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429" r:id="rId15"/>
    <p:sldId id="616" r:id="rId16"/>
    <p:sldId id="481" r:id="rId17"/>
    <p:sldId id="610" r:id="rId18"/>
    <p:sldId id="617" r:id="rId19"/>
    <p:sldId id="594" r:id="rId20"/>
    <p:sldId id="433" r:id="rId21"/>
    <p:sldId id="483" r:id="rId22"/>
    <p:sldId id="602" r:id="rId23"/>
    <p:sldId id="584" r:id="rId24"/>
    <p:sldId id="604" r:id="rId25"/>
    <p:sldId id="605" r:id="rId26"/>
    <p:sldId id="445" r:id="rId27"/>
    <p:sldId id="450" r:id="rId28"/>
    <p:sldId id="441" r:id="rId29"/>
    <p:sldId id="434" r:id="rId30"/>
    <p:sldId id="618" r:id="rId31"/>
    <p:sldId id="613" r:id="rId32"/>
    <p:sldId id="591" r:id="rId33"/>
    <p:sldId id="579" r:id="rId34"/>
    <p:sldId id="523" r:id="rId35"/>
    <p:sldId id="614" r:id="rId36"/>
    <p:sldId id="442" r:id="rId37"/>
    <p:sldId id="443" r:id="rId38"/>
    <p:sldId id="456" r:id="rId39"/>
    <p:sldId id="444" r:id="rId40"/>
    <p:sldId id="448" r:id="rId41"/>
    <p:sldId id="61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429"/>
            <p14:sldId id="616"/>
            <p14:sldId id="481"/>
            <p14:sldId id="610"/>
            <p14:sldId id="617"/>
            <p14:sldId id="594"/>
            <p14:sldId id="433"/>
            <p14:sldId id="483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448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20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1576C-3A5F-4B52-AE89-85DD062CC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094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3093629"/>
            <a:ext cx="1531200" cy="919401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https://judge.softuni.bg/Contests/2417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length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range(0,len(length)):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print(f"Vowels sum = {sum}")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3200" y="1393751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5889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428-D2E8-4601-BDC2-2C622B1242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CDBB0-7C0D-41E9-A44D-981C6EE07C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2334</Words>
  <Application>Microsoft Office PowerPoint</Application>
  <PresentationFormat>Widescreen</PresentationFormat>
  <Paragraphs>491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Support Softuni</cp:lastModifiedBy>
  <cp:revision>29</cp:revision>
  <dcterms:created xsi:type="dcterms:W3CDTF">2018-05-23T13:08:44Z</dcterms:created>
  <dcterms:modified xsi:type="dcterms:W3CDTF">2020-04-27T12:58:52Z</dcterms:modified>
  <cp:category>computer programming;programming;Python;програмиране;кодиране</cp:category>
</cp:coreProperties>
</file>