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2" r:id="rId7"/>
    <p:sldId id="265" r:id="rId8"/>
    <p:sldId id="266" r:id="rId9"/>
    <p:sldId id="261"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94660"/>
  </p:normalViewPr>
  <p:slideViewPr>
    <p:cSldViewPr>
      <p:cViewPr varScale="1">
        <p:scale>
          <a:sx n="78" d="100"/>
          <a:sy n="78" d="100"/>
        </p:scale>
        <p:origin x="143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5D0CF-214E-4158-A0C9-439744ADD9B1}" type="datetimeFigureOut">
              <a:rPr lang="en-IN" smtClean="0"/>
              <a:t>31-05-2022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41A86-8C4B-4EFA-BFB5-EFA194DC0CBB}" type="slidenum">
              <a:rPr lang="en-IN" smtClean="0"/>
              <a:t>‹#›</a:t>
            </a:fld>
            <a:endParaRPr lang="en-IN"/>
          </a:p>
        </p:txBody>
      </p:sp>
    </p:spTree>
    <p:extLst>
      <p:ext uri="{BB962C8B-B14F-4D97-AF65-F5344CB8AC3E}">
        <p14:creationId xmlns:p14="http://schemas.microsoft.com/office/powerpoint/2010/main" val="4235085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741A86-8C4B-4EFA-BFB5-EFA194DC0CBB}" type="slidenum">
              <a:rPr lang="en-IN" smtClean="0"/>
              <a:t>3</a:t>
            </a:fld>
            <a:endParaRPr lang="en-IN"/>
          </a:p>
        </p:txBody>
      </p:sp>
    </p:spTree>
    <p:extLst>
      <p:ext uri="{BB962C8B-B14F-4D97-AF65-F5344CB8AC3E}">
        <p14:creationId xmlns:p14="http://schemas.microsoft.com/office/powerpoint/2010/main" val="68679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0682B2C-B25E-490A-9CC9-9ED4AD8D54B7}" type="datetimeFigureOut">
              <a:rPr lang="en-US" smtClean="0"/>
              <a:t>5/31/2022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5E312D0-60C7-4AC6-B1D1-122335B69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682B2C-B25E-490A-9CC9-9ED4AD8D54B7}"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12D0-60C7-4AC6-B1D1-122335B69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682B2C-B25E-490A-9CC9-9ED4AD8D54B7}"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12D0-60C7-4AC6-B1D1-122335B69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682B2C-B25E-490A-9CC9-9ED4AD8D54B7}"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12D0-60C7-4AC6-B1D1-122335B69BFB}"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682B2C-B25E-490A-9CC9-9ED4AD8D54B7}"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12D0-60C7-4AC6-B1D1-122335B69BF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0682B2C-B25E-490A-9CC9-9ED4AD8D54B7}"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312D0-60C7-4AC6-B1D1-122335B69BFB}"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0682B2C-B25E-490A-9CC9-9ED4AD8D54B7}"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312D0-60C7-4AC6-B1D1-122335B69B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0682B2C-B25E-490A-9CC9-9ED4AD8D54B7}" type="datetimeFigureOut">
              <a:rPr lang="en-US" smtClean="0"/>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312D0-60C7-4AC6-B1D1-122335B69BFB}"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82B2C-B25E-490A-9CC9-9ED4AD8D54B7}" type="datetimeFigureOut">
              <a:rPr lang="en-US" smtClean="0"/>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312D0-60C7-4AC6-B1D1-122335B69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0682B2C-B25E-490A-9CC9-9ED4AD8D54B7}"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312D0-60C7-4AC6-B1D1-122335B69B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0682B2C-B25E-490A-9CC9-9ED4AD8D54B7}" type="datetimeFigureOut">
              <a:rPr lang="en-US" smtClean="0"/>
              <a:t>5/31/2022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5E312D0-60C7-4AC6-B1D1-122335B69BF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0682B2C-B25E-490A-9CC9-9ED4AD8D54B7}" type="datetimeFigureOut">
              <a:rPr lang="en-US" smtClean="0"/>
              <a:t>5/31/2022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5E312D0-60C7-4AC6-B1D1-122335B69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524" y="980728"/>
            <a:ext cx="8568952" cy="1440160"/>
          </a:xfrm>
        </p:spPr>
        <p:txBody>
          <a:bodyPr>
            <a:noAutofit/>
          </a:bodyPr>
          <a:lstStyle/>
          <a:p>
            <a:pPr algn="ctr"/>
            <a:r>
              <a:rPr lang="en-US" dirty="0">
                <a:latin typeface="Bookman Old Style" panose="02050604050505020204" pitchFamily="18" charset="0"/>
              </a:rPr>
              <a:t>Minor Project </a:t>
            </a:r>
            <a:br>
              <a:rPr lang="en-US" dirty="0">
                <a:latin typeface="Bookman Old Style" panose="02050604050505020204" pitchFamily="18" charset="0"/>
              </a:rPr>
            </a:br>
            <a:r>
              <a:rPr lang="en-US" dirty="0">
                <a:latin typeface="Bookman Old Style" panose="02050604050505020204" pitchFamily="18" charset="0"/>
              </a:rPr>
              <a:t>Final Review</a:t>
            </a:r>
            <a:endParaRPr lang="en-US" sz="2400" dirty="0">
              <a:latin typeface="Bookman Old Style" panose="02050604050505020204" pitchFamily="18" charset="0"/>
            </a:endParaRPr>
          </a:p>
        </p:txBody>
      </p:sp>
      <p:sp>
        <p:nvSpPr>
          <p:cNvPr id="3" name="Subtitle 2"/>
          <p:cNvSpPr>
            <a:spLocks noGrp="1"/>
          </p:cNvSpPr>
          <p:nvPr>
            <p:ph type="subTitle" idx="1"/>
          </p:nvPr>
        </p:nvSpPr>
        <p:spPr>
          <a:xfrm>
            <a:off x="413538" y="2708920"/>
            <a:ext cx="8316924" cy="2592288"/>
          </a:xfrm>
        </p:spPr>
        <p:txBody>
          <a:bodyPr>
            <a:normAutofit fontScale="55000" lnSpcReduction="20000"/>
          </a:bodyPr>
          <a:lstStyle/>
          <a:p>
            <a:pPr algn="l">
              <a:lnSpc>
                <a:spcPct val="120000"/>
              </a:lnSpc>
            </a:pPr>
            <a:r>
              <a:rPr lang="en-US" sz="3200" b="1" dirty="0">
                <a:latin typeface="Bookman Old Style" panose="02050604050505020204" pitchFamily="18" charset="0"/>
              </a:rPr>
              <a:t>Project Title : </a:t>
            </a:r>
            <a:r>
              <a:rPr lang="en-US" sz="3200" dirty="0">
                <a:latin typeface="Bookman Old Style" panose="02050604050505020204" pitchFamily="18" charset="0"/>
              </a:rPr>
              <a:t>Password Manager with Keystroke Identification System.</a:t>
            </a:r>
            <a:endParaRPr lang="en-US" sz="2900" b="1" dirty="0">
              <a:latin typeface="Bookman Old Style" panose="02050604050505020204" pitchFamily="18" charset="0"/>
            </a:endParaRPr>
          </a:p>
          <a:p>
            <a:pPr algn="l">
              <a:lnSpc>
                <a:spcPct val="120000"/>
              </a:lnSpc>
            </a:pPr>
            <a:r>
              <a:rPr lang="en-US" sz="2900" b="1" dirty="0">
                <a:latin typeface="Bookman Old Style" panose="02050604050505020204" pitchFamily="18" charset="0"/>
              </a:rPr>
              <a:t>Batch – A3 :</a:t>
            </a:r>
          </a:p>
          <a:p>
            <a:pPr algn="just">
              <a:lnSpc>
                <a:spcPct val="120000"/>
              </a:lnSpc>
            </a:pPr>
            <a:r>
              <a:rPr lang="en-US" sz="2900" dirty="0">
                <a:latin typeface="Bookman Old Style" panose="02050604050505020204" pitchFamily="18" charset="0"/>
              </a:rPr>
              <a:t>19K41A0513 - </a:t>
            </a:r>
            <a:r>
              <a:rPr lang="en-US" sz="2900" dirty="0" err="1">
                <a:latin typeface="Bookman Old Style" panose="02050604050505020204" pitchFamily="18" charset="0"/>
              </a:rPr>
              <a:t>K.Rishinandan</a:t>
            </a:r>
            <a:endParaRPr lang="en-US" sz="2900" dirty="0">
              <a:latin typeface="Bookman Old Style" panose="02050604050505020204" pitchFamily="18" charset="0"/>
            </a:endParaRPr>
          </a:p>
          <a:p>
            <a:pPr algn="just">
              <a:lnSpc>
                <a:spcPct val="120000"/>
              </a:lnSpc>
            </a:pPr>
            <a:r>
              <a:rPr lang="en-US" sz="2900" dirty="0">
                <a:latin typeface="Bookman Old Style" panose="02050604050505020204" pitchFamily="18" charset="0"/>
              </a:rPr>
              <a:t>19K41A0517 - Mohammed Raamizuddin</a:t>
            </a:r>
          </a:p>
          <a:p>
            <a:pPr algn="just">
              <a:lnSpc>
                <a:spcPct val="120000"/>
              </a:lnSpc>
            </a:pPr>
            <a:r>
              <a:rPr lang="en-US" sz="2900" dirty="0">
                <a:latin typeface="Bookman Old Style" panose="02050604050505020204" pitchFamily="18" charset="0"/>
              </a:rPr>
              <a:t>19K41A0560 - </a:t>
            </a:r>
            <a:r>
              <a:rPr lang="en-US" sz="2900" dirty="0" err="1">
                <a:latin typeface="Bookman Old Style" panose="02050604050505020204" pitchFamily="18" charset="0"/>
              </a:rPr>
              <a:t>V.Sai</a:t>
            </a:r>
            <a:r>
              <a:rPr lang="en-US" sz="2900" dirty="0">
                <a:latin typeface="Bookman Old Style" panose="02050604050505020204" pitchFamily="18" charset="0"/>
              </a:rPr>
              <a:t> </a:t>
            </a:r>
            <a:r>
              <a:rPr lang="en-US" sz="2900" dirty="0" err="1">
                <a:latin typeface="Bookman Old Style" panose="02050604050505020204" pitchFamily="18" charset="0"/>
              </a:rPr>
              <a:t>Likhitha</a:t>
            </a:r>
            <a:endParaRPr lang="en-US" sz="2900" dirty="0">
              <a:latin typeface="Bookman Old Style" panose="02050604050505020204" pitchFamily="18" charset="0"/>
            </a:endParaRPr>
          </a:p>
          <a:p>
            <a:pPr>
              <a:lnSpc>
                <a:spcPct val="120000"/>
              </a:lnSpc>
            </a:pPr>
            <a:r>
              <a:rPr lang="en-US" sz="2900" b="1" dirty="0">
                <a:latin typeface="Bookman Old Style" panose="02050604050505020204" pitchFamily="18" charset="0"/>
              </a:rPr>
              <a:t>Project Guide</a:t>
            </a:r>
          </a:p>
          <a:p>
            <a:pPr>
              <a:lnSpc>
                <a:spcPct val="120000"/>
              </a:lnSpc>
            </a:pPr>
            <a:r>
              <a:rPr lang="en-US" sz="2900" dirty="0">
                <a:latin typeface="Bookman Old Style" panose="02050604050505020204" pitchFamily="18" charset="0"/>
              </a:rPr>
              <a:t>Dr. T Sampath Kumar</a:t>
            </a:r>
          </a:p>
          <a:p>
            <a:pPr algn="l">
              <a:lnSpc>
                <a:spcPct val="120000"/>
              </a:lnSpc>
            </a:pPr>
            <a:endParaRPr lang="en-US" dirty="0">
              <a:latin typeface="Bookman Old Style" panose="02050604050505020204" pitchFamily="18" charset="0"/>
            </a:endParaRPr>
          </a:p>
          <a:p>
            <a:pPr algn="l">
              <a:lnSpc>
                <a:spcPct val="120000"/>
              </a:lnSpc>
            </a:pPr>
            <a:endParaRPr lang="en-US"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2857496"/>
            <a:ext cx="8229600" cy="1143000"/>
          </a:xfrm>
        </p:spPr>
        <p:txBody>
          <a:bodyPr>
            <a:normAutofit/>
          </a:bodyPr>
          <a:lstStyle/>
          <a:p>
            <a:pPr algn="ctr"/>
            <a:r>
              <a:rPr lang="en-US" sz="4800" dirty="0">
                <a:latin typeface="Bookman Old Style" panose="020506040505050202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20688"/>
            <a:ext cx="8147249" cy="5148572"/>
          </a:xfrm>
        </p:spPr>
        <p:txBody>
          <a:bodyPr anchor="ctr">
            <a:normAutofit/>
          </a:bodyPr>
          <a:lstStyle/>
          <a:p>
            <a:pPr>
              <a:lnSpc>
                <a:spcPct val="150000"/>
              </a:lnSpc>
              <a:buNone/>
            </a:pPr>
            <a:r>
              <a:rPr lang="en-IN" sz="2400" b="1" dirty="0">
                <a:latin typeface="Bookman Old Style" panose="02050604050505020204" pitchFamily="18" charset="0"/>
              </a:rPr>
              <a:t>Project Domain : </a:t>
            </a:r>
          </a:p>
          <a:p>
            <a:pPr algn="just">
              <a:lnSpc>
                <a:spcPct val="150000"/>
              </a:lnSpc>
            </a:pPr>
            <a:r>
              <a:rPr lang="en-IN" sz="2400" dirty="0">
                <a:latin typeface="Bookman Old Style" panose="02050604050505020204" pitchFamily="18" charset="0"/>
              </a:rPr>
              <a:t>Password Management with behavioural authentication.</a:t>
            </a:r>
            <a:endParaRPr lang="en-IN" sz="2400" b="1" dirty="0">
              <a:latin typeface="Bookman Old Style" panose="02050604050505020204" pitchFamily="18" charset="0"/>
            </a:endParaRPr>
          </a:p>
          <a:p>
            <a:pPr>
              <a:lnSpc>
                <a:spcPct val="150000"/>
              </a:lnSpc>
              <a:buNone/>
            </a:pPr>
            <a:r>
              <a:rPr lang="en-IN" sz="2400" b="1" dirty="0">
                <a:latin typeface="Bookman Old Style" panose="02050604050505020204" pitchFamily="18" charset="0"/>
              </a:rPr>
              <a:t>Objective : </a:t>
            </a:r>
            <a:endParaRPr lang="en-US" sz="2400"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The objective of this Application is to Store and retrieve passwords for different accounts over the internet or various applications using an advanced authentication system which authenticates the user on his/her behaviour.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360" y="836712"/>
            <a:ext cx="8435280" cy="5472608"/>
          </a:xfrm>
        </p:spPr>
        <p:txBody>
          <a:bodyPr>
            <a:noAutofit/>
          </a:bodyPr>
          <a:lstStyle/>
          <a:p>
            <a:pPr>
              <a:lnSpc>
                <a:spcPct val="150000"/>
              </a:lnSpc>
              <a:buNone/>
            </a:pPr>
            <a:r>
              <a:rPr lang="en-IN" sz="2400" b="1" dirty="0">
                <a:latin typeface="Bookman Old Style" panose="02050604050505020204" pitchFamily="18" charset="0"/>
              </a:rPr>
              <a:t>Existing System :</a:t>
            </a:r>
            <a:endParaRPr lang="en-US" sz="2400" b="1"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Users remember or manually maintain list for all the passwords for different accounts they hold.</a:t>
            </a:r>
          </a:p>
          <a:p>
            <a:pPr algn="just">
              <a:lnSpc>
                <a:spcPct val="150000"/>
              </a:lnSpc>
            </a:pPr>
            <a:r>
              <a:rPr lang="en-IN" sz="2400" dirty="0">
                <a:latin typeface="Bookman Old Style" panose="02050604050505020204" pitchFamily="18" charset="0"/>
              </a:rPr>
              <a:t>Existing password managing applications have a complex interface with the traditional authentication system.</a:t>
            </a:r>
          </a:p>
          <a:p>
            <a:pPr algn="just">
              <a:lnSpc>
                <a:spcPct val="150000"/>
              </a:lnSpc>
            </a:pPr>
            <a:r>
              <a:rPr lang="en-IN" sz="2400" dirty="0">
                <a:latin typeface="Bookman Old Style" panose="02050604050505020204" pitchFamily="18" charset="0"/>
              </a:rPr>
              <a:t>This authentication system can be compromised by an intruder.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457200" y="836712"/>
            <a:ext cx="8229600" cy="5616624"/>
          </a:xfrm>
        </p:spPr>
        <p:txBody>
          <a:bodyPr>
            <a:noAutofit/>
          </a:bodyPr>
          <a:lstStyle/>
          <a:p>
            <a:pPr>
              <a:lnSpc>
                <a:spcPct val="150000"/>
              </a:lnSpc>
              <a:buNone/>
            </a:pPr>
            <a:r>
              <a:rPr lang="en-IN" sz="2400" b="1" dirty="0">
                <a:latin typeface="Bookman Old Style" panose="02050604050505020204" pitchFamily="18" charset="0"/>
              </a:rPr>
              <a:t>Proposed System : </a:t>
            </a:r>
            <a:endParaRPr lang="en-US" sz="2400"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Our Password Manager Application has a graphical user interface developed using Java. </a:t>
            </a:r>
          </a:p>
          <a:p>
            <a:pPr algn="just">
              <a:lnSpc>
                <a:spcPct val="150000"/>
              </a:lnSpc>
            </a:pPr>
            <a:r>
              <a:rPr lang="en-IN" sz="2400" dirty="0">
                <a:latin typeface="Bookman Old Style" panose="02050604050505020204" pitchFamily="18" charset="0"/>
              </a:rPr>
              <a:t>It stores the username and password details in the user created database. </a:t>
            </a:r>
          </a:p>
          <a:p>
            <a:pPr algn="just">
              <a:lnSpc>
                <a:spcPct val="150000"/>
              </a:lnSpc>
            </a:pPr>
            <a:r>
              <a:rPr lang="en-IN" sz="2400" dirty="0">
                <a:latin typeface="Bookman Old Style" panose="02050604050505020204" pitchFamily="18" charset="0"/>
              </a:rPr>
              <a:t>The login to this password manager will be authenticated by a keystroke biometric verification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460" y="476672"/>
            <a:ext cx="8401080" cy="5643602"/>
          </a:xfrm>
        </p:spPr>
        <p:txBody>
          <a:bodyPr>
            <a:noAutofit/>
          </a:bodyPr>
          <a:lstStyle/>
          <a:p>
            <a:pPr marL="109728" indent="0">
              <a:lnSpc>
                <a:spcPct val="150000"/>
              </a:lnSpc>
              <a:buNone/>
            </a:pPr>
            <a:r>
              <a:rPr lang="en-IN" sz="2400" b="1" dirty="0">
                <a:latin typeface="Bookman Old Style" panose="02050604050505020204" pitchFamily="18" charset="0"/>
              </a:rPr>
              <a:t> Methodology :</a:t>
            </a:r>
          </a:p>
          <a:p>
            <a:pPr algn="just">
              <a:lnSpc>
                <a:spcPct val="150000"/>
              </a:lnSpc>
            </a:pPr>
            <a:r>
              <a:rPr lang="en-IN" sz="2400" dirty="0">
                <a:latin typeface="Bookman Old Style" panose="02050604050505020204" pitchFamily="18" charset="0"/>
              </a:rPr>
              <a:t>The user registers into the system using the Keystroke Biometric Identification technique.</a:t>
            </a:r>
            <a:endParaRPr lang="en-US" sz="2400"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The user then logs into the system by entering the username and password, these are authenticated for that user’s particular behaviour.</a:t>
            </a:r>
          </a:p>
          <a:p>
            <a:pPr algn="just">
              <a:lnSpc>
                <a:spcPct val="150000"/>
              </a:lnSpc>
            </a:pPr>
            <a:r>
              <a:rPr lang="en-IN" sz="2400" dirty="0">
                <a:latin typeface="Bookman Old Style" panose="02050604050505020204" pitchFamily="18" charset="0"/>
              </a:rPr>
              <a:t>Once the user is logged in, he/she shall be able to manage the passwords that is stored by them into the database.</a:t>
            </a:r>
          </a:p>
          <a:p>
            <a:pPr algn="just">
              <a:lnSpc>
                <a:spcPct val="150000"/>
              </a:lnSpc>
            </a:pPr>
            <a:endParaRPr lang="en-IN" sz="2400" dirty="0">
              <a:latin typeface="Bookman Old Style" panose="0205060405050502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89689"/>
            <a:ext cx="8229600" cy="5078621"/>
          </a:xfrm>
        </p:spPr>
        <p:txBody>
          <a:bodyPr>
            <a:normAutofit fontScale="92500" lnSpcReduction="20000"/>
          </a:bodyPr>
          <a:lstStyle/>
          <a:p>
            <a:pPr>
              <a:lnSpc>
                <a:spcPct val="150000"/>
              </a:lnSpc>
              <a:buNone/>
            </a:pPr>
            <a:r>
              <a:rPr lang="en-IN" sz="2400" b="1" dirty="0">
                <a:latin typeface="Bookman Old Style" panose="02050604050505020204" pitchFamily="18" charset="0"/>
              </a:rPr>
              <a:t>Modules :</a:t>
            </a:r>
            <a:endParaRPr lang="en-US" sz="2400" dirty="0">
              <a:latin typeface="Bookman Old Style" panose="02050604050505020204" pitchFamily="18" charset="0"/>
            </a:endParaRPr>
          </a:p>
          <a:p>
            <a:pPr>
              <a:lnSpc>
                <a:spcPct val="150000"/>
              </a:lnSpc>
            </a:pPr>
            <a:r>
              <a:rPr lang="en-IN" sz="2400" u="sng" dirty="0">
                <a:latin typeface="Bookman Old Style" panose="02050604050505020204" pitchFamily="18" charset="0"/>
              </a:rPr>
              <a:t>User Registration Module</a:t>
            </a:r>
            <a:r>
              <a:rPr lang="en-IN" sz="2400" dirty="0">
                <a:latin typeface="Bookman Old Style" panose="02050604050505020204" pitchFamily="18" charset="0"/>
              </a:rPr>
              <a:t>: This module will have the fields to register the user. It has the username and password fields with the learning digraphs.</a:t>
            </a:r>
            <a:endParaRPr lang="en-IN" sz="2400" u="sng" dirty="0">
              <a:latin typeface="Bookman Old Style" panose="02050604050505020204" pitchFamily="18" charset="0"/>
            </a:endParaRPr>
          </a:p>
          <a:p>
            <a:pPr lvl="0">
              <a:lnSpc>
                <a:spcPct val="150000"/>
              </a:lnSpc>
            </a:pPr>
            <a:r>
              <a:rPr lang="en-IN" sz="2400" u="sng" dirty="0">
                <a:latin typeface="Bookman Old Style" panose="02050604050505020204" pitchFamily="18" charset="0"/>
              </a:rPr>
              <a:t>User Authentication Module</a:t>
            </a:r>
            <a:r>
              <a:rPr lang="en-IN" sz="2400" dirty="0">
                <a:latin typeface="Bookman Old Style" panose="02050604050505020204" pitchFamily="18" charset="0"/>
              </a:rPr>
              <a:t>: This module will have the fields to authenticate the user. It has the username and password fields with the authentication digraphs.</a:t>
            </a:r>
            <a:endParaRPr lang="en-US" sz="2400" dirty="0">
              <a:latin typeface="Bookman Old Style" panose="02050604050505020204" pitchFamily="18" charset="0"/>
            </a:endParaRPr>
          </a:p>
          <a:p>
            <a:pPr algn="just">
              <a:lnSpc>
                <a:spcPct val="150000"/>
              </a:lnSpc>
            </a:pPr>
            <a:r>
              <a:rPr lang="en-IN" sz="2400" u="sng" dirty="0">
                <a:latin typeface="Bookman Old Style" panose="02050604050505020204" pitchFamily="18" charset="0"/>
              </a:rPr>
              <a:t>User Accounts-passwords Module</a:t>
            </a:r>
            <a:r>
              <a:rPr lang="en-IN" sz="2400" dirty="0">
                <a:latin typeface="Bookman Old Style" panose="02050604050505020204" pitchFamily="18" charset="0"/>
              </a:rPr>
              <a:t>: This module will have the details regarding the different accounts held by the user over the internet and various applications (i.e. their passwords and usernames).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CD14E1-34C0-4929-BCAE-FCA14DBE76E5}"/>
              </a:ext>
            </a:extLst>
          </p:cNvPr>
          <p:cNvSpPr>
            <a:spLocks noGrp="1"/>
          </p:cNvSpPr>
          <p:nvPr>
            <p:ph idx="1"/>
          </p:nvPr>
        </p:nvSpPr>
        <p:spPr>
          <a:xfrm>
            <a:off x="457200" y="404665"/>
            <a:ext cx="2962672" cy="864096"/>
          </a:xfrm>
        </p:spPr>
        <p:txBody>
          <a:bodyPr>
            <a:normAutofit lnSpcReduction="10000"/>
          </a:bodyPr>
          <a:lstStyle/>
          <a:p>
            <a:pPr marL="109728" indent="0">
              <a:buNone/>
            </a:pPr>
            <a:r>
              <a:rPr lang="en-IN" sz="2400" b="1" dirty="0">
                <a:latin typeface="Bookman Old Style" panose="02050604050505020204" pitchFamily="18" charset="0"/>
              </a:rPr>
              <a:t>Flowchart of the </a:t>
            </a:r>
          </a:p>
          <a:p>
            <a:pPr marL="109728" indent="0">
              <a:buNone/>
            </a:pPr>
            <a:r>
              <a:rPr lang="en-IN" sz="2400" b="1" dirty="0">
                <a:latin typeface="Bookman Old Style" panose="02050604050505020204" pitchFamily="18" charset="0"/>
              </a:rPr>
              <a:t>system :</a:t>
            </a:r>
          </a:p>
          <a:p>
            <a:pPr marL="109728" indent="0">
              <a:buNone/>
            </a:pPr>
            <a:endParaRPr lang="en-IN" sz="2400" b="1" dirty="0">
              <a:latin typeface="Bookman Old Style" panose="02050604050505020204" pitchFamily="18" charset="0"/>
            </a:endParaRPr>
          </a:p>
        </p:txBody>
      </p:sp>
      <p:pic>
        <p:nvPicPr>
          <p:cNvPr id="4" name="Picture 3" descr="Diagram&#10;&#10;Description automatically generated">
            <a:extLst>
              <a:ext uri="{FF2B5EF4-FFF2-40B4-BE49-F238E27FC236}">
                <a16:creationId xmlns:a16="http://schemas.microsoft.com/office/drawing/2014/main" id="{403CC960-6928-F124-B5A7-8889D09C7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100279"/>
            <a:ext cx="4690864" cy="6657441"/>
          </a:xfrm>
          <a:prstGeom prst="rect">
            <a:avLst/>
          </a:prstGeom>
        </p:spPr>
      </p:pic>
    </p:spTree>
    <p:extLst>
      <p:ext uri="{BB962C8B-B14F-4D97-AF65-F5344CB8AC3E}">
        <p14:creationId xmlns:p14="http://schemas.microsoft.com/office/powerpoint/2010/main" val="374634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CD14E1-34C0-4929-BCAE-FCA14DBE76E5}"/>
              </a:ext>
            </a:extLst>
          </p:cNvPr>
          <p:cNvSpPr>
            <a:spLocks noGrp="1"/>
          </p:cNvSpPr>
          <p:nvPr>
            <p:ph idx="1"/>
          </p:nvPr>
        </p:nvSpPr>
        <p:spPr>
          <a:xfrm>
            <a:off x="457200" y="404665"/>
            <a:ext cx="4762872" cy="576063"/>
          </a:xfrm>
        </p:spPr>
        <p:txBody>
          <a:bodyPr>
            <a:normAutofit/>
          </a:bodyPr>
          <a:lstStyle/>
          <a:p>
            <a:pPr marL="109728" indent="0">
              <a:buNone/>
            </a:pPr>
            <a:r>
              <a:rPr lang="en-IN" sz="2400" b="1" dirty="0">
                <a:latin typeface="Bookman Old Style" panose="02050604050505020204" pitchFamily="18" charset="0"/>
              </a:rPr>
              <a:t>Application Demo:</a:t>
            </a:r>
          </a:p>
          <a:p>
            <a:pPr marL="109728" indent="0">
              <a:buNone/>
            </a:pPr>
            <a:endParaRPr lang="en-IN" sz="2400" b="1" dirty="0">
              <a:latin typeface="Bookman Old Style" panose="02050604050505020204" pitchFamily="18" charset="0"/>
            </a:endParaRPr>
          </a:p>
        </p:txBody>
      </p:sp>
      <p:pic>
        <p:nvPicPr>
          <p:cNvPr id="5" name="Picture 4" descr="Graphical user interface, application, Word&#10;&#10;Description automatically generated">
            <a:extLst>
              <a:ext uri="{FF2B5EF4-FFF2-40B4-BE49-F238E27FC236}">
                <a16:creationId xmlns:a16="http://schemas.microsoft.com/office/drawing/2014/main" id="{C59000FA-4600-09AF-5595-9F0F3765C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861048"/>
            <a:ext cx="3725317" cy="2387892"/>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47DCAAAD-2CEE-B0B4-7102-A5FB91B67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980728"/>
            <a:ext cx="4703484" cy="3816424"/>
          </a:xfrm>
          <a:prstGeom prst="rect">
            <a:avLst/>
          </a:prstGeom>
        </p:spPr>
      </p:pic>
    </p:spTree>
    <p:extLst>
      <p:ext uri="{BB962C8B-B14F-4D97-AF65-F5344CB8AC3E}">
        <p14:creationId xmlns:p14="http://schemas.microsoft.com/office/powerpoint/2010/main" val="133421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14356"/>
            <a:ext cx="8229600" cy="5292935"/>
          </a:xfrm>
        </p:spPr>
        <p:txBody>
          <a:bodyPr>
            <a:normAutofit/>
          </a:bodyPr>
          <a:lstStyle/>
          <a:p>
            <a:pPr>
              <a:lnSpc>
                <a:spcPct val="150000"/>
              </a:lnSpc>
              <a:buNone/>
            </a:pPr>
            <a:r>
              <a:rPr lang="en-IN" sz="2400" b="1" dirty="0">
                <a:latin typeface="Bookman Old Style" panose="02050604050505020204" pitchFamily="18" charset="0"/>
              </a:rPr>
              <a:t>Technologies used: </a:t>
            </a:r>
            <a:endParaRPr lang="en-US" sz="2400" dirty="0">
              <a:latin typeface="Bookman Old Style" panose="02050604050505020204" pitchFamily="18" charset="0"/>
            </a:endParaRPr>
          </a:p>
          <a:p>
            <a:pPr lvl="0">
              <a:lnSpc>
                <a:spcPct val="150000"/>
              </a:lnSpc>
            </a:pPr>
            <a:r>
              <a:rPr lang="en-IN" sz="2400" dirty="0">
                <a:latin typeface="Bookman Old Style" panose="02050604050505020204" pitchFamily="18" charset="0"/>
              </a:rPr>
              <a:t>Java.</a:t>
            </a:r>
            <a:endParaRPr lang="en-US" sz="2400" dirty="0">
              <a:latin typeface="Bookman Old Style" panose="02050604050505020204" pitchFamily="18" charset="0"/>
            </a:endParaRPr>
          </a:p>
          <a:p>
            <a:pPr lvl="0">
              <a:lnSpc>
                <a:spcPct val="150000"/>
              </a:lnSpc>
            </a:pPr>
            <a:r>
              <a:rPr lang="en-IN" sz="2400" dirty="0">
                <a:latin typeface="Bookman Old Style" panose="02050604050505020204" pitchFamily="18" charset="0"/>
              </a:rPr>
              <a:t>Digraphs for authentication.</a:t>
            </a:r>
            <a:endParaRPr lang="en-US" sz="2400" dirty="0">
              <a:latin typeface="Bookman Old Style" panose="02050604050505020204" pitchFamily="18" charset="0"/>
            </a:endParaRPr>
          </a:p>
          <a:p>
            <a:pPr lvl="0">
              <a:lnSpc>
                <a:spcPct val="150000"/>
              </a:lnSpc>
            </a:pPr>
            <a:r>
              <a:rPr lang="en-IN" sz="2400" dirty="0">
                <a:latin typeface="Bookman Old Style" panose="02050604050505020204" pitchFamily="18" charset="0"/>
              </a:rPr>
              <a:t>MySQL Database.</a:t>
            </a:r>
          </a:p>
          <a:p>
            <a:pPr marL="109728" lvl="0" indent="0">
              <a:lnSpc>
                <a:spcPct val="150000"/>
              </a:lnSpc>
              <a:buNone/>
            </a:pPr>
            <a:r>
              <a:rPr lang="en-IN" sz="2400" b="1" dirty="0">
                <a:latin typeface="Bookman Old Style" panose="02050604050505020204" pitchFamily="18" charset="0"/>
              </a:rPr>
              <a:t>Terminology : </a:t>
            </a:r>
          </a:p>
          <a:p>
            <a:pPr>
              <a:lnSpc>
                <a:spcPct val="150000"/>
              </a:lnSpc>
            </a:pPr>
            <a:r>
              <a:rPr lang="en-US" sz="2400" dirty="0">
                <a:latin typeface="Bookman Old Style" panose="02050604050505020204" pitchFamily="18" charset="0"/>
              </a:rPr>
              <a:t>Security.</a:t>
            </a:r>
          </a:p>
          <a:p>
            <a:pPr>
              <a:lnSpc>
                <a:spcPct val="150000"/>
              </a:lnSpc>
            </a:pPr>
            <a:r>
              <a:rPr lang="en-US" sz="2400" dirty="0">
                <a:latin typeface="Bookman Old Style" panose="02050604050505020204" pitchFamily="18" charset="0"/>
              </a:rPr>
              <a:t>Passwords.</a:t>
            </a:r>
          </a:p>
          <a:p>
            <a:pPr>
              <a:lnSpc>
                <a:spcPct val="150000"/>
              </a:lnSpc>
            </a:pPr>
            <a:r>
              <a:rPr lang="en-US" sz="2400" dirty="0">
                <a:latin typeface="Bookman Old Style" panose="02050604050505020204" pitchFamily="18" charset="0"/>
              </a:rPr>
              <a:t>Behavioral Authentication.</a:t>
            </a:r>
          </a:p>
          <a:p>
            <a:endParaRPr lang="en-US" sz="2400" dirty="0">
              <a:latin typeface="Bookman Old Style" panose="020506040505050202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177</TotalTime>
  <Words>362</Words>
  <Application>Microsoft Office PowerPoint</Application>
  <PresentationFormat>On-screen Show (4:3)</PresentationFormat>
  <Paragraphs>41</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Bookman Old Style</vt:lpstr>
      <vt:lpstr>Calibri</vt:lpstr>
      <vt:lpstr>Lucida Sans Unicode</vt:lpstr>
      <vt:lpstr>Verdana</vt:lpstr>
      <vt:lpstr>Wingdings 2</vt:lpstr>
      <vt:lpstr>Wingdings 3</vt:lpstr>
      <vt:lpstr>Concourse</vt:lpstr>
      <vt:lpstr>Minor Project  Final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Review -1</dc:title>
  <dc:creator>Windows User</dc:creator>
  <cp:lastModifiedBy>317</cp:lastModifiedBy>
  <cp:revision>14</cp:revision>
  <dcterms:created xsi:type="dcterms:W3CDTF">2022-03-20T14:35:54Z</dcterms:created>
  <dcterms:modified xsi:type="dcterms:W3CDTF">2022-05-31T13:08:04Z</dcterms:modified>
</cp:coreProperties>
</file>