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4" r:id="rId5"/>
    <p:sldId id="259" r:id="rId6"/>
    <p:sldId id="260" r:id="rId7"/>
    <p:sldId id="262" r:id="rId8"/>
    <p:sldId id="261"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p:cViewPr varScale="1">
        <p:scale>
          <a:sx n="78" d="100"/>
          <a:sy n="78" d="100"/>
        </p:scale>
        <p:origin x="158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5D0CF-214E-4158-A0C9-439744ADD9B1}" type="datetimeFigureOut">
              <a:rPr lang="en-IN" smtClean="0"/>
              <a:t>22-03-2022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41A86-8C4B-4EFA-BFB5-EFA194DC0CBB}" type="slidenum">
              <a:rPr lang="en-IN" smtClean="0"/>
              <a:t>‹#›</a:t>
            </a:fld>
            <a:endParaRPr lang="en-IN"/>
          </a:p>
        </p:txBody>
      </p:sp>
    </p:spTree>
    <p:extLst>
      <p:ext uri="{BB962C8B-B14F-4D97-AF65-F5344CB8AC3E}">
        <p14:creationId xmlns:p14="http://schemas.microsoft.com/office/powerpoint/2010/main" val="423508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741A86-8C4B-4EFA-BFB5-EFA194DC0CBB}" type="slidenum">
              <a:rPr lang="en-IN" smtClean="0"/>
              <a:t>3</a:t>
            </a:fld>
            <a:endParaRPr lang="en-IN"/>
          </a:p>
        </p:txBody>
      </p:sp>
    </p:spTree>
    <p:extLst>
      <p:ext uri="{BB962C8B-B14F-4D97-AF65-F5344CB8AC3E}">
        <p14:creationId xmlns:p14="http://schemas.microsoft.com/office/powerpoint/2010/main" val="68679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0682B2C-B25E-490A-9CC9-9ED4AD8D54B7}" type="datetimeFigureOut">
              <a:rPr lang="en-US" smtClean="0"/>
              <a:t>3/22/2022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5E312D0-60C7-4AC6-B1D1-122335B69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82B2C-B25E-490A-9CC9-9ED4AD8D54B7}"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82B2C-B25E-490A-9CC9-9ED4AD8D54B7}"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82B2C-B25E-490A-9CC9-9ED4AD8D54B7}"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682B2C-B25E-490A-9CC9-9ED4AD8D54B7}"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0682B2C-B25E-490A-9CC9-9ED4AD8D54B7}"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312D0-60C7-4AC6-B1D1-122335B69BFB}"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0682B2C-B25E-490A-9CC9-9ED4AD8D54B7}"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312D0-60C7-4AC6-B1D1-122335B69B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682B2C-B25E-490A-9CC9-9ED4AD8D54B7}"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312D0-60C7-4AC6-B1D1-122335B69BFB}"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82B2C-B25E-490A-9CC9-9ED4AD8D54B7}"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312D0-60C7-4AC6-B1D1-122335B69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0682B2C-B25E-490A-9CC9-9ED4AD8D54B7}"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312D0-60C7-4AC6-B1D1-122335B69B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0682B2C-B25E-490A-9CC9-9ED4AD8D54B7}" type="datetimeFigureOut">
              <a:rPr lang="en-US" smtClean="0"/>
              <a:t>3/22/2022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5E312D0-60C7-4AC6-B1D1-122335B69BF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0682B2C-B25E-490A-9CC9-9ED4AD8D54B7}" type="datetimeFigureOut">
              <a:rPr lang="en-US" smtClean="0"/>
              <a:t>3/22/2022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5E312D0-60C7-4AC6-B1D1-122335B69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524" y="980728"/>
            <a:ext cx="8568952" cy="1440160"/>
          </a:xfrm>
        </p:spPr>
        <p:txBody>
          <a:bodyPr>
            <a:noAutofit/>
          </a:bodyPr>
          <a:lstStyle/>
          <a:p>
            <a:pPr algn="ctr"/>
            <a:r>
              <a:rPr lang="en-US" dirty="0">
                <a:latin typeface="Bookman Old Style" panose="02050604050505020204" pitchFamily="18" charset="0"/>
              </a:rPr>
              <a:t>Minor Project </a:t>
            </a:r>
            <a:br>
              <a:rPr lang="en-US" dirty="0">
                <a:latin typeface="Bookman Old Style" panose="02050604050505020204" pitchFamily="18" charset="0"/>
              </a:rPr>
            </a:br>
            <a:r>
              <a:rPr lang="en-US" dirty="0">
                <a:latin typeface="Bookman Old Style" panose="02050604050505020204" pitchFamily="18" charset="0"/>
              </a:rPr>
              <a:t>Review – I</a:t>
            </a:r>
            <a:endParaRPr lang="en-US" sz="2400" dirty="0">
              <a:latin typeface="Bookman Old Style" panose="02050604050505020204" pitchFamily="18" charset="0"/>
            </a:endParaRPr>
          </a:p>
        </p:txBody>
      </p:sp>
      <p:sp>
        <p:nvSpPr>
          <p:cNvPr id="3" name="Subtitle 2"/>
          <p:cNvSpPr>
            <a:spLocks noGrp="1"/>
          </p:cNvSpPr>
          <p:nvPr>
            <p:ph type="subTitle" idx="1"/>
          </p:nvPr>
        </p:nvSpPr>
        <p:spPr>
          <a:xfrm>
            <a:off x="685800" y="2708920"/>
            <a:ext cx="7772400" cy="2376264"/>
          </a:xfrm>
        </p:spPr>
        <p:txBody>
          <a:bodyPr>
            <a:normAutofit fontScale="62500" lnSpcReduction="20000"/>
          </a:bodyPr>
          <a:lstStyle/>
          <a:p>
            <a:pPr algn="l">
              <a:lnSpc>
                <a:spcPct val="120000"/>
              </a:lnSpc>
            </a:pPr>
            <a:r>
              <a:rPr lang="en-US" sz="3200" b="1" dirty="0">
                <a:latin typeface="Bookman Old Style" panose="02050604050505020204" pitchFamily="18" charset="0"/>
              </a:rPr>
              <a:t>Project Title : </a:t>
            </a:r>
            <a:r>
              <a:rPr lang="en-US" sz="3200" dirty="0">
                <a:latin typeface="Bookman Old Style" panose="02050604050505020204" pitchFamily="18" charset="0"/>
              </a:rPr>
              <a:t>Password Manager </a:t>
            </a:r>
            <a:r>
              <a:rPr lang="en-US" sz="3200">
                <a:latin typeface="Bookman Old Style" panose="02050604050505020204" pitchFamily="18" charset="0"/>
              </a:rPr>
              <a:t>using AI Authentication</a:t>
            </a:r>
            <a:r>
              <a:rPr lang="en-US" sz="3200" dirty="0">
                <a:latin typeface="Bookman Old Style" panose="02050604050505020204" pitchFamily="18" charset="0"/>
              </a:rPr>
              <a:t>.</a:t>
            </a:r>
            <a:endParaRPr lang="en-US" sz="2900" b="1" dirty="0">
              <a:latin typeface="Bookman Old Style" panose="02050604050505020204" pitchFamily="18" charset="0"/>
            </a:endParaRPr>
          </a:p>
          <a:p>
            <a:pPr algn="l">
              <a:lnSpc>
                <a:spcPct val="120000"/>
              </a:lnSpc>
            </a:pPr>
            <a:r>
              <a:rPr lang="en-US" sz="2900" b="1" dirty="0">
                <a:latin typeface="Bookman Old Style" panose="02050604050505020204" pitchFamily="18" charset="0"/>
              </a:rPr>
              <a:t>Batch – A3 :</a:t>
            </a:r>
          </a:p>
          <a:p>
            <a:pPr algn="just">
              <a:lnSpc>
                <a:spcPct val="120000"/>
              </a:lnSpc>
            </a:pPr>
            <a:r>
              <a:rPr lang="en-US" sz="2900" dirty="0">
                <a:latin typeface="Bookman Old Style" panose="02050604050505020204" pitchFamily="18" charset="0"/>
              </a:rPr>
              <a:t>19K41A0513 - </a:t>
            </a:r>
            <a:r>
              <a:rPr lang="en-US" sz="2900" dirty="0" err="1">
                <a:latin typeface="Bookman Old Style" panose="02050604050505020204" pitchFamily="18" charset="0"/>
              </a:rPr>
              <a:t>K.Rishinandan</a:t>
            </a:r>
            <a:endParaRPr lang="en-US" sz="2900" dirty="0">
              <a:latin typeface="Bookman Old Style" panose="02050604050505020204" pitchFamily="18" charset="0"/>
            </a:endParaRPr>
          </a:p>
          <a:p>
            <a:pPr algn="just">
              <a:lnSpc>
                <a:spcPct val="120000"/>
              </a:lnSpc>
            </a:pPr>
            <a:r>
              <a:rPr lang="en-US" sz="2900" dirty="0">
                <a:latin typeface="Bookman Old Style" panose="02050604050505020204" pitchFamily="18" charset="0"/>
              </a:rPr>
              <a:t>19K41A0517 - Mohammed Raamizuddin</a:t>
            </a:r>
          </a:p>
          <a:p>
            <a:pPr algn="just">
              <a:lnSpc>
                <a:spcPct val="120000"/>
              </a:lnSpc>
            </a:pPr>
            <a:r>
              <a:rPr lang="en-US" sz="2900" dirty="0">
                <a:latin typeface="Bookman Old Style" panose="02050604050505020204" pitchFamily="18" charset="0"/>
              </a:rPr>
              <a:t>19K41A0560 - </a:t>
            </a:r>
            <a:r>
              <a:rPr lang="en-US" sz="2900" dirty="0" err="1">
                <a:latin typeface="Bookman Old Style" panose="02050604050505020204" pitchFamily="18" charset="0"/>
              </a:rPr>
              <a:t>V.Sai</a:t>
            </a:r>
            <a:r>
              <a:rPr lang="en-US" sz="2900" dirty="0">
                <a:latin typeface="Bookman Old Style" panose="02050604050505020204" pitchFamily="18" charset="0"/>
              </a:rPr>
              <a:t> </a:t>
            </a:r>
            <a:r>
              <a:rPr lang="en-US" sz="2900" dirty="0" err="1">
                <a:latin typeface="Bookman Old Style" panose="02050604050505020204" pitchFamily="18" charset="0"/>
              </a:rPr>
              <a:t>Likhitha</a:t>
            </a:r>
            <a:endParaRPr lang="en-US" sz="2900" dirty="0">
              <a:latin typeface="Bookman Old Style" panose="02050604050505020204" pitchFamily="18" charset="0"/>
            </a:endParaRPr>
          </a:p>
          <a:p>
            <a:pPr>
              <a:lnSpc>
                <a:spcPct val="120000"/>
              </a:lnSpc>
            </a:pPr>
            <a:r>
              <a:rPr lang="en-US" sz="2900" b="1" dirty="0">
                <a:latin typeface="Bookman Old Style" panose="02050604050505020204" pitchFamily="18" charset="0"/>
              </a:rPr>
              <a:t>Project Guide</a:t>
            </a:r>
          </a:p>
          <a:p>
            <a:pPr>
              <a:lnSpc>
                <a:spcPct val="120000"/>
              </a:lnSpc>
            </a:pPr>
            <a:r>
              <a:rPr lang="en-US" sz="2900" dirty="0">
                <a:latin typeface="Bookman Old Style" panose="02050604050505020204" pitchFamily="18" charset="0"/>
              </a:rPr>
              <a:t>Dr. T Sampath Kumar</a:t>
            </a:r>
          </a:p>
          <a:p>
            <a:pPr algn="l">
              <a:lnSpc>
                <a:spcPct val="120000"/>
              </a:lnSpc>
            </a:pPr>
            <a:endParaRPr lang="en-US" dirty="0">
              <a:latin typeface="Bookman Old Style" panose="02050604050505020204" pitchFamily="18" charset="0"/>
            </a:endParaRPr>
          </a:p>
          <a:p>
            <a:pPr algn="l">
              <a:lnSpc>
                <a:spcPct val="120000"/>
              </a:lnSpc>
            </a:pPr>
            <a:endParaRPr lang="en-US"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2857496"/>
            <a:ext cx="8229600" cy="1143000"/>
          </a:xfrm>
        </p:spPr>
        <p:txBody>
          <a:bodyPr>
            <a:normAutofit/>
          </a:bodyPr>
          <a:lstStyle/>
          <a:p>
            <a:pPr algn="ctr"/>
            <a:r>
              <a:rPr lang="en-US" sz="4800" dirty="0">
                <a:latin typeface="Bookman Old Style" panose="020506040505050202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147249" cy="5148572"/>
          </a:xfrm>
        </p:spPr>
        <p:txBody>
          <a:bodyPr anchor="ctr">
            <a:normAutofit/>
          </a:bodyPr>
          <a:lstStyle/>
          <a:p>
            <a:pPr>
              <a:lnSpc>
                <a:spcPct val="150000"/>
              </a:lnSpc>
              <a:buNone/>
            </a:pPr>
            <a:r>
              <a:rPr lang="en-IN" sz="2400" b="1" dirty="0">
                <a:latin typeface="Bookman Old Style" panose="02050604050505020204" pitchFamily="18" charset="0"/>
              </a:rPr>
              <a:t>Project Domain : </a:t>
            </a:r>
          </a:p>
          <a:p>
            <a:pPr algn="just">
              <a:lnSpc>
                <a:spcPct val="150000"/>
              </a:lnSpc>
            </a:pPr>
            <a:r>
              <a:rPr lang="en-IN" sz="2400" dirty="0">
                <a:latin typeface="Bookman Old Style" panose="02050604050505020204" pitchFamily="18" charset="0"/>
              </a:rPr>
              <a:t>Password Management for various websites and applications for a user.</a:t>
            </a:r>
            <a:endParaRPr lang="en-IN" sz="2400" b="1" dirty="0">
              <a:latin typeface="Bookman Old Style" panose="02050604050505020204" pitchFamily="18" charset="0"/>
            </a:endParaRPr>
          </a:p>
          <a:p>
            <a:pPr>
              <a:lnSpc>
                <a:spcPct val="150000"/>
              </a:lnSpc>
              <a:buNone/>
            </a:pPr>
            <a:r>
              <a:rPr lang="en-IN" sz="2400" b="1" dirty="0">
                <a:latin typeface="Bookman Old Style" panose="02050604050505020204" pitchFamily="18" charset="0"/>
              </a:rPr>
              <a:t>Objective : </a:t>
            </a:r>
            <a:endParaRPr lang="en-US" sz="2400"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The objective of this Application is to Store and retrieve passwords for different accounts over the internet or various applications using an advanced AI based authentication system which authenticates the user on his/her behaviour.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5472608"/>
          </a:xfrm>
        </p:spPr>
        <p:txBody>
          <a:bodyPr>
            <a:noAutofit/>
          </a:bodyPr>
          <a:lstStyle/>
          <a:p>
            <a:pPr>
              <a:lnSpc>
                <a:spcPct val="150000"/>
              </a:lnSpc>
              <a:buNone/>
            </a:pPr>
            <a:r>
              <a:rPr lang="en-IN" sz="2400" b="1" dirty="0">
                <a:latin typeface="Bookman Old Style" panose="02050604050505020204" pitchFamily="18" charset="0"/>
              </a:rPr>
              <a:t>Existing System :</a:t>
            </a:r>
            <a:endParaRPr lang="en-US" sz="2400" b="1"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The Password Management is done manually where the Users themselves should remember the list of passwords for different accounts they hold.</a:t>
            </a:r>
          </a:p>
          <a:p>
            <a:pPr algn="just">
              <a:lnSpc>
                <a:spcPct val="150000"/>
              </a:lnSpc>
            </a:pPr>
            <a:r>
              <a:rPr lang="en-IN" sz="2400" dirty="0">
                <a:latin typeface="Bookman Old Style" panose="02050604050505020204" pitchFamily="18" charset="0"/>
              </a:rPr>
              <a:t>The users should manually maintain a list of all usernames and passwords. This task is very tedious. </a:t>
            </a:r>
          </a:p>
          <a:p>
            <a:pPr algn="just">
              <a:lnSpc>
                <a:spcPct val="150000"/>
              </a:lnSpc>
            </a:pPr>
            <a:r>
              <a:rPr lang="en-IN" sz="2400" dirty="0">
                <a:latin typeface="Bookman Old Style" panose="02050604050505020204" pitchFamily="18" charset="0"/>
              </a:rPr>
              <a:t>In cases where privacy for user accounts is required, it is difficult to manually maintain this list of passwords.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D13352-C2A9-4A77-AB74-EFEC9E852547}"/>
              </a:ext>
            </a:extLst>
          </p:cNvPr>
          <p:cNvSpPr>
            <a:spLocks noGrp="1"/>
          </p:cNvSpPr>
          <p:nvPr>
            <p:ph idx="1"/>
          </p:nvPr>
        </p:nvSpPr>
        <p:spPr>
          <a:xfrm>
            <a:off x="457200" y="1088740"/>
            <a:ext cx="8229600" cy="4680520"/>
          </a:xfrm>
        </p:spPr>
        <p:txBody>
          <a:bodyPr>
            <a:normAutofit/>
          </a:bodyPr>
          <a:lstStyle/>
          <a:p>
            <a:pPr marL="365760" marR="0" lvl="0" indent="-256032" algn="l" defTabSz="914400" rtl="0" eaLnBrk="1" fontAlgn="auto" latinLnBrk="0" hangingPunct="1">
              <a:lnSpc>
                <a:spcPct val="150000"/>
              </a:lnSpc>
              <a:spcBef>
                <a:spcPts val="400"/>
              </a:spcBef>
              <a:spcAft>
                <a:spcPts val="0"/>
              </a:spcAft>
              <a:buClr>
                <a:srgbClr val="2DA2BF"/>
              </a:buClr>
              <a:buSzPct val="68000"/>
              <a:buFont typeface="Wingdings 3"/>
              <a:buNone/>
              <a:tabLst/>
              <a:defRPr/>
            </a:pPr>
            <a:r>
              <a:rPr kumimoji="0" lang="en-IN" sz="24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Existing System : (Cont’d)</a:t>
            </a:r>
            <a:endParaRPr kumimoji="0" lang="en-US" sz="24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a:p>
            <a:pPr algn="just">
              <a:lnSpc>
                <a:spcPct val="150000"/>
              </a:lnSpc>
            </a:pPr>
            <a:r>
              <a:rPr lang="en-IN" sz="2400" dirty="0">
                <a:latin typeface="Bookman Old Style" panose="02050604050505020204" pitchFamily="18" charset="0"/>
              </a:rPr>
              <a:t>The users should save password details in some text format so that it will help him to remember the username and passwords for different accounts on the internet. </a:t>
            </a:r>
          </a:p>
          <a:p>
            <a:pPr algn="just">
              <a:lnSpc>
                <a:spcPct val="150000"/>
              </a:lnSpc>
            </a:pPr>
            <a:r>
              <a:rPr lang="en-IN" sz="2400" dirty="0">
                <a:latin typeface="Bookman Old Style" panose="02050604050505020204" pitchFamily="18" charset="0"/>
              </a:rPr>
              <a:t>The password managers embedded in the web-browsers are risky since there is a chance of exposure of this sensitive information.</a:t>
            </a:r>
            <a:endParaRPr lang="en-US" sz="2400"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10080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57200" y="188640"/>
            <a:ext cx="8229600" cy="5616624"/>
          </a:xfrm>
        </p:spPr>
        <p:txBody>
          <a:bodyPr>
            <a:noAutofit/>
          </a:bodyPr>
          <a:lstStyle/>
          <a:p>
            <a:pPr>
              <a:lnSpc>
                <a:spcPct val="150000"/>
              </a:lnSpc>
              <a:buNone/>
            </a:pPr>
            <a:r>
              <a:rPr lang="en-IN" sz="2400" b="1" dirty="0">
                <a:latin typeface="Bookman Old Style" panose="02050604050505020204" pitchFamily="18" charset="0"/>
              </a:rPr>
              <a:t>Proposed System : </a:t>
            </a:r>
            <a:endParaRPr lang="en-US" sz="2400"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Our Password Manager Application has a graphical user interface developed using Java. It allows the user to add account information for different accounts he/she holds over the internet or any application. </a:t>
            </a:r>
          </a:p>
          <a:p>
            <a:pPr algn="just">
              <a:lnSpc>
                <a:spcPct val="150000"/>
              </a:lnSpc>
            </a:pPr>
            <a:r>
              <a:rPr lang="en-IN" sz="2400" dirty="0">
                <a:latin typeface="Bookman Old Style" panose="02050604050505020204" pitchFamily="18" charset="0"/>
              </a:rPr>
              <a:t>Our Password Manager basically stores the username and password details in an encrypted format in the database. The encryption is managed by a symmetric key encryption 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460" y="116632"/>
            <a:ext cx="8401080" cy="5643602"/>
          </a:xfrm>
        </p:spPr>
        <p:txBody>
          <a:bodyPr>
            <a:noAutofit/>
          </a:bodyPr>
          <a:lstStyle/>
          <a:p>
            <a:pPr marL="109728" indent="0">
              <a:lnSpc>
                <a:spcPct val="150000"/>
              </a:lnSpc>
              <a:buNone/>
            </a:pPr>
            <a:r>
              <a:rPr lang="en-IN" sz="2400" b="1" dirty="0">
                <a:latin typeface="Bookman Old Style" panose="02050604050505020204" pitchFamily="18" charset="0"/>
              </a:rPr>
              <a:t>Proposed System : (Cont’d)</a:t>
            </a:r>
          </a:p>
          <a:p>
            <a:pPr>
              <a:lnSpc>
                <a:spcPct val="150000"/>
              </a:lnSpc>
            </a:pPr>
            <a:r>
              <a:rPr lang="en-IN" sz="2400" dirty="0">
                <a:latin typeface="Bookman Old Style" panose="02050604050505020204" pitchFamily="18" charset="0"/>
              </a:rPr>
              <a:t>The user has to login to the system, it checks for the</a:t>
            </a:r>
          </a:p>
          <a:p>
            <a:pPr>
              <a:lnSpc>
                <a:spcPct val="150000"/>
              </a:lnSpc>
              <a:buNone/>
            </a:pPr>
            <a:r>
              <a:rPr lang="en-IN" sz="2400" dirty="0">
                <a:latin typeface="Bookman Old Style" panose="02050604050505020204" pitchFamily="18" charset="0"/>
              </a:rPr>
              <a:t> 	validity of the user using a master username and</a:t>
            </a:r>
          </a:p>
          <a:p>
            <a:pPr>
              <a:lnSpc>
                <a:spcPct val="150000"/>
              </a:lnSpc>
              <a:buNone/>
            </a:pPr>
            <a:r>
              <a:rPr lang="en-IN" sz="2400" dirty="0">
                <a:latin typeface="Bookman Old Style" panose="02050604050505020204" pitchFamily="18" charset="0"/>
              </a:rPr>
              <a:t>	password which will be verified by a neural network</a:t>
            </a:r>
          </a:p>
          <a:p>
            <a:pPr>
              <a:lnSpc>
                <a:spcPct val="150000"/>
              </a:lnSpc>
              <a:buNone/>
            </a:pPr>
            <a:r>
              <a:rPr lang="en-IN" sz="2400" dirty="0">
                <a:latin typeface="Bookman Old Style" panose="02050604050505020204" pitchFamily="18" charset="0"/>
              </a:rPr>
              <a:t>	for that user specific behaviour. </a:t>
            </a:r>
            <a:endParaRPr lang="en-US" sz="2400"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Once the user is logged in, he/she shall be able to manage the passwords that is stored by them into the encrypted database.</a:t>
            </a:r>
          </a:p>
          <a:p>
            <a:pPr algn="just">
              <a:lnSpc>
                <a:spcPct val="150000"/>
              </a:lnSpc>
            </a:pPr>
            <a:r>
              <a:rPr lang="en-IN" sz="2400" dirty="0">
                <a:latin typeface="Bookman Old Style" panose="02050604050505020204" pitchFamily="18" charset="0"/>
              </a:rPr>
              <a:t>The Passwords are always encrypted so that there is no risk of exposure to unauthenticated persons.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89689"/>
            <a:ext cx="8229600" cy="5078621"/>
          </a:xfrm>
        </p:spPr>
        <p:txBody>
          <a:bodyPr>
            <a:normAutofit lnSpcReduction="10000"/>
          </a:bodyPr>
          <a:lstStyle/>
          <a:p>
            <a:pPr>
              <a:lnSpc>
                <a:spcPct val="150000"/>
              </a:lnSpc>
              <a:buNone/>
            </a:pPr>
            <a:r>
              <a:rPr lang="en-IN" sz="2400" b="1" dirty="0">
                <a:latin typeface="Bookman Old Style" panose="02050604050505020204" pitchFamily="18" charset="0"/>
              </a:rPr>
              <a:t>Modules :</a:t>
            </a:r>
            <a:endParaRPr lang="en-US" sz="2400" dirty="0">
              <a:latin typeface="Bookman Old Style" panose="02050604050505020204" pitchFamily="18" charset="0"/>
            </a:endParaRPr>
          </a:p>
          <a:p>
            <a:pPr lvl="0">
              <a:lnSpc>
                <a:spcPct val="150000"/>
              </a:lnSpc>
            </a:pPr>
            <a:r>
              <a:rPr lang="en-IN" sz="2400" u="sng" dirty="0">
                <a:latin typeface="Bookman Old Style" panose="02050604050505020204" pitchFamily="18" charset="0"/>
              </a:rPr>
              <a:t>User Authentication Module</a:t>
            </a:r>
            <a:r>
              <a:rPr lang="en-IN" sz="2400" dirty="0">
                <a:latin typeface="Bookman Old Style" panose="02050604050505020204" pitchFamily="18" charset="0"/>
              </a:rPr>
              <a:t>: This module will have the fields to authenticate the user. It has the username and password fields.</a:t>
            </a:r>
            <a:endParaRPr lang="en-US" sz="2400" dirty="0">
              <a:latin typeface="Bookman Old Style" panose="02050604050505020204" pitchFamily="18" charset="0"/>
            </a:endParaRPr>
          </a:p>
          <a:p>
            <a:pPr algn="just">
              <a:lnSpc>
                <a:spcPct val="150000"/>
              </a:lnSpc>
            </a:pPr>
            <a:r>
              <a:rPr lang="en-IN" sz="2400" u="sng" dirty="0">
                <a:latin typeface="Bookman Old Style" panose="02050604050505020204" pitchFamily="18" charset="0"/>
              </a:rPr>
              <a:t>User Accounts-passwords Module</a:t>
            </a:r>
            <a:r>
              <a:rPr lang="en-IN" sz="2400" dirty="0">
                <a:latin typeface="Bookman Old Style" panose="02050604050505020204" pitchFamily="18" charset="0"/>
              </a:rPr>
              <a:t>: This module will have the details regarding the different accounts held by the user over the internet and various applications (i.e. their passwords and usernames).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292935"/>
          </a:xfrm>
        </p:spPr>
        <p:txBody>
          <a:bodyPr>
            <a:normAutofit/>
          </a:bodyPr>
          <a:lstStyle/>
          <a:p>
            <a:pPr>
              <a:lnSpc>
                <a:spcPct val="150000"/>
              </a:lnSpc>
              <a:buNone/>
            </a:pPr>
            <a:r>
              <a:rPr lang="en-IN" sz="2400" b="1" dirty="0">
                <a:latin typeface="Bookman Old Style" panose="02050604050505020204" pitchFamily="18" charset="0"/>
              </a:rPr>
              <a:t>Technologies : </a:t>
            </a:r>
            <a:endParaRPr lang="en-US" sz="2400" dirty="0">
              <a:latin typeface="Bookman Old Style" panose="02050604050505020204" pitchFamily="18" charset="0"/>
            </a:endParaRPr>
          </a:p>
          <a:p>
            <a:pPr lvl="0">
              <a:lnSpc>
                <a:spcPct val="150000"/>
              </a:lnSpc>
            </a:pPr>
            <a:r>
              <a:rPr lang="en-IN" sz="2400" dirty="0">
                <a:latin typeface="Bookman Old Style" panose="02050604050505020204" pitchFamily="18" charset="0"/>
              </a:rPr>
              <a:t>Java.</a:t>
            </a:r>
            <a:endParaRPr lang="en-US" sz="2400" dirty="0">
              <a:latin typeface="Bookman Old Style" panose="02050604050505020204" pitchFamily="18" charset="0"/>
            </a:endParaRPr>
          </a:p>
          <a:p>
            <a:pPr lvl="0">
              <a:lnSpc>
                <a:spcPct val="150000"/>
              </a:lnSpc>
            </a:pPr>
            <a:r>
              <a:rPr lang="en-IN" sz="2400" dirty="0">
                <a:latin typeface="Bookman Old Style" panose="02050604050505020204" pitchFamily="18" charset="0"/>
              </a:rPr>
              <a:t>Neural Network Algorithm for authentication.</a:t>
            </a:r>
            <a:endParaRPr lang="en-US" sz="2400" dirty="0">
              <a:latin typeface="Bookman Old Style" panose="02050604050505020204" pitchFamily="18" charset="0"/>
            </a:endParaRPr>
          </a:p>
          <a:p>
            <a:pPr lvl="0">
              <a:lnSpc>
                <a:spcPct val="150000"/>
              </a:lnSpc>
            </a:pPr>
            <a:r>
              <a:rPr lang="en-IN" sz="2400" dirty="0">
                <a:latin typeface="Bookman Old Style" panose="02050604050505020204" pitchFamily="18" charset="0"/>
              </a:rPr>
              <a:t>MySQL Database.</a:t>
            </a:r>
          </a:p>
          <a:p>
            <a:pPr marL="109728" lvl="0" indent="0">
              <a:lnSpc>
                <a:spcPct val="150000"/>
              </a:lnSpc>
              <a:buNone/>
            </a:pPr>
            <a:r>
              <a:rPr lang="en-IN" sz="2400" b="1" dirty="0">
                <a:latin typeface="Bookman Old Style" panose="02050604050505020204" pitchFamily="18" charset="0"/>
              </a:rPr>
              <a:t>Methodologies : </a:t>
            </a:r>
          </a:p>
          <a:p>
            <a:pPr>
              <a:lnSpc>
                <a:spcPct val="150000"/>
              </a:lnSpc>
            </a:pPr>
            <a:r>
              <a:rPr lang="en-US" sz="2400" dirty="0">
                <a:latin typeface="Bookman Old Style" panose="02050604050505020204" pitchFamily="18" charset="0"/>
              </a:rPr>
              <a:t>Security.</a:t>
            </a:r>
          </a:p>
          <a:p>
            <a:pPr>
              <a:lnSpc>
                <a:spcPct val="150000"/>
              </a:lnSpc>
            </a:pPr>
            <a:r>
              <a:rPr lang="en-US" sz="2400" dirty="0">
                <a:latin typeface="Bookman Old Style" panose="02050604050505020204" pitchFamily="18" charset="0"/>
              </a:rPr>
              <a:t>Encryption.</a:t>
            </a:r>
          </a:p>
          <a:p>
            <a:pPr>
              <a:lnSpc>
                <a:spcPct val="150000"/>
              </a:lnSpc>
            </a:pPr>
            <a:r>
              <a:rPr lang="en-US" sz="2400" dirty="0">
                <a:latin typeface="Bookman Old Style" panose="02050604050505020204" pitchFamily="18" charset="0"/>
              </a:rPr>
              <a:t>Behavioral Authentication.</a:t>
            </a:r>
          </a:p>
          <a:p>
            <a:endParaRPr lang="en-US" sz="2400" dirty="0">
              <a:latin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CD14E1-34C0-4929-BCAE-FCA14DBE76E5}"/>
              </a:ext>
            </a:extLst>
          </p:cNvPr>
          <p:cNvSpPr>
            <a:spLocks noGrp="1"/>
          </p:cNvSpPr>
          <p:nvPr>
            <p:ph idx="1"/>
          </p:nvPr>
        </p:nvSpPr>
        <p:spPr>
          <a:xfrm>
            <a:off x="457200" y="404665"/>
            <a:ext cx="2962672" cy="864096"/>
          </a:xfrm>
        </p:spPr>
        <p:txBody>
          <a:bodyPr>
            <a:normAutofit lnSpcReduction="10000"/>
          </a:bodyPr>
          <a:lstStyle/>
          <a:p>
            <a:pPr marL="109728" indent="0">
              <a:buNone/>
            </a:pPr>
            <a:r>
              <a:rPr lang="en-IN" sz="2400" b="1" dirty="0">
                <a:latin typeface="Bookman Old Style" panose="02050604050505020204" pitchFamily="18" charset="0"/>
              </a:rPr>
              <a:t>Flowchart of the </a:t>
            </a:r>
          </a:p>
          <a:p>
            <a:pPr marL="109728" indent="0">
              <a:buNone/>
            </a:pPr>
            <a:r>
              <a:rPr lang="en-IN" sz="2400" b="1" dirty="0">
                <a:latin typeface="Bookman Old Style" panose="02050604050505020204" pitchFamily="18" charset="0"/>
              </a:rPr>
              <a:t>system :</a:t>
            </a:r>
          </a:p>
          <a:p>
            <a:pPr marL="109728" indent="0">
              <a:buNone/>
            </a:pPr>
            <a:endParaRPr lang="en-IN" sz="2400" b="1" dirty="0">
              <a:latin typeface="Bookman Old Style" panose="02050604050505020204" pitchFamily="18" charset="0"/>
            </a:endParaRPr>
          </a:p>
        </p:txBody>
      </p:sp>
      <p:pic>
        <p:nvPicPr>
          <p:cNvPr id="5" name="Picture 4" descr="Diagram&#10;&#10;Description automatically generated">
            <a:extLst>
              <a:ext uri="{FF2B5EF4-FFF2-40B4-BE49-F238E27FC236}">
                <a16:creationId xmlns:a16="http://schemas.microsoft.com/office/drawing/2014/main" id="{1A217FE9-DD4E-47FE-9707-CFEC58FF6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232" y="404664"/>
            <a:ext cx="5112568" cy="6048671"/>
          </a:xfrm>
          <a:prstGeom prst="rect">
            <a:avLst/>
          </a:prstGeom>
        </p:spPr>
      </p:pic>
    </p:spTree>
    <p:extLst>
      <p:ext uri="{BB962C8B-B14F-4D97-AF65-F5344CB8AC3E}">
        <p14:creationId xmlns:p14="http://schemas.microsoft.com/office/powerpoint/2010/main" val="3746340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96</TotalTime>
  <Words>462</Words>
  <Application>Microsoft Office PowerPoint</Application>
  <PresentationFormat>On-screen Show (4:3)</PresentationFormat>
  <Paragraphs>44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Bookman Old Style</vt:lpstr>
      <vt:lpstr>Calibri</vt:lpstr>
      <vt:lpstr>Lucida Sans Unicode</vt:lpstr>
      <vt:lpstr>Verdana</vt:lpstr>
      <vt:lpstr>Wingdings 2</vt:lpstr>
      <vt:lpstr>Wingdings 3</vt:lpstr>
      <vt:lpstr>Concourse</vt:lpstr>
      <vt:lpstr>Minor Project  Review –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Review -1</dc:title>
  <dc:creator>Windows User</dc:creator>
  <cp:lastModifiedBy>317</cp:lastModifiedBy>
  <cp:revision>7</cp:revision>
  <dcterms:created xsi:type="dcterms:W3CDTF">2022-03-20T14:35:54Z</dcterms:created>
  <dcterms:modified xsi:type="dcterms:W3CDTF">2022-03-22T14:46:31Z</dcterms:modified>
</cp:coreProperties>
</file>