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40" r:id="rId3"/>
    <p:sldId id="2541" r:id="rId4"/>
    <p:sldId id="2542" r:id="rId5"/>
    <p:sldId id="2555" r:id="rId6"/>
    <p:sldId id="2543" r:id="rId7"/>
    <p:sldId id="2556" r:id="rId8"/>
    <p:sldId id="25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2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4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3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4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16/11/20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3: Hands on </a:t>
            </a:r>
            <a:r>
              <a:rPr lang="en-US" sz="3600" dirty="0" err="1"/>
              <a:t>CWatM</a:t>
            </a:r>
            <a:endParaRPr lang="en-US" sz="3600" dirty="0"/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Smilovic, Luca Guillaumot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r>
              <a:rPr lang="en-US" sz="3200" b="0" dirty="0">
                <a:cs typeface="Calibri" panose="020F0502020204030204" pitchFamily="34" charset="0"/>
              </a:rPr>
              <a:t> – Exercise 3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Compare simulated discharge with observed discharge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sz="2200" dirty="0"/>
              <a:t>Run </a:t>
            </a:r>
            <a:r>
              <a:rPr lang="en-US" sz="2200" dirty="0" err="1"/>
              <a:t>CWatM</a:t>
            </a:r>
            <a:r>
              <a:rPr lang="en-US" sz="2200" dirty="0"/>
              <a:t> in folder cwatm_exercise3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sz="2200" dirty="0"/>
              <a:t>Look at the output in cwatm_exercise3/output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sz="2200" dirty="0"/>
              <a:t>Copy output to an Excel sheet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sz="2200" dirty="0"/>
              <a:t>Change the settings file and run </a:t>
            </a:r>
            <a:r>
              <a:rPr lang="en-US" sz="2200" dirty="0" err="1"/>
              <a:t>CWatM</a:t>
            </a:r>
            <a:r>
              <a:rPr lang="en-US" sz="2200" dirty="0"/>
              <a:t> again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sz="2200" dirty="0"/>
              <a:t>Copy the output again to Excel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sz="2200" dirty="0"/>
              <a:t>Explain the difference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</a:t>
            </a:r>
            <a:r>
              <a:rPr lang="en-US" dirty="0" err="1"/>
              <a:t>CWatM</a:t>
            </a:r>
            <a:r>
              <a:rPr lang="en-US" dirty="0"/>
              <a:t>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CWATM_exercise3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31_exe_example.bat</a:t>
            </a:r>
            <a:br>
              <a:rPr lang="en-US" sz="1800" dirty="0"/>
            </a:br>
            <a:r>
              <a:rPr lang="en-US" sz="1800" dirty="0"/>
              <a:t>or open a DOS command prompt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	</a:t>
            </a:r>
            <a:r>
              <a:rPr lang="en-US" sz="1600" dirty="0"/>
              <a:t>- press </a:t>
            </a:r>
            <a:r>
              <a:rPr lang="en-US" sz="1600" dirty="0" err="1"/>
              <a:t>Windows+R</a:t>
            </a:r>
            <a:r>
              <a:rPr lang="en-US" sz="1600" dirty="0"/>
              <a:t>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type </a:t>
            </a:r>
            <a:r>
              <a:rPr lang="en-US" sz="1600" dirty="0" err="1">
                <a:solidFill>
                  <a:srgbClr val="0070C0"/>
                </a:solidFill>
              </a:rPr>
              <a:t>cmd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+ return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change directory: e.g. cd c:/CWATM/CWATM_exercise3</a:t>
            </a:r>
            <a:br>
              <a:rPr lang="en-US" sz="1600" dirty="0"/>
            </a:br>
            <a:r>
              <a:rPr lang="en-US" sz="1600" dirty="0"/>
              <a:t>		(or cd “c:/directory with white space/CWATM/CWATM_exercise3”)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600" dirty="0"/>
              <a:t>Type </a:t>
            </a:r>
            <a:r>
              <a:rPr lang="en-US" sz="1600" dirty="0">
                <a:solidFill>
                  <a:srgbClr val="0070C0"/>
                </a:solidFill>
              </a:rPr>
              <a:t>..\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 settings_rhine30min_31.ini -l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endParaRPr lang="en-US" sz="16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D940-AFBE-4D9D-A991-45A5CD1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87" y="2921454"/>
            <a:ext cx="2984687" cy="155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D4BF1-5001-4B8A-90C9-968DEA9B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92" y="5615452"/>
            <a:ext cx="5314950" cy="12858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F37617-2F70-4BEC-93FC-B8F943984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848" y="291350"/>
            <a:ext cx="1828800" cy="1114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91D72-A527-47FA-AEC8-5F562B6349FA}"/>
              </a:ext>
            </a:extLst>
          </p:cNvPr>
          <p:cNvSpPr txBox="1"/>
          <p:nvPr/>
        </p:nvSpPr>
        <p:spPr>
          <a:xfrm>
            <a:off x="9093363" y="1405775"/>
            <a:ext cx="293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structure CWATM_exercise3</a:t>
            </a:r>
          </a:p>
        </p:txBody>
      </p:sp>
    </p:spTree>
    <p:extLst>
      <p:ext uri="{BB962C8B-B14F-4D97-AF65-F5344CB8AC3E}">
        <p14:creationId xmlns:p14="http://schemas.microsoft.com/office/powerpoint/2010/main" val="113691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Look at the output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800" dirty="0"/>
              <a:t>Go into directory ./CWATM_exercise3/output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800" dirty="0"/>
              <a:t>Load </a:t>
            </a:r>
            <a:r>
              <a:rPr lang="en-US" sz="1800" dirty="0" err="1"/>
              <a:t>discharge_daily.tss</a:t>
            </a:r>
            <a:r>
              <a:rPr lang="en-US" sz="1800" dirty="0"/>
              <a:t> into a text editor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800" dirty="0"/>
              <a:t>Open ./CWATM_exercise3/rhine.xlsx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800" dirty="0"/>
              <a:t>Copy content of </a:t>
            </a:r>
            <a:r>
              <a:rPr lang="en-US" sz="1800" dirty="0" err="1"/>
              <a:t>discharge_daily.tss</a:t>
            </a:r>
            <a:r>
              <a:rPr lang="en-US" sz="1800" dirty="0"/>
              <a:t>  into rhine.xlsx with Text import Wizard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0566696" y="680514"/>
            <a:ext cx="98193" cy="121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18DB-51B0-42D2-B99B-C113592C2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69" y="3839285"/>
            <a:ext cx="8432069" cy="27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Look at the output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800" dirty="0"/>
              <a:t>Copy column U to column C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69" y="43145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0566696" y="680514"/>
            <a:ext cx="98193" cy="121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10975-66B9-4101-A14F-25134D2E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70" y="2565093"/>
            <a:ext cx="8004674" cy="27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Change settings file and run </a:t>
            </a:r>
            <a:r>
              <a:rPr lang="en-US" dirty="0" err="1"/>
              <a:t>againa</a:t>
            </a:r>
            <a:r>
              <a:rPr lang="en-US" dirty="0"/>
              <a:t>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</a:t>
            </a:r>
            <a:r>
              <a:rPr lang="en-US" sz="1800" dirty="0" err="1"/>
              <a:t>settingsfile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instead 	</a:t>
            </a:r>
            <a:r>
              <a:rPr lang="en-US" sz="1600" dirty="0" err="1"/>
              <a:t>manningsN</a:t>
            </a:r>
            <a:r>
              <a:rPr lang="en-US" sz="1600" dirty="0"/>
              <a:t> = 1.86</a:t>
            </a:r>
            <a:br>
              <a:rPr lang="en-US" sz="1600" dirty="0"/>
            </a:br>
            <a:r>
              <a:rPr lang="en-US" sz="1800" dirty="0"/>
              <a:t>			</a:t>
            </a:r>
            <a:r>
              <a:rPr lang="en-US" sz="1600" dirty="0" err="1"/>
              <a:t>manningsN</a:t>
            </a:r>
            <a:r>
              <a:rPr lang="en-US" sz="1600" dirty="0"/>
              <a:t> = 5.0 (routing roughness is increased)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Run Start: 31_exe_example.bat again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 err="1"/>
              <a:t>Goto</a:t>
            </a:r>
            <a:r>
              <a:rPr lang="en-US" sz="1800" dirty="0"/>
              <a:t> step 1 to 2 and look at the difference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2669B-8925-43E1-A971-99544754D11F}"/>
              </a:ext>
            </a:extLst>
          </p:cNvPr>
          <p:cNvGrpSpPr/>
          <p:nvPr/>
        </p:nvGrpSpPr>
        <p:grpSpPr>
          <a:xfrm>
            <a:off x="1980339" y="4653069"/>
            <a:ext cx="9944961" cy="1924770"/>
            <a:chOff x="1980339" y="4653069"/>
            <a:chExt cx="9944961" cy="1924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A1C0F-54FF-4DB6-BFE6-8296B304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0339" y="4653069"/>
              <a:ext cx="5271451" cy="19247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065050-022B-4472-83D9-856CFB8A20E9}"/>
                </a:ext>
              </a:extLst>
            </p:cNvPr>
            <p:cNvSpPr txBox="1"/>
            <p:nvPr/>
          </p:nvSpPr>
          <p:spPr>
            <a:xfrm>
              <a:off x="8143875" y="4657725"/>
              <a:ext cx="37814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 line is observed:</a:t>
              </a:r>
            </a:p>
            <a:p>
              <a:r>
                <a:rPr lang="en-US" dirty="0"/>
                <a:t>Orange line is 1</a:t>
              </a:r>
              <a:r>
                <a:rPr lang="en-US" baseline="30000" dirty="0"/>
                <a:t>st</a:t>
              </a:r>
              <a:r>
                <a:rPr lang="en-US" dirty="0"/>
                <a:t> run</a:t>
              </a:r>
            </a:p>
            <a:p>
              <a:r>
                <a:rPr lang="en-US" dirty="0"/>
                <a:t>Gray line is 2</a:t>
              </a:r>
              <a:r>
                <a:rPr lang="en-US" baseline="30000" dirty="0"/>
                <a:t>nd</a:t>
              </a:r>
              <a:r>
                <a:rPr lang="en-US" dirty="0"/>
                <a:t> run</a:t>
              </a:r>
            </a:p>
            <a:p>
              <a:endParaRPr lang="en-US" dirty="0"/>
            </a:p>
            <a:p>
              <a:r>
                <a:rPr lang="en-US" dirty="0"/>
                <a:t>What is the difference to first run?</a:t>
              </a:r>
            </a:p>
            <a:p>
              <a:r>
                <a:rPr lang="en-US" dirty="0"/>
                <a:t>Why?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0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65050-022B-4472-83D9-856CFB8A20E9}"/>
              </a:ext>
            </a:extLst>
          </p:cNvPr>
          <p:cNvSpPr txBox="1"/>
          <p:nvPr/>
        </p:nvSpPr>
        <p:spPr>
          <a:xfrm>
            <a:off x="7630069" y="1104628"/>
            <a:ext cx="378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line is observed:</a:t>
            </a:r>
          </a:p>
          <a:p>
            <a:r>
              <a:rPr lang="en-US" dirty="0"/>
              <a:t>Orange line is 1</a:t>
            </a:r>
            <a:r>
              <a:rPr lang="en-US" baseline="30000" dirty="0"/>
              <a:t>st</a:t>
            </a:r>
            <a:r>
              <a:rPr lang="en-US" dirty="0"/>
              <a:t> run</a:t>
            </a:r>
          </a:p>
          <a:p>
            <a:r>
              <a:rPr lang="en-US" dirty="0"/>
              <a:t>Gray line is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endParaRPr lang="en-US" dirty="0"/>
          </a:p>
          <a:p>
            <a:r>
              <a:rPr lang="en-US" dirty="0"/>
              <a:t>What is the difference to first run?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F6A2E-EDA6-4731-BB8D-F0CBF936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74" y="889873"/>
            <a:ext cx="5271451" cy="192477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ED9C28B-6438-4072-A9EF-6BBBD9233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3"/>
          <a:stretch/>
        </p:blipFill>
        <p:spPr>
          <a:xfrm>
            <a:off x="1387475" y="3133725"/>
            <a:ext cx="4579938" cy="3400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BF3EF8-1EF1-4992-8713-77F20B2D9BD7}"/>
              </a:ext>
            </a:extLst>
          </p:cNvPr>
          <p:cNvSpPr txBox="1"/>
          <p:nvPr/>
        </p:nvSpPr>
        <p:spPr>
          <a:xfrm>
            <a:off x="5669280" y="3892731"/>
            <a:ext cx="574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Smaller n      higher velocity     faster      higher peak Q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9A7C01-5704-4181-B50A-82300D0C1D2A}"/>
              </a:ext>
            </a:extLst>
          </p:cNvPr>
          <p:cNvSpPr/>
          <p:nvPr/>
        </p:nvSpPr>
        <p:spPr>
          <a:xfrm>
            <a:off x="6781256" y="4005942"/>
            <a:ext cx="298133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2108E3-8635-4979-80F6-B26C452D589A}"/>
              </a:ext>
            </a:extLst>
          </p:cNvPr>
          <p:cNvSpPr/>
          <p:nvPr/>
        </p:nvSpPr>
        <p:spPr>
          <a:xfrm>
            <a:off x="8575223" y="4016437"/>
            <a:ext cx="298133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112C96-6D0F-4EF2-9FAE-DD02F0E08B07}"/>
              </a:ext>
            </a:extLst>
          </p:cNvPr>
          <p:cNvSpPr/>
          <p:nvPr/>
        </p:nvSpPr>
        <p:spPr>
          <a:xfrm>
            <a:off x="9520781" y="4016437"/>
            <a:ext cx="298133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41735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749</Words>
  <Application>Microsoft Office PowerPoint</Application>
  <PresentationFormat>Widescreen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Hands on CWatM – Exercise 3    </vt:lpstr>
      <vt:lpstr>Hands on CWatM    </vt:lpstr>
      <vt:lpstr>Hands on CWatM    </vt:lpstr>
      <vt:lpstr>Hands on CWatM    </vt:lpstr>
      <vt:lpstr>Hands on CWatM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Willaarts Barbara</dc:creator>
  <cp:lastModifiedBy>BUREK Peter</cp:lastModifiedBy>
  <cp:revision>99</cp:revision>
  <dcterms:created xsi:type="dcterms:W3CDTF">2019-05-30T06:24:47Z</dcterms:created>
  <dcterms:modified xsi:type="dcterms:W3CDTF">2020-11-16T12:32:17Z</dcterms:modified>
</cp:coreProperties>
</file>