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57" r:id="rId3"/>
    <p:sldId id="2560" r:id="rId4"/>
    <p:sldId id="2561" r:id="rId5"/>
    <p:sldId id="2562" r:id="rId6"/>
    <p:sldId id="2555" r:id="rId7"/>
    <p:sldId id="25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5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9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9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Tutorial for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856591" y="3400824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8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1. Setting up the tutorial from </a:t>
            </a:r>
            <a:r>
              <a:rPr lang="en-US" dirty="0" err="1"/>
              <a:t>Github</a:t>
            </a:r>
            <a:endParaRPr lang="en-US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highlight>
                  <a:srgbClr val="008000"/>
                </a:highlight>
              </a:rPr>
              <a:t>Code</a:t>
            </a:r>
            <a:r>
              <a:rPr lang="en-US" sz="1800" dirty="0"/>
              <a:t> with </a:t>
            </a:r>
            <a:r>
              <a:rPr lang="en-US" sz="1800" b="1" dirty="0"/>
              <a:t>Download 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and unzip it somewhere on your computer (does not matter where)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14A3-7CEB-4843-93EF-067B52CE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2839947"/>
            <a:ext cx="7387817" cy="3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693740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https://github.com/iiasa/CWatM/tree/version1.05/tutorial/CWATM_model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CWatMexe.zip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CWATM_model</a:t>
            </a: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CWatM</a:t>
            </a:r>
            <a:r>
              <a:rPr lang="en-US" sz="1800" dirty="0"/>
              <a:t>” and “</a:t>
            </a:r>
            <a:r>
              <a:rPr lang="en-US" sz="1800" dirty="0" err="1"/>
              <a:t>CWatMexe</a:t>
            </a:r>
            <a:r>
              <a:rPr lang="en-US" sz="1800" dirty="0"/>
              <a:t>”</a:t>
            </a: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19EC-6CDC-4AD8-ADC8-807A7936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6" y="3274519"/>
            <a:ext cx="10405382" cy="63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EA18B-D9C0-4B29-B025-10AE8DE44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97"/>
          <a:stretch/>
        </p:blipFill>
        <p:spPr>
          <a:xfrm>
            <a:off x="5585454" y="3930355"/>
            <a:ext cx="1485900" cy="13716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5F6EC-612D-46E2-81D7-181F5EE8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247" y="4117851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5752C2-EE41-42BA-9FA2-0A5D24593A4E}"/>
              </a:ext>
            </a:extLst>
          </p:cNvPr>
          <p:cNvCxnSpPr>
            <a:cxnSpLocks/>
          </p:cNvCxnSpPr>
          <p:nvPr/>
        </p:nvCxnSpPr>
        <p:spPr>
          <a:xfrm flipV="1">
            <a:off x="6748228" y="4616190"/>
            <a:ext cx="1048825" cy="614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cwatm_input30min.zip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“cwatm_input30min”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627D6-A9B3-4411-A97E-F3F9CAA30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97" y="2684518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64FC5-3D28-4FFC-AD6B-D50572258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04" y="2961527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75455-2180-4C74-B0EF-99522B904D65}"/>
              </a:ext>
            </a:extLst>
          </p:cNvPr>
          <p:cNvCxnSpPr>
            <a:cxnSpLocks/>
          </p:cNvCxnSpPr>
          <p:nvPr/>
        </p:nvCxnSpPr>
        <p:spPr>
          <a:xfrm>
            <a:off x="6703824" y="3688456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A2820-D6B5-478E-9852-30E8942736D6}"/>
              </a:ext>
            </a:extLst>
          </p:cNvPr>
          <p:cNvSpPr txBox="1"/>
          <p:nvPr/>
        </p:nvSpPr>
        <p:spPr>
          <a:xfrm>
            <a:off x="6921282" y="354938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4007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r>
              <a:rPr lang="en-US" sz="1800" dirty="0">
                <a:solidFill>
                  <a:srgbClr val="0070C0"/>
                </a:solidFill>
              </a:rPr>
              <a:t>/climate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climate_rhine.zip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/climate: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rhine</a:t>
            </a:r>
            <a:r>
              <a:rPr lang="en-US" sz="1800" dirty="0"/>
              <a:t>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BE60-6D70-49F1-943C-23D90AB1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35" y="3118281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2D3FE-2E5C-45E4-A659-CD864F565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16" y="3013506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A86931-9BEA-49BA-BC37-2B3100C40F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83"/>
          <a:stretch/>
        </p:blipFill>
        <p:spPr>
          <a:xfrm>
            <a:off x="8784444" y="4118746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CB9FE2-CC63-4B1E-AB07-C0B19B54A01D}"/>
              </a:ext>
            </a:extLst>
          </p:cNvPr>
          <p:cNvCxnSpPr>
            <a:cxnSpLocks/>
          </p:cNvCxnSpPr>
          <p:nvPr/>
        </p:nvCxnSpPr>
        <p:spPr>
          <a:xfrm>
            <a:off x="6882511" y="3232764"/>
            <a:ext cx="1617055" cy="319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C9DCA-2C2C-4B58-B967-9E799791AD13}"/>
              </a:ext>
            </a:extLst>
          </p:cNvPr>
          <p:cNvCxnSpPr>
            <a:cxnSpLocks/>
          </p:cNvCxnSpPr>
          <p:nvPr/>
        </p:nvCxnSpPr>
        <p:spPr>
          <a:xfrm>
            <a:off x="9131266" y="3665091"/>
            <a:ext cx="422037" cy="453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8B424-3D8F-43BD-8FE7-8A8A934EFD2F}"/>
              </a:ext>
            </a:extLst>
          </p:cNvPr>
          <p:cNvSpPr txBox="1"/>
          <p:nvPr/>
        </p:nvSpPr>
        <p:spPr>
          <a:xfrm>
            <a:off x="9350993" y="3764914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647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8" y="9736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5. Folder structure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6840B-5184-41DB-BA59-6643A8F9D72C}"/>
              </a:ext>
            </a:extLst>
          </p:cNvPr>
          <p:cNvSpPr txBox="1"/>
          <p:nvPr/>
        </p:nvSpPr>
        <p:spPr>
          <a:xfrm>
            <a:off x="508997" y="1959429"/>
            <a:ext cx="41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folder structure should like this: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3079-78D2-4568-B1D2-4D19E139F1B1}"/>
              </a:ext>
            </a:extLst>
          </p:cNvPr>
          <p:cNvSpPr txBox="1"/>
          <p:nvPr/>
        </p:nvSpPr>
        <p:spPr>
          <a:xfrm>
            <a:off x="627924" y="2630347"/>
            <a:ext cx="15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39C70-7085-4FBE-B376-27E39B4D494C}"/>
              </a:ext>
            </a:extLst>
          </p:cNvPr>
          <p:cNvCxnSpPr>
            <a:cxnSpLocks/>
          </p:cNvCxnSpPr>
          <p:nvPr/>
        </p:nvCxnSpPr>
        <p:spPr>
          <a:xfrm>
            <a:off x="1904871" y="3124397"/>
            <a:ext cx="1482786" cy="9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4971B5-7A58-4A16-A09B-3A01A653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1" y="3261126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A411AC-D05E-4BFB-902F-D8BE5538C782}"/>
              </a:ext>
            </a:extLst>
          </p:cNvPr>
          <p:cNvSpPr txBox="1"/>
          <p:nvPr/>
        </p:nvSpPr>
        <p:spPr>
          <a:xfrm>
            <a:off x="484980" y="5454278"/>
            <a:ext cx="1722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does not matter if your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root folder has whitespace or any other strange characters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 are using relative paths!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04038-21B3-4C36-AABF-5E26F6224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049"/>
          <a:stretch/>
        </p:blipFill>
        <p:spPr>
          <a:xfrm>
            <a:off x="682525" y="2966562"/>
            <a:ext cx="1485900" cy="1452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D7C0A-16AB-4D7D-9160-EE33B3FE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841" y="2857024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2A40B-1824-454A-8EC5-C9989B0B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79" y="964177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0A71B-D612-4B3B-B598-A7E0E75A3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83"/>
          <a:stretch/>
        </p:blipFill>
        <p:spPr>
          <a:xfrm>
            <a:off x="7862175" y="1832247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0348-97ED-4904-896D-783A0B55994F}"/>
              </a:ext>
            </a:extLst>
          </p:cNvPr>
          <p:cNvSpPr txBox="1"/>
          <p:nvPr/>
        </p:nvSpPr>
        <p:spPr>
          <a:xfrm rot="1353919">
            <a:off x="6834991" y="1683136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C53204-23E6-4CA3-B7B9-22FF71FDC9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43683" y="1481153"/>
            <a:ext cx="339450" cy="9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EEE6F-B1FE-4932-8C42-023F2138D96B}"/>
              </a:ext>
            </a:extLst>
          </p:cNvPr>
          <p:cNvCxnSpPr>
            <a:cxnSpLocks/>
          </p:cNvCxnSpPr>
          <p:nvPr/>
        </p:nvCxnSpPr>
        <p:spPr>
          <a:xfrm>
            <a:off x="6364397" y="1232585"/>
            <a:ext cx="1524570" cy="58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BC7E7-F46D-435B-A5A1-E6957B1CA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618" y="972775"/>
            <a:ext cx="1524000" cy="1895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30224-1D18-49E3-AE8F-7685A3196698}"/>
              </a:ext>
            </a:extLst>
          </p:cNvPr>
          <p:cNvCxnSpPr>
            <a:cxnSpLocks/>
          </p:cNvCxnSpPr>
          <p:nvPr/>
        </p:nvCxnSpPr>
        <p:spPr>
          <a:xfrm>
            <a:off x="6364397" y="1072800"/>
            <a:ext cx="3698222" cy="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0AAC44-20E6-4348-B9F4-D7FD89B229BA}"/>
              </a:ext>
            </a:extLst>
          </p:cNvPr>
          <p:cNvSpPr txBox="1"/>
          <p:nvPr/>
        </p:nvSpPr>
        <p:spPr>
          <a:xfrm>
            <a:off x="6965247" y="800578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4: put global climate from ftp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053C8-A0C8-4B5E-89DA-358B7A2FBACE}"/>
              </a:ext>
            </a:extLst>
          </p:cNvPr>
          <p:cNvCxnSpPr>
            <a:cxnSpLocks/>
          </p:cNvCxnSpPr>
          <p:nvPr/>
        </p:nvCxnSpPr>
        <p:spPr>
          <a:xfrm>
            <a:off x="4797561" y="3370590"/>
            <a:ext cx="118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37FCC-DE7C-4AE4-BE66-735AC00B96DA}"/>
              </a:ext>
            </a:extLst>
          </p:cNvPr>
          <p:cNvCxnSpPr>
            <a:cxnSpLocks/>
          </p:cNvCxnSpPr>
          <p:nvPr/>
        </p:nvCxnSpPr>
        <p:spPr>
          <a:xfrm>
            <a:off x="4949961" y="3522990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32899E-C039-429B-B81C-A0C23C0E1639}"/>
              </a:ext>
            </a:extLst>
          </p:cNvPr>
          <p:cNvSpPr txBox="1"/>
          <p:nvPr/>
        </p:nvSpPr>
        <p:spPr>
          <a:xfrm>
            <a:off x="5071626" y="3373740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FBA281-BE71-40BD-8628-D118E895C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656" y="2970326"/>
            <a:ext cx="1171575" cy="190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B34ABF-A786-4675-926E-77E5EC08798F}"/>
              </a:ext>
            </a:extLst>
          </p:cNvPr>
          <p:cNvCxnSpPr>
            <a:cxnSpLocks/>
          </p:cNvCxnSpPr>
          <p:nvPr/>
        </p:nvCxnSpPr>
        <p:spPr>
          <a:xfrm>
            <a:off x="4858273" y="3165244"/>
            <a:ext cx="3541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DD361-16FA-4B03-AE23-C871B01EF268}"/>
              </a:ext>
            </a:extLst>
          </p:cNvPr>
          <p:cNvSpPr txBox="1"/>
          <p:nvPr/>
        </p:nvSpPr>
        <p:spPr>
          <a:xfrm>
            <a:off x="5133383" y="2912459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5: put global climate from ftp here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582478-47F6-4EC1-AFF4-8A5EC98A6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439" y="4585107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BADC6-1D06-4EF0-AF86-4FC1CF15D8AD}"/>
              </a:ext>
            </a:extLst>
          </p:cNvPr>
          <p:cNvCxnSpPr>
            <a:cxnSpLocks/>
          </p:cNvCxnSpPr>
          <p:nvPr/>
        </p:nvCxnSpPr>
        <p:spPr>
          <a:xfrm>
            <a:off x="1845299" y="4267200"/>
            <a:ext cx="1386441" cy="60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B975C5F-CCE5-4F9D-9B02-9AA8614E42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0095" y="5190035"/>
            <a:ext cx="1428750" cy="542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89CA4-0583-41B1-98EB-335F19F8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910" y="5677535"/>
            <a:ext cx="1024252" cy="1107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1D88F-9843-4A4F-BC43-1E90917A3171}"/>
              </a:ext>
            </a:extLst>
          </p:cNvPr>
          <p:cNvCxnSpPr>
            <a:cxnSpLocks/>
          </p:cNvCxnSpPr>
          <p:nvPr/>
        </p:nvCxnSpPr>
        <p:spPr>
          <a:xfrm flipV="1">
            <a:off x="4348317" y="1480457"/>
            <a:ext cx="854145" cy="149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6CF4E-7271-4B0D-B3AE-4FADDF3C1DEB}"/>
              </a:ext>
            </a:extLst>
          </p:cNvPr>
          <p:cNvCxnSpPr>
            <a:cxnSpLocks/>
          </p:cNvCxnSpPr>
          <p:nvPr/>
        </p:nvCxnSpPr>
        <p:spPr>
          <a:xfrm>
            <a:off x="4309306" y="4716278"/>
            <a:ext cx="1169930" cy="550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797AE-DB9D-4BFC-B434-08F304B5AA27}"/>
              </a:ext>
            </a:extLst>
          </p:cNvPr>
          <p:cNvCxnSpPr>
            <a:cxnSpLocks/>
          </p:cNvCxnSpPr>
          <p:nvPr/>
        </p:nvCxnSpPr>
        <p:spPr>
          <a:xfrm>
            <a:off x="4372077" y="4974511"/>
            <a:ext cx="2146026" cy="98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063812-7AFB-47F3-AF32-7D2C815DEF0E}"/>
              </a:ext>
            </a:extLst>
          </p:cNvPr>
          <p:cNvSpPr txBox="1"/>
          <p:nvPr/>
        </p:nvSpPr>
        <p:spPr>
          <a:xfrm rot="1601404">
            <a:off x="4631540" y="543101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97010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7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701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Tutorial    </vt:lpstr>
      <vt:lpstr>Tutorial    </vt:lpstr>
      <vt:lpstr>Tutorial    </vt:lpstr>
      <vt:lpstr>Tutorial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109</cp:revision>
  <dcterms:created xsi:type="dcterms:W3CDTF">2019-05-30T06:24:47Z</dcterms:created>
  <dcterms:modified xsi:type="dcterms:W3CDTF">2020-12-10T15:06:51Z</dcterms:modified>
</cp:coreProperties>
</file>