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7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8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9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10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65" r:id="rId2"/>
    <p:sldMasterId id="2147483732" r:id="rId3"/>
    <p:sldMasterId id="2147483739" r:id="rId4"/>
    <p:sldMasterId id="2147483745" r:id="rId5"/>
    <p:sldMasterId id="2147483751" r:id="rId6"/>
    <p:sldMasterId id="2147483781" r:id="rId7"/>
    <p:sldMasterId id="2147483787" r:id="rId8"/>
    <p:sldMasterId id="2147483825" r:id="rId9"/>
    <p:sldMasterId id="2147483838" r:id="rId10"/>
    <p:sldMasterId id="2147483850" r:id="rId11"/>
  </p:sldMasterIdLst>
  <p:notesMasterIdLst>
    <p:notesMasterId r:id="rId13"/>
  </p:notesMasterIdLst>
  <p:handoutMasterIdLst>
    <p:handoutMasterId r:id="rId14"/>
  </p:handoutMasterIdLst>
  <p:sldIdLst>
    <p:sldId id="618" r:id="rId12"/>
  </p:sldIdLst>
  <p:sldSz cx="9144000" cy="6858000" type="screen4x3"/>
  <p:notesSz cx="9926638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3399"/>
    <a:srgbClr val="133B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9" autoAdjust="0"/>
    <p:restoredTop sz="88316" autoAdjust="0"/>
  </p:normalViewPr>
  <p:slideViewPr>
    <p:cSldViewPr>
      <p:cViewPr varScale="1">
        <p:scale>
          <a:sx n="101" d="100"/>
          <a:sy n="101" d="100"/>
        </p:scale>
        <p:origin x="124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87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FDA4F-2A42-447D-89B4-86D46D465BDD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1696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A918B-CFF1-402E-A21D-D49B541C8E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6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C4001-14FA-431D-A175-F87DA2AADD7C}" type="datetimeFigureOut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EDF10-A130-4586-BC5F-2FA825BAC0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entry-slide-title-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9525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513013" y="1919288"/>
            <a:ext cx="6630987" cy="1470025"/>
          </a:xfrm>
        </p:spPr>
        <p:txBody>
          <a:bodyPr lIns="457200" rIns="457200" anchor="ctr"/>
          <a:lstStyle>
            <a:lvl1pPr>
              <a:defRPr baseline="0">
                <a:solidFill>
                  <a:srgbClr val="0033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2513013" y="3886200"/>
            <a:ext cx="6627812" cy="1752600"/>
          </a:xfrm>
        </p:spPr>
        <p:txBody>
          <a:bodyPr lIns="457200" rIns="457200"/>
          <a:lstStyle>
            <a:lvl1pPr marL="0" indent="0">
              <a:buFontTx/>
              <a:buNone/>
              <a:defRPr>
                <a:solidFill>
                  <a:srgbClr val="003399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92950" y="6516688"/>
            <a:ext cx="1582738" cy="320675"/>
          </a:xfrm>
        </p:spPr>
        <p:txBody>
          <a:bodyPr/>
          <a:lstStyle>
            <a:lvl1pPr>
              <a:defRPr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fld id="{1E4312B2-5599-4BAB-9629-F8FF3E2D26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71600" y="6453336"/>
            <a:ext cx="1230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David A. Wiberg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3375" y="455613"/>
            <a:ext cx="1998663" cy="5670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455613"/>
            <a:ext cx="5846762" cy="567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6F685-8D31-4F3D-8A52-5F9F92A1AC1B}" type="slidenum">
              <a:rPr lang="en-US"/>
              <a:pPr>
                <a:defRPr/>
              </a:pPr>
              <a:t>‹#›</a:t>
            </a:fld>
            <a:r>
              <a:rPr lang="en-US" dirty="0"/>
              <a:t>, date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39787"/>
          </a:xfrm>
        </p:spPr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8521188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/>
              <a:t>Klik om de modelstijlen te bewerken</a:t>
            </a:r>
          </a:p>
          <a:p>
            <a:pPr lvl="1"/>
            <a:r>
              <a:rPr lang="en-GB"/>
              <a:t>Tweede niveau</a:t>
            </a:r>
          </a:p>
          <a:p>
            <a:pPr lvl="2"/>
            <a:r>
              <a:rPr lang="en-GB"/>
              <a:t>Derde niveau</a:t>
            </a:r>
          </a:p>
          <a:p>
            <a:pPr lvl="3"/>
            <a:r>
              <a:rPr lang="en-GB"/>
              <a:t>Vierde niveau</a:t>
            </a:r>
          </a:p>
          <a:p>
            <a:pPr lvl="4"/>
            <a:r>
              <a:rPr lang="en-GB"/>
              <a:t>Vijfde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3753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entry-slide-content-ligh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905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198" y="276346"/>
            <a:ext cx="7886700" cy="71795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371198" y="852260"/>
            <a:ext cx="8772802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>
          <a:xfrm>
            <a:off x="6963977" y="6400740"/>
            <a:ext cx="2057400" cy="365125"/>
          </a:xfrm>
        </p:spPr>
        <p:txBody>
          <a:bodyPr/>
          <a:lstStyle/>
          <a:p>
            <a:fld id="{0C3D187B-4C43-40C7-9D44-F1028C8FDEE4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コンテンツ プレースホルダー 16"/>
          <p:cNvSpPr>
            <a:spLocks noGrp="1"/>
          </p:cNvSpPr>
          <p:nvPr>
            <p:ph sz="quarter" idx="13"/>
          </p:nvPr>
        </p:nvSpPr>
        <p:spPr>
          <a:xfrm>
            <a:off x="4083728" y="-19050"/>
            <a:ext cx="5060272" cy="29539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231639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entry-slide-content-ligh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905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198" y="276346"/>
            <a:ext cx="7886700" cy="71795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371198" y="852260"/>
            <a:ext cx="8772802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>
          <a:xfrm>
            <a:off x="6963977" y="6400740"/>
            <a:ext cx="2057400" cy="365125"/>
          </a:xfrm>
        </p:spPr>
        <p:txBody>
          <a:bodyPr/>
          <a:lstStyle/>
          <a:p>
            <a:fld id="{0C3D187B-4C43-40C7-9D44-F1028C8FDEE4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コンテンツ プレースホルダー 16"/>
          <p:cNvSpPr>
            <a:spLocks noGrp="1"/>
          </p:cNvSpPr>
          <p:nvPr>
            <p:ph sz="quarter" idx="13"/>
          </p:nvPr>
        </p:nvSpPr>
        <p:spPr>
          <a:xfrm>
            <a:off x="4083728" y="-19050"/>
            <a:ext cx="5060272" cy="29539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273866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0"/>
          </p:nvPr>
        </p:nvSpPr>
        <p:spPr>
          <a:xfrm>
            <a:off x="6804248" y="6453336"/>
            <a:ext cx="1872208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29/04/2015</a:t>
            </a:r>
            <a:endParaRPr lang="fr-FR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333399">
                    <a:lumMod val="50000"/>
                  </a:srgbClr>
                </a:solidFill>
              </a:rPr>
              <a:t>Integrated land use modelling</a:t>
            </a:r>
            <a:endParaRPr lang="en-US" dirty="0">
              <a:solidFill>
                <a:srgbClr val="333399">
                  <a:lumMod val="50000"/>
                </a:srgbClr>
              </a:solidFill>
            </a:endParaRPr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42101-ADE3-4411-8509-CE09211AA481}" type="slidenum">
              <a:rPr lang="en-US" smtClean="0">
                <a:solidFill>
                  <a:srgbClr val="333399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33399">
                  <a:lumMod val="50000"/>
                </a:srgbClr>
              </a:solidFill>
            </a:endParaRPr>
          </a:p>
        </p:txBody>
      </p:sp>
      <p:sp>
        <p:nvSpPr>
          <p:cNvPr id="28" name="Espace réservé du contenu 27"/>
          <p:cNvSpPr>
            <a:spLocks noGrp="1"/>
          </p:cNvSpPr>
          <p:nvPr>
            <p:ph sz="quarter" idx="13"/>
          </p:nvPr>
        </p:nvSpPr>
        <p:spPr>
          <a:xfrm>
            <a:off x="683568" y="1340768"/>
            <a:ext cx="8065145" cy="496855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85711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entry-slide-title-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9525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50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513013" y="1919288"/>
            <a:ext cx="6630987" cy="1470025"/>
          </a:xfrm>
        </p:spPr>
        <p:txBody>
          <a:bodyPr lIns="457200" rIns="457200" anchor="ctr"/>
          <a:lstStyle>
            <a:lvl1pPr>
              <a:defRPr sz="4500"/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2513013" y="3886200"/>
            <a:ext cx="6627812" cy="1752600"/>
          </a:xfrm>
        </p:spPr>
        <p:txBody>
          <a:bodyPr lIns="457200" rIns="45720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92950" y="6516688"/>
            <a:ext cx="1582738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694AA-2A09-4281-A0AC-055865A5D5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14CD66-9604-4305-B5A8-78B29733E3FB}" type="slidenum">
              <a:rPr lang="en-US"/>
              <a:pPr>
                <a:defRPr/>
              </a:pPr>
              <a:t>‹#›</a:t>
            </a:fld>
            <a:r>
              <a:rPr lang="en-US" dirty="0"/>
              <a:t>, date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600200"/>
            <a:ext cx="39227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325" y="1600200"/>
            <a:ext cx="39227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42101-ADE3-4411-8509-CE09211AA481}" type="slidenum">
              <a:rPr lang="en-US"/>
              <a:pPr>
                <a:defRPr/>
              </a:pPr>
              <a:t>‹#›</a:t>
            </a:fld>
            <a:r>
              <a:rPr lang="en-US" dirty="0"/>
              <a:t>, date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39552" y="6525344"/>
            <a:ext cx="1230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33B77"/>
                </a:solidFill>
                <a:latin typeface="Times New Roman" pitchFamily="18" charset="0"/>
                <a:cs typeface="Times New Roman" pitchFamily="18" charset="0"/>
              </a:rPr>
              <a:t>David A. Wiberg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57529-EAD9-48B3-91A9-187C3E17D5BF}" type="slidenum">
              <a:rPr lang="en-US"/>
              <a:pPr>
                <a:defRPr/>
              </a:pPr>
              <a:t>‹#›</a:t>
            </a:fld>
            <a:r>
              <a:rPr lang="en-US" dirty="0"/>
              <a:t>, date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39552" y="6525344"/>
            <a:ext cx="1230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33B77"/>
                </a:solidFill>
                <a:latin typeface="Times New Roman" pitchFamily="18" charset="0"/>
                <a:cs typeface="Times New Roman" pitchFamily="18" charset="0"/>
              </a:rPr>
              <a:t>David A. Wiberg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575DE-90EA-43E8-99E7-C79D7B8D1FF9}" type="slidenum">
              <a:rPr lang="en-US"/>
              <a:pPr>
                <a:defRPr/>
              </a:pPr>
              <a:t>‹#›</a:t>
            </a:fld>
            <a:r>
              <a:rPr lang="en-US" dirty="0"/>
              <a:t>, date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CA046-3722-4950-924C-5359C54C5ADE}" type="slidenum">
              <a:rPr lang="en-US"/>
              <a:pPr>
                <a:defRPr/>
              </a:pPr>
              <a:t>‹#›</a:t>
            </a:fld>
            <a:r>
              <a:rPr lang="en-US" dirty="0"/>
              <a:t>, date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785DD-37C5-4445-A386-69E4688B873F}" type="slidenum">
              <a:rPr lang="en-US"/>
              <a:pPr>
                <a:defRPr/>
              </a:pPr>
              <a:t>‹#›</a:t>
            </a:fld>
            <a:r>
              <a:rPr lang="en-US" dirty="0"/>
              <a:t>, date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A11DA-FCFA-40A2-8A7C-551411CC873A}" type="slidenum">
              <a:rPr lang="en-US"/>
              <a:pPr>
                <a:defRPr/>
              </a:pPr>
              <a:t>‹#›</a:t>
            </a:fld>
            <a:r>
              <a:rPr lang="en-US" dirty="0"/>
              <a:t>, date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39C79-261A-4A22-ACC0-31F52339D5E6}" type="slidenum">
              <a:rPr lang="en-US"/>
              <a:pPr>
                <a:defRPr/>
              </a:pPr>
              <a:t>‹#›</a:t>
            </a:fld>
            <a:r>
              <a:rPr lang="en-US" dirty="0"/>
              <a:t>, date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39552" y="6525344"/>
            <a:ext cx="1230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33B77"/>
                </a:solidFill>
                <a:latin typeface="Times New Roman" pitchFamily="18" charset="0"/>
                <a:cs typeface="Times New Roman" pitchFamily="18" charset="0"/>
              </a:rPr>
              <a:t>David A. Wiberg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F412E-6CE6-4894-9AD8-4FECDCDD323A}" type="slidenum">
              <a:rPr lang="en-US"/>
              <a:pPr>
                <a:defRPr/>
              </a:pPr>
              <a:t>‹#›</a:t>
            </a:fld>
            <a:r>
              <a:rPr lang="en-US" dirty="0"/>
              <a:t>, date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9552" y="6525344"/>
            <a:ext cx="1230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33B77"/>
                </a:solidFill>
                <a:latin typeface="Times New Roman" pitchFamily="18" charset="0"/>
                <a:cs typeface="Times New Roman" pitchFamily="18" charset="0"/>
              </a:rPr>
              <a:t>David A. Wiberg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3375" y="455613"/>
            <a:ext cx="1998663" cy="5670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455613"/>
            <a:ext cx="5846762" cy="567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5EA59-A23C-4E7E-9995-208EA4FE05B4}" type="slidenum">
              <a:rPr lang="en-US"/>
              <a:pPr>
                <a:defRPr/>
              </a:pPr>
              <a:t>‹#›</a:t>
            </a:fld>
            <a:r>
              <a:rPr lang="en-US" dirty="0"/>
              <a:t>, date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9552" y="6525344"/>
            <a:ext cx="1230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33B77"/>
                </a:solidFill>
                <a:latin typeface="Times New Roman" pitchFamily="18" charset="0"/>
                <a:cs typeface="Times New Roman" pitchFamily="18" charset="0"/>
              </a:rPr>
              <a:t>David A. Wiberg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39787"/>
          </a:xfrm>
        </p:spPr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8521188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/>
              <a:t>Klik om de modelstijlen te bewerken</a:t>
            </a:r>
          </a:p>
          <a:p>
            <a:pPr lvl="1"/>
            <a:r>
              <a:rPr lang="en-GB"/>
              <a:t>Tweede niveau</a:t>
            </a:r>
          </a:p>
          <a:p>
            <a:pPr lvl="2"/>
            <a:r>
              <a:rPr lang="en-GB"/>
              <a:t>Derde niveau</a:t>
            </a:r>
          </a:p>
          <a:p>
            <a:pPr lvl="3"/>
            <a:r>
              <a:rPr lang="en-GB"/>
              <a:t>Vierde niveau</a:t>
            </a:r>
          </a:p>
          <a:p>
            <a:pPr lvl="4"/>
            <a:r>
              <a:rPr lang="en-GB"/>
              <a:t>Vijfde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37538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entry-slide-content-ligh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905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198" y="276346"/>
            <a:ext cx="7886700" cy="71795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371198" y="852260"/>
            <a:ext cx="8772802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>
          <a:xfrm>
            <a:off x="6963977" y="6400740"/>
            <a:ext cx="2057400" cy="365125"/>
          </a:xfrm>
        </p:spPr>
        <p:txBody>
          <a:bodyPr/>
          <a:lstStyle/>
          <a:p>
            <a:fld id="{0C3D187B-4C43-40C7-9D44-F1028C8FDEE4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コンテンツ プレースホルダー 16"/>
          <p:cNvSpPr>
            <a:spLocks noGrp="1"/>
          </p:cNvSpPr>
          <p:nvPr>
            <p:ph sz="quarter" idx="13"/>
          </p:nvPr>
        </p:nvSpPr>
        <p:spPr>
          <a:xfrm>
            <a:off x="4083728" y="-19050"/>
            <a:ext cx="5060272" cy="29539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231639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0"/>
          </p:nvPr>
        </p:nvSpPr>
        <p:spPr>
          <a:xfrm>
            <a:off x="6804248" y="6453336"/>
            <a:ext cx="1872208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29/04/2015</a:t>
            </a:r>
            <a:endParaRPr lang="fr-FR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333399">
                    <a:lumMod val="50000"/>
                  </a:srgbClr>
                </a:solidFill>
              </a:rPr>
              <a:t>Integrated land use modelling</a:t>
            </a:r>
            <a:endParaRPr lang="en-US" dirty="0">
              <a:solidFill>
                <a:srgbClr val="333399">
                  <a:lumMod val="50000"/>
                </a:srgbClr>
              </a:solidFill>
            </a:endParaRPr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42101-ADE3-4411-8509-CE09211AA481}" type="slidenum">
              <a:rPr lang="en-US" smtClean="0">
                <a:solidFill>
                  <a:srgbClr val="333399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33399">
                  <a:lumMod val="50000"/>
                </a:srgbClr>
              </a:solidFill>
            </a:endParaRPr>
          </a:p>
        </p:txBody>
      </p:sp>
      <p:sp>
        <p:nvSpPr>
          <p:cNvPr id="28" name="Espace réservé du contenu 27"/>
          <p:cNvSpPr>
            <a:spLocks noGrp="1"/>
          </p:cNvSpPr>
          <p:nvPr>
            <p:ph sz="quarter" idx="13"/>
          </p:nvPr>
        </p:nvSpPr>
        <p:spPr>
          <a:xfrm>
            <a:off x="683568" y="1340768"/>
            <a:ext cx="8065145" cy="496855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32118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973342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397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600200"/>
            <a:ext cx="39227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325" y="1600200"/>
            <a:ext cx="39227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711BC-CB1F-4E99-8CB3-0C61FE49B3B7}" type="slidenum">
              <a:rPr lang="en-US"/>
              <a:pPr>
                <a:defRPr/>
              </a:pPr>
              <a:t>‹#›</a:t>
            </a:fld>
            <a:r>
              <a:rPr lang="en-US" dirty="0"/>
              <a:t>, date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96512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56109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78617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39787"/>
          </a:xfrm>
        </p:spPr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8521188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/>
              <a:t>Klik om de modelstijlen te bewerken</a:t>
            </a:r>
          </a:p>
          <a:p>
            <a:pPr lvl="1"/>
            <a:r>
              <a:rPr lang="en-GB"/>
              <a:t>Tweede niveau</a:t>
            </a:r>
          </a:p>
          <a:p>
            <a:pPr lvl="2"/>
            <a:r>
              <a:rPr lang="en-GB"/>
              <a:t>Derde niveau</a:t>
            </a:r>
          </a:p>
          <a:p>
            <a:pPr lvl="3"/>
            <a:r>
              <a:rPr lang="en-GB"/>
              <a:t>Vierde niveau</a:t>
            </a:r>
          </a:p>
          <a:p>
            <a:pPr lvl="4"/>
            <a:r>
              <a:rPr lang="en-GB"/>
              <a:t>Vijfde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37538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134452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23481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31662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85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43005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347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BF2D6-F2CE-4825-AA43-5FCA2B174C18}" type="slidenum">
              <a:rPr lang="en-US"/>
              <a:pPr>
                <a:defRPr/>
              </a:pPr>
              <a:t>‹#›</a:t>
            </a:fld>
            <a:r>
              <a:rPr lang="en-US" dirty="0"/>
              <a:t>, date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18740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51071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02223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72168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088008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449557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953962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196197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2813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39787"/>
          </a:xfrm>
        </p:spPr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8521188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/>
              <a:t>Klik om de modelstijlen te bewerken</a:t>
            </a:r>
          </a:p>
          <a:p>
            <a:pPr lvl="1"/>
            <a:r>
              <a:rPr lang="en-GB"/>
              <a:t>Tweede niveau</a:t>
            </a:r>
          </a:p>
          <a:p>
            <a:pPr lvl="2"/>
            <a:r>
              <a:rPr lang="en-GB"/>
              <a:t>Derde niveau</a:t>
            </a:r>
          </a:p>
          <a:p>
            <a:pPr lvl="3"/>
            <a:r>
              <a:rPr lang="en-GB"/>
              <a:t>Vierde niveau</a:t>
            </a:r>
          </a:p>
          <a:p>
            <a:pPr lvl="4"/>
            <a:r>
              <a:rPr lang="en-GB"/>
              <a:t>Vijfde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328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3024A-A1CF-4A6E-8F6A-5095CE996DF9}" type="slidenum">
              <a:rPr lang="en-US"/>
              <a:pPr>
                <a:defRPr/>
              </a:pPr>
              <a:t>‹#›</a:t>
            </a:fld>
            <a:r>
              <a:rPr lang="en-US" dirty="0"/>
              <a:t>, date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151919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52956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831142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042608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424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0"/>
          </p:nvPr>
        </p:nvSpPr>
        <p:spPr>
          <a:xfrm>
            <a:off x="6804248" y="6453336"/>
            <a:ext cx="1872208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29/04/2015</a:t>
            </a:r>
            <a:endParaRPr lang="fr-FR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333399">
                    <a:lumMod val="50000"/>
                  </a:srgbClr>
                </a:solidFill>
              </a:rPr>
              <a:t>Integrated land use modelling</a:t>
            </a:r>
            <a:endParaRPr lang="en-US" dirty="0">
              <a:solidFill>
                <a:srgbClr val="333399">
                  <a:lumMod val="50000"/>
                </a:srgbClr>
              </a:solidFill>
            </a:endParaRPr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42101-ADE3-4411-8509-CE09211AA481}" type="slidenum">
              <a:rPr lang="en-US" smtClean="0">
                <a:solidFill>
                  <a:srgbClr val="333399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33399">
                  <a:lumMod val="50000"/>
                </a:srgbClr>
              </a:solidFill>
            </a:endParaRPr>
          </a:p>
        </p:txBody>
      </p:sp>
      <p:sp>
        <p:nvSpPr>
          <p:cNvPr id="28" name="Espace réservé du contenu 27"/>
          <p:cNvSpPr>
            <a:spLocks noGrp="1"/>
          </p:cNvSpPr>
          <p:nvPr>
            <p:ph sz="quarter" idx="13"/>
          </p:nvPr>
        </p:nvSpPr>
        <p:spPr>
          <a:xfrm>
            <a:off x="683568" y="1340768"/>
            <a:ext cx="8065145" cy="496855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165028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7351156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701408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939999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28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A010B-BAF6-40A5-B717-FF159C823536}" type="slidenum">
              <a:rPr lang="en-US"/>
              <a:pPr>
                <a:defRPr/>
              </a:pPr>
              <a:t>‹#›</a:t>
            </a:fld>
            <a:r>
              <a:rPr lang="en-US" dirty="0"/>
              <a:t>, date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48565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39787"/>
          </a:xfrm>
        </p:spPr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8521188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/>
              <a:t>Klik om de modelstijlen te bewerken</a:t>
            </a:r>
          </a:p>
          <a:p>
            <a:pPr lvl="1"/>
            <a:r>
              <a:rPr lang="en-GB"/>
              <a:t>Tweede niveau</a:t>
            </a:r>
          </a:p>
          <a:p>
            <a:pPr lvl="2"/>
            <a:r>
              <a:rPr lang="en-GB"/>
              <a:t>Derde niveau</a:t>
            </a:r>
          </a:p>
          <a:p>
            <a:pPr lvl="3"/>
            <a:r>
              <a:rPr lang="en-GB"/>
              <a:t>Vierde niveau</a:t>
            </a:r>
          </a:p>
          <a:p>
            <a:pPr lvl="4"/>
            <a:r>
              <a:rPr lang="en-GB"/>
              <a:t>Vijfde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625567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entry-slide-title-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9525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50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513013" y="1919288"/>
            <a:ext cx="6630987" cy="1470025"/>
          </a:xfrm>
        </p:spPr>
        <p:txBody>
          <a:bodyPr lIns="457200" rIns="457200" anchor="ctr"/>
          <a:lstStyle>
            <a:lvl1pPr>
              <a:defRPr sz="4500"/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2513013" y="3886200"/>
            <a:ext cx="6627812" cy="1752600"/>
          </a:xfrm>
        </p:spPr>
        <p:txBody>
          <a:bodyPr lIns="457200" rIns="45720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92950" y="6516688"/>
            <a:ext cx="1582738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694AA-2A09-4281-A0AC-055865A5D5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9534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14CD66-9604-4305-B5A8-78B29733E3FB}" type="slidenum">
              <a:rPr lang="en-US"/>
              <a:pPr>
                <a:defRPr/>
              </a:pPr>
              <a:t>‹#›</a:t>
            </a:fld>
            <a:r>
              <a:rPr lang="en-US" dirty="0"/>
              <a:t>, date</a:t>
            </a:r>
          </a:p>
        </p:txBody>
      </p:sp>
    </p:spTree>
    <p:extLst>
      <p:ext uri="{BB962C8B-B14F-4D97-AF65-F5344CB8AC3E}">
        <p14:creationId xmlns:p14="http://schemas.microsoft.com/office/powerpoint/2010/main" val="118057652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600200"/>
            <a:ext cx="39227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325" y="1600200"/>
            <a:ext cx="39227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42101-ADE3-4411-8509-CE09211AA481}" type="slidenum">
              <a:rPr lang="en-US"/>
              <a:pPr>
                <a:defRPr/>
              </a:pPr>
              <a:t>‹#›</a:t>
            </a:fld>
            <a:r>
              <a:rPr lang="en-US" dirty="0"/>
              <a:t>, date</a:t>
            </a:r>
          </a:p>
        </p:txBody>
      </p:sp>
    </p:spTree>
    <p:extLst>
      <p:ext uri="{BB962C8B-B14F-4D97-AF65-F5344CB8AC3E}">
        <p14:creationId xmlns:p14="http://schemas.microsoft.com/office/powerpoint/2010/main" val="56359598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57529-EAD9-48B3-91A9-187C3E17D5BF}" type="slidenum">
              <a:rPr lang="en-US"/>
              <a:pPr>
                <a:defRPr/>
              </a:pPr>
              <a:t>‹#›</a:t>
            </a:fld>
            <a:r>
              <a:rPr lang="en-US" dirty="0"/>
              <a:t>, date</a:t>
            </a:r>
          </a:p>
        </p:txBody>
      </p:sp>
    </p:spTree>
    <p:extLst>
      <p:ext uri="{BB962C8B-B14F-4D97-AF65-F5344CB8AC3E}">
        <p14:creationId xmlns:p14="http://schemas.microsoft.com/office/powerpoint/2010/main" val="90386576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575DE-90EA-43E8-99E7-C79D7B8D1FF9}" type="slidenum">
              <a:rPr lang="en-US"/>
              <a:pPr>
                <a:defRPr/>
              </a:pPr>
              <a:t>‹#›</a:t>
            </a:fld>
            <a:r>
              <a:rPr lang="en-US" dirty="0"/>
              <a:t>, date</a:t>
            </a:r>
          </a:p>
        </p:txBody>
      </p:sp>
    </p:spTree>
    <p:extLst>
      <p:ext uri="{BB962C8B-B14F-4D97-AF65-F5344CB8AC3E}">
        <p14:creationId xmlns:p14="http://schemas.microsoft.com/office/powerpoint/2010/main" val="373446143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785DD-37C5-4445-A386-69E4688B873F}" type="slidenum">
              <a:rPr lang="en-US"/>
              <a:pPr>
                <a:defRPr/>
              </a:pPr>
              <a:t>‹#›</a:t>
            </a:fld>
            <a:r>
              <a:rPr lang="en-US" dirty="0"/>
              <a:t>, date</a:t>
            </a:r>
          </a:p>
        </p:txBody>
      </p:sp>
    </p:spTree>
    <p:extLst>
      <p:ext uri="{BB962C8B-B14F-4D97-AF65-F5344CB8AC3E}">
        <p14:creationId xmlns:p14="http://schemas.microsoft.com/office/powerpoint/2010/main" val="349611940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A11DA-FCFA-40A2-8A7C-551411CC873A}" type="slidenum">
              <a:rPr lang="en-US"/>
              <a:pPr>
                <a:defRPr/>
              </a:pPr>
              <a:t>‹#›</a:t>
            </a:fld>
            <a:r>
              <a:rPr lang="en-US" dirty="0"/>
              <a:t>, date</a:t>
            </a:r>
          </a:p>
        </p:txBody>
      </p:sp>
    </p:spTree>
    <p:extLst>
      <p:ext uri="{BB962C8B-B14F-4D97-AF65-F5344CB8AC3E}">
        <p14:creationId xmlns:p14="http://schemas.microsoft.com/office/powerpoint/2010/main" val="368823854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39C79-261A-4A22-ACC0-31F52339D5E6}" type="slidenum">
              <a:rPr lang="en-US"/>
              <a:pPr>
                <a:defRPr/>
              </a:pPr>
              <a:t>‹#›</a:t>
            </a:fld>
            <a:r>
              <a:rPr lang="en-US" dirty="0"/>
              <a:t>, date</a:t>
            </a:r>
          </a:p>
        </p:txBody>
      </p:sp>
    </p:spTree>
    <p:extLst>
      <p:ext uri="{BB962C8B-B14F-4D97-AF65-F5344CB8AC3E}">
        <p14:creationId xmlns:p14="http://schemas.microsoft.com/office/powerpoint/2010/main" val="167192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224A6-702E-4A01-99F0-96056F73EC9A}" type="slidenum">
              <a:rPr lang="en-US"/>
              <a:pPr>
                <a:defRPr/>
              </a:pPr>
              <a:t>‹#›</a:t>
            </a:fld>
            <a:r>
              <a:rPr lang="en-US" dirty="0"/>
              <a:t>, date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F412E-6CE6-4894-9AD8-4FECDCDD323A}" type="slidenum">
              <a:rPr lang="en-US"/>
              <a:pPr>
                <a:defRPr/>
              </a:pPr>
              <a:t>‹#›</a:t>
            </a:fld>
            <a:r>
              <a:rPr lang="en-US" dirty="0"/>
              <a:t>, date</a:t>
            </a:r>
          </a:p>
        </p:txBody>
      </p:sp>
    </p:spTree>
    <p:extLst>
      <p:ext uri="{BB962C8B-B14F-4D97-AF65-F5344CB8AC3E}">
        <p14:creationId xmlns:p14="http://schemas.microsoft.com/office/powerpoint/2010/main" val="388000245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3375" y="455613"/>
            <a:ext cx="1998663" cy="5670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455613"/>
            <a:ext cx="5846762" cy="567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5EA59-A23C-4E7E-9995-208EA4FE05B4}" type="slidenum">
              <a:rPr lang="en-US"/>
              <a:pPr>
                <a:defRPr/>
              </a:pPr>
              <a:t>‹#›</a:t>
            </a:fld>
            <a:r>
              <a:rPr lang="en-US" dirty="0"/>
              <a:t>, date</a:t>
            </a:r>
          </a:p>
        </p:txBody>
      </p:sp>
    </p:spTree>
    <p:extLst>
      <p:ext uri="{BB962C8B-B14F-4D97-AF65-F5344CB8AC3E}">
        <p14:creationId xmlns:p14="http://schemas.microsoft.com/office/powerpoint/2010/main" val="223768148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0"/>
          </p:nvPr>
        </p:nvSpPr>
        <p:spPr>
          <a:xfrm>
            <a:off x="6804248" y="6453336"/>
            <a:ext cx="1872208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29/04/2015</a:t>
            </a:r>
            <a:endParaRPr lang="fr-FR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333399">
                    <a:lumMod val="50000"/>
                  </a:srgbClr>
                </a:solidFill>
              </a:rPr>
              <a:t>Integrated land use modelling</a:t>
            </a:r>
            <a:endParaRPr lang="en-US" dirty="0">
              <a:solidFill>
                <a:srgbClr val="333399">
                  <a:lumMod val="50000"/>
                </a:srgbClr>
              </a:solidFill>
            </a:endParaRPr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42101-ADE3-4411-8509-CE09211AA481}" type="slidenum">
              <a:rPr lang="en-US" smtClean="0">
                <a:solidFill>
                  <a:srgbClr val="333399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33399">
                  <a:lumMod val="50000"/>
                </a:srgbClr>
              </a:solidFill>
            </a:endParaRPr>
          </a:p>
        </p:txBody>
      </p:sp>
      <p:sp>
        <p:nvSpPr>
          <p:cNvPr id="28" name="Espace réservé du contenu 27"/>
          <p:cNvSpPr>
            <a:spLocks noGrp="1"/>
          </p:cNvSpPr>
          <p:nvPr>
            <p:ph sz="quarter" idx="13"/>
          </p:nvPr>
        </p:nvSpPr>
        <p:spPr>
          <a:xfrm>
            <a:off x="683568" y="1340768"/>
            <a:ext cx="8065145" cy="496855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62287168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5720675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2" descr="http://www.entwicklung.at/fileadmin/template/images/ada-logo-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6237312"/>
            <a:ext cx="2274168" cy="36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90869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004786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563757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8146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39787"/>
          </a:xfrm>
        </p:spPr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8521188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/>
              <a:t>Klik om de modelstijlen te bewerken</a:t>
            </a:r>
          </a:p>
          <a:p>
            <a:pPr lvl="1"/>
            <a:r>
              <a:rPr lang="en-GB"/>
              <a:t>Tweede niveau</a:t>
            </a:r>
          </a:p>
          <a:p>
            <a:pPr lvl="2"/>
            <a:r>
              <a:rPr lang="en-GB"/>
              <a:t>Derde niveau</a:t>
            </a:r>
          </a:p>
          <a:p>
            <a:pPr lvl="3"/>
            <a:r>
              <a:rPr lang="en-GB"/>
              <a:t>Vierde niveau</a:t>
            </a:r>
          </a:p>
          <a:p>
            <a:pPr lvl="4"/>
            <a:r>
              <a:rPr lang="en-GB"/>
              <a:t>Vijfde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35834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4C5A-5860-490B-A99A-CBEC024BD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6D0D2-674B-4411-95CA-BD1F3BAF6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49B81-687E-4924-BC84-99CA1FE6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00A7-4F01-403F-806A-A28C9B40863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E7855-695F-47D3-9B5F-5BF83375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0CAFD-AAFD-44DB-9013-5E1EDBAD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4312B2-5599-4BAB-9629-F8FF3E2D26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5E1C8A-2979-4AD7-B4C2-1F55B203FB03}"/>
              </a:ext>
            </a:extLst>
          </p:cNvPr>
          <p:cNvSpPr txBox="1"/>
          <p:nvPr userDrawn="1"/>
        </p:nvSpPr>
        <p:spPr>
          <a:xfrm>
            <a:off x="971600" y="6453336"/>
            <a:ext cx="1230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David A. Wiberg</a:t>
            </a:r>
          </a:p>
        </p:txBody>
      </p:sp>
    </p:spTree>
    <p:extLst>
      <p:ext uri="{BB962C8B-B14F-4D97-AF65-F5344CB8AC3E}">
        <p14:creationId xmlns:p14="http://schemas.microsoft.com/office/powerpoint/2010/main" val="264717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84531-87E1-44F5-B3D0-04F68C17036F}" type="slidenum">
              <a:rPr lang="en-US"/>
              <a:pPr>
                <a:defRPr/>
              </a:pPr>
              <a:t>‹#›</a:t>
            </a:fld>
            <a:r>
              <a:rPr lang="en-US" dirty="0"/>
              <a:t>, date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0E74-DB51-4922-B1A0-6C930A27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9E02D-28B4-4628-8D76-31F41CB52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9572A-0A64-4302-A816-4DFA0C94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00A7-4F01-403F-806A-A28C9B40863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A537A-83DF-435B-B8E5-F4392603B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FB70A-F552-487F-8F91-1657B668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CA046-3722-4950-924C-5359C54C5ADE}" type="slidenum">
              <a:rPr lang="en-US" smtClean="0"/>
              <a:pPr>
                <a:defRPr/>
              </a:pPr>
              <a:t>‹#›</a:t>
            </a:fld>
            <a:r>
              <a:rPr lang="en-US"/>
              <a:t>,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5922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9FB8-A812-4453-A4E1-9528C8849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D1CE4-5A00-4A70-8EFC-161AC054A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AE145-ECFD-433C-83DA-571391D0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00A7-4F01-403F-806A-A28C9B40863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CADDE-470E-49F3-8596-068A833E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A4217-60C2-4BB9-8AF8-167840355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584800-6692-4F7A-844A-C16EE7CAB8D0}" type="slidenum">
              <a:rPr lang="en-US" smtClean="0"/>
              <a:pPr>
                <a:defRPr/>
              </a:pPr>
              <a:t>‹#›</a:t>
            </a:fld>
            <a:r>
              <a:rPr lang="en-US"/>
              <a:t>,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7957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53C86-BF0F-4B3F-9D93-F00E533ED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7D8B6-19B2-4F69-A2CD-9A9A1CF52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AC962-9A40-4D74-BE57-927159182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FD890-C9ED-499C-8DEA-4B5A91A5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00A7-4F01-403F-806A-A28C9B40863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33CC5-2A1C-4DAF-8878-22A6286D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40C4B-0844-406E-BC02-99CFD8A5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2711BC-CB1F-4E99-8CB3-0C61FE49B3B7}" type="slidenum">
              <a:rPr lang="en-US" smtClean="0"/>
              <a:pPr>
                <a:defRPr/>
              </a:pPr>
              <a:t>‹#›</a:t>
            </a:fld>
            <a:r>
              <a:rPr lang="en-US"/>
              <a:t>,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0162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1222-B07E-42DD-87FB-5F079F699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3EDB8-BD3F-493E-9612-F4A7D3CA6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C0AFA-2A02-47EB-8BAC-5E0F8C512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290225-B09B-4356-8780-FEE61029C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35CF82-3CD2-49A7-ABEC-E37AC2135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2982F-868A-4CD3-9CDE-80DF84CA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00A7-4F01-403F-806A-A28C9B40863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DA9120-AC41-4E5D-832F-DACA088D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0C0CB-684B-43D5-BEFC-4024555A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5BF2D6-F2CE-4825-AA43-5FCA2B174C18}" type="slidenum">
              <a:rPr lang="en-US" smtClean="0"/>
              <a:pPr>
                <a:defRPr/>
              </a:pPr>
              <a:t>‹#›</a:t>
            </a:fld>
            <a:r>
              <a:rPr lang="en-US"/>
              <a:t>,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705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8806-5F90-4299-A2BB-6E97A463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CD0DAF-086E-4706-A29E-4CC142EB1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00A7-4F01-403F-806A-A28C9B40863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4533B-16A1-46E2-9307-A0FD177C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2C8EA-04A9-4C48-BAC6-768E45F3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93024A-A1CF-4A6E-8F6A-5095CE996DF9}" type="slidenum">
              <a:rPr lang="en-US" smtClean="0"/>
              <a:pPr>
                <a:defRPr/>
              </a:pPr>
              <a:t>‹#›</a:t>
            </a:fld>
            <a:r>
              <a:rPr lang="en-US"/>
              <a:t>,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4693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8360A-D1B1-49B3-BA06-3F4308CD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00A7-4F01-403F-806A-A28C9B40863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04CF1-A1EF-4E4E-8D98-56F57FDB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CC03C-7565-4D2A-93C3-FAC2F709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2A010B-BAF6-40A5-B717-FF159C823536}" type="slidenum">
              <a:rPr lang="en-US" smtClean="0"/>
              <a:pPr>
                <a:defRPr/>
              </a:pPr>
              <a:t>‹#›</a:t>
            </a:fld>
            <a:r>
              <a:rPr lang="en-US"/>
              <a:t>,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6412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39B8-C7E5-411E-B07C-03BEDC96F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5015F-2A1D-4A75-8DB6-172ECB354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CF2E3-2937-40C7-BD75-1DDD3E68C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1A3D2-2197-494C-9392-EE38DE10A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00A7-4F01-403F-806A-A28C9B40863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F34D1-AC56-4986-A666-4476D1C5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6AA9E-0CFB-4755-B880-319D533F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224A6-702E-4A01-99F0-96056F73EC9A}" type="slidenum">
              <a:rPr lang="en-US" smtClean="0"/>
              <a:pPr>
                <a:defRPr/>
              </a:pPr>
              <a:t>‹#›</a:t>
            </a:fld>
            <a:r>
              <a:rPr lang="en-US"/>
              <a:t>,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5370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DD3A-13C5-4A17-9433-4D7881F7F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C1963E-D1D9-4BC6-8D9B-4A46B1875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7BEE3-F674-4D54-84B1-1591EC9A5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1F06F-9E3A-42DA-9ED1-F9DC2C89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00A7-4F01-403F-806A-A28C9B40863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85F24-AEB0-4198-9D25-B521EB0E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B1D6E-9FE5-449F-8058-33077283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884531-87E1-44F5-B3D0-04F68C17036F}" type="slidenum">
              <a:rPr lang="en-US" smtClean="0"/>
              <a:pPr>
                <a:defRPr/>
              </a:pPr>
              <a:t>‹#›</a:t>
            </a:fld>
            <a:r>
              <a:rPr lang="en-US"/>
              <a:t>,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88100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5DA7-37CE-4676-ABC6-B241AA9C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7CE73-88CF-4287-BD83-1D4111FC4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88B5E-F6DE-4EE5-9E5A-54EEC0EDE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00A7-4F01-403F-806A-A28C9B40863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21135-9DB5-4074-A739-C60206E71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0EA24-8BF7-4ED5-B77D-B0589623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EA0DC2-634B-4A4B-A9CE-6B1EFB94E78A}" type="slidenum">
              <a:rPr lang="en-US" smtClean="0"/>
              <a:pPr>
                <a:defRPr/>
              </a:pPr>
              <a:t>‹#›</a:t>
            </a:fld>
            <a:r>
              <a:rPr lang="en-US"/>
              <a:t>,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11617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28CB1-AAF7-4629-AD4A-FEF00B375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B6FAD-A405-44B4-A6EF-3CAD9566A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E0959-7214-4860-8C05-CAC0586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00A7-4F01-403F-806A-A28C9B40863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815FF-CE3E-4A5F-BA3C-6CA34625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2CCAB-FC1B-43CE-A268-109EDE37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56F685-8D31-4F3D-8A52-5F9F92A1AC1B}" type="slidenum">
              <a:rPr lang="en-US" smtClean="0"/>
              <a:pPr>
                <a:defRPr/>
              </a:pPr>
              <a:t>‹#›</a:t>
            </a:fld>
            <a:r>
              <a:rPr lang="en-US"/>
              <a:t>,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0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A0DC2-634B-4A4B-A9CE-6B1EFB94E78A}" type="slidenum">
              <a:rPr lang="en-US"/>
              <a:pPr>
                <a:defRPr/>
              </a:pPr>
              <a:t>‹#›</a:t>
            </a:fld>
            <a:r>
              <a:rPr lang="en-US" dirty="0"/>
              <a:t>, date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0"/>
          </p:nvPr>
        </p:nvSpPr>
        <p:spPr>
          <a:xfrm>
            <a:off x="6804248" y="6453336"/>
            <a:ext cx="1872208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29/04/2015</a:t>
            </a:r>
            <a:endParaRPr lang="fr-FR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333399">
                    <a:lumMod val="50000"/>
                  </a:srgbClr>
                </a:solidFill>
              </a:rPr>
              <a:t>Integrated land use modelling</a:t>
            </a:r>
            <a:endParaRPr lang="en-US" dirty="0">
              <a:solidFill>
                <a:srgbClr val="333399">
                  <a:lumMod val="50000"/>
                </a:srgbClr>
              </a:solidFill>
            </a:endParaRPr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42101-ADE3-4411-8509-CE09211AA481}" type="slidenum">
              <a:rPr lang="en-US" smtClean="0">
                <a:solidFill>
                  <a:srgbClr val="333399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33399">
                  <a:lumMod val="50000"/>
                </a:srgbClr>
              </a:solidFill>
            </a:endParaRPr>
          </a:p>
        </p:txBody>
      </p:sp>
      <p:sp>
        <p:nvSpPr>
          <p:cNvPr id="28" name="Espace réservé du contenu 27"/>
          <p:cNvSpPr>
            <a:spLocks noGrp="1"/>
          </p:cNvSpPr>
          <p:nvPr>
            <p:ph sz="quarter" idx="13"/>
          </p:nvPr>
        </p:nvSpPr>
        <p:spPr>
          <a:xfrm>
            <a:off x="683568" y="1340768"/>
            <a:ext cx="8065145" cy="496855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900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slideLayout" Target="../slideLayouts/slideLayout75.xml"/><Relationship Id="rId7" Type="http://schemas.openxmlformats.org/officeDocument/2006/relationships/theme" Target="../theme/theme10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7.xml"/><Relationship Id="rId10" Type="http://schemas.openxmlformats.org/officeDocument/2006/relationships/image" Target="../media/image6.jpeg"/><Relationship Id="rId4" Type="http://schemas.openxmlformats.org/officeDocument/2006/relationships/slideLayout" Target="../slideLayouts/slideLayout76.xml"/><Relationship Id="rId9" Type="http://schemas.openxmlformats.org/officeDocument/2006/relationships/image" Target="../media/image5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slideLayout" Target="../slideLayouts/slideLayout30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slideLayout" Target="../slideLayouts/slideLayout46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slideLayout" Target="../slideLayouts/slideLayout52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slideLayout" Target="../slideLayouts/slideLayout58.xml"/><Relationship Id="rId7" Type="http://schemas.openxmlformats.org/officeDocument/2006/relationships/theme" Target="../theme/theme8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34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1" descr="entry-slide-content-dark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-9525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455613"/>
            <a:ext cx="7997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31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600200"/>
            <a:ext cx="79978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08363" y="6516688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85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516688"/>
            <a:ext cx="216693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584800-6692-4F7A-844A-C16EE7CAB8D0}" type="slidenum">
              <a:rPr lang="en-US" smtClean="0"/>
              <a:pPr>
                <a:defRPr/>
              </a:pPr>
              <a:t>‹#›</a:t>
            </a:fld>
            <a:r>
              <a:rPr lang="en-US" dirty="0"/>
              <a:t>, date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6525344"/>
            <a:ext cx="1230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David A. Wiberg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694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820" r:id="rId11"/>
    <p:sldLayoutId id="2147483821" r:id="rId12"/>
    <p:sldLayoutId id="2147483771" r:id="rId13"/>
    <p:sldLayoutId id="2147483848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E04D3C7-4AF4-490D-A48C-5D3281963A4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6/23/2020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6DECA17-2583-43DC-8BCC-EC219C26FF7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961" y="0"/>
            <a:ext cx="9155922" cy="6858000"/>
          </a:xfrm>
          <a:prstGeom prst="rect">
            <a:avLst/>
          </a:prstGeom>
        </p:spPr>
      </p:pic>
      <p:pic>
        <p:nvPicPr>
          <p:cNvPr id="9" name="Picture 2" descr="http://www.entwicklung.at/fileadmin/template/images/ada-logo-e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6237312"/>
            <a:ext cx="2274168" cy="36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fbcdn-profile-a.akamaihd.net/hprofile-ak-xat1/v/t1.0-1/p200x200/10917275_10152671221350963_6615204859765394885_n.jpg?oh=ed805fd2916297c5432ce1f7be1093cb&amp;oe=55DB73A0&amp;__gda__=1437435855_87047e86871133f1886448785b9feee6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904" y="6226633"/>
            <a:ext cx="404864" cy="40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36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8E677-554A-426C-B61B-7E6A9177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A5EF7-8C18-4532-9152-70F88E2EA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953C8-622F-46FE-9FA6-38429C8EA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600A7-4F01-403F-806A-A28C9B40863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8CBEC-2C7E-4B9A-A8AC-F6A109753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72C02-93AD-40E2-B2D6-6B9A1E17B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1584800-6692-4F7A-844A-C16EE7CAB8D0}" type="slidenum">
              <a:rPr lang="en-US" smtClean="0"/>
              <a:pPr>
                <a:defRPr/>
              </a:pPr>
              <a:t>‹#›</a:t>
            </a:fld>
            <a:r>
              <a:rPr lang="en-US"/>
              <a:t>,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80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34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8" descr="entry-slide-content-light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08363" y="6516688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54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516688"/>
            <a:ext cx="216693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CA0B88-0A52-4D2E-93D1-C5B7E15B7FE4}" type="slidenum">
              <a:rPr lang="en-US" smtClean="0"/>
              <a:pPr>
                <a:defRPr/>
              </a:pPr>
              <a:t>‹#›</a:t>
            </a:fld>
            <a:r>
              <a:rPr lang="en-US" dirty="0"/>
              <a:t>, date</a:t>
            </a:r>
          </a:p>
        </p:txBody>
      </p:sp>
      <p:sp>
        <p:nvSpPr>
          <p:cNvPr id="3789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455613"/>
            <a:ext cx="7997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89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600200"/>
            <a:ext cx="79978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6525344"/>
            <a:ext cx="1230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33B77"/>
                </a:solidFill>
                <a:latin typeface="Times New Roman" pitchFamily="18" charset="0"/>
                <a:cs typeface="Times New Roman" pitchFamily="18" charset="0"/>
              </a:rPr>
              <a:t>David A. Wiberg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4" r:id="rId2"/>
    <p:sldLayoutId id="2147483712" r:id="rId3"/>
    <p:sldLayoutId id="2147483711" r:id="rId4"/>
    <p:sldLayoutId id="2147483710" r:id="rId5"/>
    <p:sldLayoutId id="2147483709" r:id="rId6"/>
    <p:sldLayoutId id="2147483708" r:id="rId7"/>
    <p:sldLayoutId id="2147483707" r:id="rId8"/>
    <p:sldLayoutId id="2147483706" r:id="rId9"/>
    <p:sldLayoutId id="2147483705" r:id="rId10"/>
    <p:sldLayoutId id="2147483822" r:id="rId11"/>
    <p:sldLayoutId id="2147483823" r:id="rId12"/>
    <p:sldLayoutId id="214748384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rgbClr val="003399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rgbClr val="003399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3200">
          <a:solidFill>
            <a:srgbClr val="003399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3200">
          <a:solidFill>
            <a:srgbClr val="0033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3200">
          <a:solidFill>
            <a:srgbClr val="0033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3200">
          <a:solidFill>
            <a:srgbClr val="0033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32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E04D3C7-4AF4-490D-A48C-5D3281963A4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6/23/2020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6DECA17-2583-43DC-8BCC-EC219C26FF7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961" y="0"/>
            <a:ext cx="9155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8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E04D3C7-4AF4-490D-A48C-5D3281963A4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6/23/2020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6DECA17-2583-43DC-8BCC-EC219C26FF7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961" y="0"/>
            <a:ext cx="9155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8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E04D3C7-4AF4-490D-A48C-5D3281963A4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6/23/2020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6DECA17-2583-43DC-8BCC-EC219C26FF7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961" y="0"/>
            <a:ext cx="9155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0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E04D3C7-4AF4-490D-A48C-5D3281963A4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6/23/2020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6DECA17-2583-43DC-8BCC-EC219C26FF7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961" y="0"/>
            <a:ext cx="9155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1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E04D3C7-4AF4-490D-A48C-5D3281963A4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6/23/2020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6DECA17-2583-43DC-8BCC-EC219C26FF7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961" y="0"/>
            <a:ext cx="9155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9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847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E04D3C7-4AF4-490D-A48C-5D3281963A4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6/23/2020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6DECA17-2583-43DC-8BCC-EC219C26FF7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961" y="0"/>
            <a:ext cx="9155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3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34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8" descr="entry-slide-content-ligh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08363" y="6516688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54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516688"/>
            <a:ext cx="216693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CA0B88-0A52-4D2E-93D1-C5B7E15B7FE4}" type="slidenum">
              <a:rPr lang="en-US" smtClean="0"/>
              <a:pPr>
                <a:defRPr/>
              </a:pPr>
              <a:t>‹#›</a:t>
            </a:fld>
            <a:r>
              <a:rPr lang="en-US" dirty="0"/>
              <a:t>, date</a:t>
            </a:r>
          </a:p>
        </p:txBody>
      </p:sp>
      <p:sp>
        <p:nvSpPr>
          <p:cNvPr id="3789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455613"/>
            <a:ext cx="7997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89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600200"/>
            <a:ext cx="79978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686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4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rgbClr val="003399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rgbClr val="003399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3200">
          <a:solidFill>
            <a:srgbClr val="003399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3200">
          <a:solidFill>
            <a:srgbClr val="0033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3200">
          <a:solidFill>
            <a:srgbClr val="0033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3200">
          <a:solidFill>
            <a:srgbClr val="0033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32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www.aquawatersystems.co.uk/images/interface/banner-water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" r="212" b="36601"/>
          <a:stretch/>
        </p:blipFill>
        <p:spPr bwMode="auto">
          <a:xfrm>
            <a:off x="644979" y="5414786"/>
            <a:ext cx="6897168" cy="144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70"/>
          <a:stretch/>
        </p:blipFill>
        <p:spPr bwMode="auto">
          <a:xfrm>
            <a:off x="179512" y="5282747"/>
            <a:ext cx="7434643" cy="1713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55" b="24803"/>
          <a:stretch/>
        </p:blipFill>
        <p:spPr bwMode="auto">
          <a:xfrm>
            <a:off x="168607" y="3715204"/>
            <a:ext cx="7434643" cy="1567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12" b="47392"/>
          <a:stretch/>
        </p:blipFill>
        <p:spPr bwMode="auto">
          <a:xfrm>
            <a:off x="198325" y="2000551"/>
            <a:ext cx="7434643" cy="1690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304"/>
          <a:stretch/>
        </p:blipFill>
        <p:spPr bwMode="auto">
          <a:xfrm>
            <a:off x="187524" y="9026"/>
            <a:ext cx="7434643" cy="137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5" b="70148"/>
          <a:stretch/>
        </p:blipFill>
        <p:spPr bwMode="auto">
          <a:xfrm>
            <a:off x="191325" y="1293750"/>
            <a:ext cx="7434643" cy="79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506707"/>
      </p:ext>
    </p:extLst>
  </p:cSld>
  <p:clrMapOvr>
    <a:masterClrMapping/>
  </p:clrMapOvr>
</p:sld>
</file>

<file path=ppt/theme/theme1.xml><?xml version="1.0" encoding="utf-8"?>
<a:theme xmlns:a="http://schemas.openxmlformats.org/drawingml/2006/main" name="iiasa-pptx-template-dark-&amp;-light">
  <a:themeElements>
    <a:clrScheme name="iiasa-version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iasa-version2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iasa-version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6_WFaSBod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iasa-light-version">
  <a:themeElements>
    <a:clrScheme name="iiasa-version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iasa-version4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iasa-version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FaSBod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WFaSBod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WFaSBod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WFaSBod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WFaSBod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WFaSBod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_iiasa-light-version">
  <a:themeElements>
    <a:clrScheme name="iiasa-version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iasa-version4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iasa-version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iiasa-pptx-template-dark-&amp;-light</Template>
  <TotalTime>9212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Times New Roman</vt:lpstr>
      <vt:lpstr>iiasa-pptx-template-dark-&amp;-light</vt:lpstr>
      <vt:lpstr>iiasa-light-version</vt:lpstr>
      <vt:lpstr>WFaSBody</vt:lpstr>
      <vt:lpstr>1_WFaSBody</vt:lpstr>
      <vt:lpstr>2_WFaSBody</vt:lpstr>
      <vt:lpstr>3_WFaSBody</vt:lpstr>
      <vt:lpstr>4_WFaSBody</vt:lpstr>
      <vt:lpstr>5_WFaSBody</vt:lpstr>
      <vt:lpstr>1_iiasa-light-version</vt:lpstr>
      <vt:lpstr>6_WFaSBody</vt:lpstr>
      <vt:lpstr>Office Theme</vt:lpstr>
      <vt:lpstr>PowerPoint Presentation</vt:lpstr>
    </vt:vector>
  </TitlesOfParts>
  <Company>IIASA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teply</dc:creator>
  <cp:lastModifiedBy>BROUWER Albert</cp:lastModifiedBy>
  <cp:revision>341</cp:revision>
  <cp:lastPrinted>2015-05-08T10:24:10Z</cp:lastPrinted>
  <dcterms:created xsi:type="dcterms:W3CDTF">2012-04-11T12:26:19Z</dcterms:created>
  <dcterms:modified xsi:type="dcterms:W3CDTF">2020-06-23T08:34:29Z</dcterms:modified>
</cp:coreProperties>
</file>