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6" r:id="rId2"/>
    <p:sldId id="265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12D"/>
    <a:srgbClr val="61BDD3"/>
    <a:srgbClr val="B99232"/>
    <a:srgbClr val="9D5819"/>
    <a:srgbClr val="A9E4D2"/>
    <a:srgbClr val="428CBE"/>
    <a:srgbClr val="DEE9B1"/>
    <a:srgbClr val="DACF6C"/>
    <a:srgbClr val="FDB840"/>
    <a:srgbClr val="7D2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52E24-51F5-4C82-B070-E188858C998F}" v="19" dt="2025-09-17T08:46:22.132"/>
    <p1510:client id="{E2C95E22-537C-41BC-AC27-B7040604114E}" v="9" dt="2025-09-17T06:49:10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73" autoAdjust="0"/>
  </p:normalViewPr>
  <p:slideViewPr>
    <p:cSldViewPr snapToGrid="0">
      <p:cViewPr>
        <p:scale>
          <a:sx n="75" d="100"/>
          <a:sy n="75" d="100"/>
        </p:scale>
        <p:origin x="1488" y="3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 Quanliang" userId="c59ce077-f53c-41b9-a241-12df0c14e864" providerId="ADAL" clId="{04074D34-C458-4B27-A0B2-4E594F6EF706}"/>
    <pc:docChg chg="undo redo custSel modSld sldOrd">
      <pc:chgData name="YE Quanliang" userId="c59ce077-f53c-41b9-a241-12df0c14e864" providerId="ADAL" clId="{04074D34-C458-4B27-A0B2-4E594F6EF706}" dt="2025-04-14T12:20:19.791" v="1747" actId="12789"/>
      <pc:docMkLst>
        <pc:docMk/>
      </pc:docMkLst>
      <pc:sldChg chg="addSp delSp modSp mod ord">
        <pc:chgData name="YE Quanliang" userId="c59ce077-f53c-41b9-a241-12df0c14e864" providerId="ADAL" clId="{04074D34-C458-4B27-A0B2-4E594F6EF706}" dt="2025-04-12T10:19:31.148" v="1492" actId="207"/>
        <pc:sldMkLst>
          <pc:docMk/>
          <pc:sldMk cId="4062747883" sldId="257"/>
        </pc:sldMkLst>
      </pc:sldChg>
      <pc:sldChg chg="addSp delSp modSp mod">
        <pc:chgData name="YE Quanliang" userId="c59ce077-f53c-41b9-a241-12df0c14e864" providerId="ADAL" clId="{04074D34-C458-4B27-A0B2-4E594F6EF706}" dt="2025-04-12T12:12:50.304" v="1592" actId="164"/>
        <pc:sldMkLst>
          <pc:docMk/>
          <pc:sldMk cId="783838629" sldId="258"/>
        </pc:sldMkLst>
      </pc:sldChg>
      <pc:sldChg chg="addSp delSp modSp mod ord">
        <pc:chgData name="YE Quanliang" userId="c59ce077-f53c-41b9-a241-12df0c14e864" providerId="ADAL" clId="{04074D34-C458-4B27-A0B2-4E594F6EF706}" dt="2025-04-11T15:35:47.358" v="1355" actId="164"/>
        <pc:sldMkLst>
          <pc:docMk/>
          <pc:sldMk cId="52486818" sldId="259"/>
        </pc:sldMkLst>
      </pc:sldChg>
      <pc:sldChg chg="addSp delSp modSp mod">
        <pc:chgData name="YE Quanliang" userId="c59ce077-f53c-41b9-a241-12df0c14e864" providerId="ADAL" clId="{04074D34-C458-4B27-A0B2-4E594F6EF706}" dt="2025-04-12T13:22:58.359" v="1639" actId="20577"/>
        <pc:sldMkLst>
          <pc:docMk/>
          <pc:sldMk cId="3486881833" sldId="260"/>
        </pc:sldMkLst>
      </pc:sldChg>
      <pc:sldChg chg="addSp delSp modSp mod">
        <pc:chgData name="YE Quanliang" userId="c59ce077-f53c-41b9-a241-12df0c14e864" providerId="ADAL" clId="{04074D34-C458-4B27-A0B2-4E594F6EF706}" dt="2025-04-11T14:29:43.488" v="387" actId="20577"/>
        <pc:sldMkLst>
          <pc:docMk/>
          <pc:sldMk cId="2806919902" sldId="261"/>
        </pc:sldMkLst>
      </pc:sldChg>
      <pc:sldChg chg="addSp delSp modSp mod">
        <pc:chgData name="YE Quanliang" userId="c59ce077-f53c-41b9-a241-12df0c14e864" providerId="ADAL" clId="{04074D34-C458-4B27-A0B2-4E594F6EF706}" dt="2025-04-11T14:58:27.328" v="544" actId="1037"/>
        <pc:sldMkLst>
          <pc:docMk/>
          <pc:sldMk cId="3713265882" sldId="262"/>
        </pc:sldMkLst>
      </pc:sldChg>
      <pc:sldChg chg="addSp delSp modSp mod">
        <pc:chgData name="YE Quanliang" userId="c59ce077-f53c-41b9-a241-12df0c14e864" providerId="ADAL" clId="{04074D34-C458-4B27-A0B2-4E594F6EF706}" dt="2025-04-14T12:20:19.791" v="1747" actId="12789"/>
        <pc:sldMkLst>
          <pc:docMk/>
          <pc:sldMk cId="1393606037" sldId="264"/>
        </pc:sldMkLst>
      </pc:sldChg>
    </pc:docChg>
  </pc:docChgLst>
  <pc:docChgLst>
    <pc:chgData name="YE Quanliang" userId="c59ce077-f53c-41b9-a241-12df0c14e864" providerId="ADAL" clId="{0051550B-D06E-4AAD-A2B5-C9048A7AA098}"/>
    <pc:docChg chg="custSel modSld">
      <pc:chgData name="YE Quanliang" userId="c59ce077-f53c-41b9-a241-12df0c14e864" providerId="ADAL" clId="{0051550B-D06E-4AAD-A2B5-C9048A7AA098}" dt="2025-07-07T14:16:01.962" v="0" actId="478"/>
      <pc:docMkLst>
        <pc:docMk/>
      </pc:docMkLst>
      <pc:sldChg chg="delSp mod">
        <pc:chgData name="YE Quanliang" userId="c59ce077-f53c-41b9-a241-12df0c14e864" providerId="ADAL" clId="{0051550B-D06E-4AAD-A2B5-C9048A7AA098}" dt="2025-07-07T14:16:01.962" v="0" actId="478"/>
        <pc:sldMkLst>
          <pc:docMk/>
          <pc:sldMk cId="1272308544" sldId="265"/>
        </pc:sldMkLst>
      </pc:sldChg>
    </pc:docChg>
  </pc:docChgLst>
  <pc:docChgLst>
    <pc:chgData name="YE Quanliang" userId="c59ce077-f53c-41b9-a241-12df0c14e864" providerId="ADAL" clId="{3EF52E24-51F5-4C82-B070-E188858C998F}"/>
    <pc:docChg chg="undo custSel delSld modSld">
      <pc:chgData name="YE Quanliang" userId="c59ce077-f53c-41b9-a241-12df0c14e864" providerId="ADAL" clId="{3EF52E24-51F5-4C82-B070-E188858C998F}" dt="2025-09-17T08:47:01.126" v="3948" actId="14100"/>
      <pc:docMkLst>
        <pc:docMk/>
      </pc:docMkLst>
      <pc:sldChg chg="del">
        <pc:chgData name="YE Quanliang" userId="c59ce077-f53c-41b9-a241-12df0c14e864" providerId="ADAL" clId="{3EF52E24-51F5-4C82-B070-E188858C998F}" dt="2025-09-17T06:53:52.643" v="0" actId="47"/>
        <pc:sldMkLst>
          <pc:docMk/>
          <pc:sldMk cId="630307751" sldId="256"/>
        </pc:sldMkLst>
      </pc:sldChg>
      <pc:sldChg chg="del">
        <pc:chgData name="YE Quanliang" userId="c59ce077-f53c-41b9-a241-12df0c14e864" providerId="ADAL" clId="{3EF52E24-51F5-4C82-B070-E188858C998F}" dt="2025-09-17T06:53:57.219" v="1" actId="47"/>
        <pc:sldMkLst>
          <pc:docMk/>
          <pc:sldMk cId="4062747883" sldId="257"/>
        </pc:sldMkLst>
      </pc:sldChg>
      <pc:sldChg chg="del">
        <pc:chgData name="YE Quanliang" userId="c59ce077-f53c-41b9-a241-12df0c14e864" providerId="ADAL" clId="{3EF52E24-51F5-4C82-B070-E188858C998F}" dt="2025-09-17T06:54:13.567" v="2" actId="47"/>
        <pc:sldMkLst>
          <pc:docMk/>
          <pc:sldMk cId="783838629" sldId="258"/>
        </pc:sldMkLst>
      </pc:sldChg>
      <pc:sldChg chg="del">
        <pc:chgData name="YE Quanliang" userId="c59ce077-f53c-41b9-a241-12df0c14e864" providerId="ADAL" clId="{3EF52E24-51F5-4C82-B070-E188858C998F}" dt="2025-09-17T06:54:13.567" v="2" actId="47"/>
        <pc:sldMkLst>
          <pc:docMk/>
          <pc:sldMk cId="52486818" sldId="259"/>
        </pc:sldMkLst>
      </pc:sldChg>
      <pc:sldChg chg="del">
        <pc:chgData name="YE Quanliang" userId="c59ce077-f53c-41b9-a241-12df0c14e864" providerId="ADAL" clId="{3EF52E24-51F5-4C82-B070-E188858C998F}" dt="2025-09-17T06:53:52.643" v="0" actId="47"/>
        <pc:sldMkLst>
          <pc:docMk/>
          <pc:sldMk cId="3486881833" sldId="260"/>
        </pc:sldMkLst>
      </pc:sldChg>
      <pc:sldChg chg="del">
        <pc:chgData name="YE Quanliang" userId="c59ce077-f53c-41b9-a241-12df0c14e864" providerId="ADAL" clId="{3EF52E24-51F5-4C82-B070-E188858C998F}" dt="2025-09-17T06:53:52.643" v="0" actId="47"/>
        <pc:sldMkLst>
          <pc:docMk/>
          <pc:sldMk cId="2806919902" sldId="261"/>
        </pc:sldMkLst>
      </pc:sldChg>
      <pc:sldChg chg="del">
        <pc:chgData name="YE Quanliang" userId="c59ce077-f53c-41b9-a241-12df0c14e864" providerId="ADAL" clId="{3EF52E24-51F5-4C82-B070-E188858C998F}" dt="2025-09-17T06:53:52.643" v="0" actId="47"/>
        <pc:sldMkLst>
          <pc:docMk/>
          <pc:sldMk cId="3713265882" sldId="262"/>
        </pc:sldMkLst>
      </pc:sldChg>
      <pc:sldChg chg="del">
        <pc:chgData name="YE Quanliang" userId="c59ce077-f53c-41b9-a241-12df0c14e864" providerId="ADAL" clId="{3EF52E24-51F5-4C82-B070-E188858C998F}" dt="2025-09-17T06:54:13.567" v="2" actId="47"/>
        <pc:sldMkLst>
          <pc:docMk/>
          <pc:sldMk cId="2788708485" sldId="263"/>
        </pc:sldMkLst>
      </pc:sldChg>
      <pc:sldChg chg="del">
        <pc:chgData name="YE Quanliang" userId="c59ce077-f53c-41b9-a241-12df0c14e864" providerId="ADAL" clId="{3EF52E24-51F5-4C82-B070-E188858C998F}" dt="2025-09-17T06:53:52.643" v="0" actId="47"/>
        <pc:sldMkLst>
          <pc:docMk/>
          <pc:sldMk cId="1393606037" sldId="264"/>
        </pc:sldMkLst>
      </pc:sldChg>
      <pc:sldChg chg="addSp delSp modSp mod">
        <pc:chgData name="YE Quanliang" userId="c59ce077-f53c-41b9-a241-12df0c14e864" providerId="ADAL" clId="{3EF52E24-51F5-4C82-B070-E188858C998F}" dt="2025-09-17T08:47:01.126" v="3948" actId="14100"/>
        <pc:sldMkLst>
          <pc:docMk/>
          <pc:sldMk cId="1272308544" sldId="265"/>
        </pc:sldMkLst>
        <pc:spChg chg="add mod">
          <ac:chgData name="YE Quanliang" userId="c59ce077-f53c-41b9-a241-12df0c14e864" providerId="ADAL" clId="{3EF52E24-51F5-4C82-B070-E188858C998F}" dt="2025-09-17T08:45:25.200" v="3910" actId="20577"/>
          <ac:spMkLst>
            <pc:docMk/>
            <pc:sldMk cId="1272308544" sldId="265"/>
            <ac:spMk id="9" creationId="{98E97CD8-58E9-D391-1E6F-6D640CC9A9ED}"/>
          </ac:spMkLst>
        </pc:spChg>
        <pc:spChg chg="mod">
          <ac:chgData name="YE Quanliang" userId="c59ce077-f53c-41b9-a241-12df0c14e864" providerId="ADAL" clId="{3EF52E24-51F5-4C82-B070-E188858C998F}" dt="2025-09-17T08:30:12.713" v="3571" actId="207"/>
          <ac:spMkLst>
            <pc:docMk/>
            <pc:sldMk cId="1272308544" sldId="265"/>
            <ac:spMk id="12" creationId="{323580F8-E1BE-FCFF-E5F2-D702FB5E4F1B}"/>
          </ac:spMkLst>
        </pc:spChg>
        <pc:spChg chg="mod">
          <ac:chgData name="YE Quanliang" userId="c59ce077-f53c-41b9-a241-12df0c14e864" providerId="ADAL" clId="{3EF52E24-51F5-4C82-B070-E188858C998F}" dt="2025-09-17T08:30:42.226" v="3578" actId="207"/>
          <ac:spMkLst>
            <pc:docMk/>
            <pc:sldMk cId="1272308544" sldId="265"/>
            <ac:spMk id="13" creationId="{DC2E6B2C-EB3B-780A-C67C-9777CCE64645}"/>
          </ac:spMkLst>
        </pc:spChg>
        <pc:spChg chg="mod">
          <ac:chgData name="YE Quanliang" userId="c59ce077-f53c-41b9-a241-12df0c14e864" providerId="ADAL" clId="{3EF52E24-51F5-4C82-B070-E188858C998F}" dt="2025-09-17T08:30:42.226" v="3578" actId="207"/>
          <ac:spMkLst>
            <pc:docMk/>
            <pc:sldMk cId="1272308544" sldId="265"/>
            <ac:spMk id="15" creationId="{D346689E-DB1D-D7C8-702A-C5359E18F8BC}"/>
          </ac:spMkLst>
        </pc:spChg>
        <pc:spChg chg="mod">
          <ac:chgData name="YE Quanliang" userId="c59ce077-f53c-41b9-a241-12df0c14e864" providerId="ADAL" clId="{3EF52E24-51F5-4C82-B070-E188858C998F}" dt="2025-09-17T08:30:42.226" v="3578" actId="207"/>
          <ac:spMkLst>
            <pc:docMk/>
            <pc:sldMk cId="1272308544" sldId="265"/>
            <ac:spMk id="16" creationId="{9A163AEF-3486-D98C-A412-99FB0E741CA7}"/>
          </ac:spMkLst>
        </pc:spChg>
        <pc:spChg chg="mod">
          <ac:chgData name="YE Quanliang" userId="c59ce077-f53c-41b9-a241-12df0c14e864" providerId="ADAL" clId="{3EF52E24-51F5-4C82-B070-E188858C998F}" dt="2025-09-17T08:30:12.713" v="3571" actId="207"/>
          <ac:spMkLst>
            <pc:docMk/>
            <pc:sldMk cId="1272308544" sldId="265"/>
            <ac:spMk id="19" creationId="{C2B6AA64-1306-B5B5-47B5-BD05B72D76A1}"/>
          </ac:spMkLst>
        </pc:spChg>
        <pc:spChg chg="mod">
          <ac:chgData name="YE Quanliang" userId="c59ce077-f53c-41b9-a241-12df0c14e864" providerId="ADAL" clId="{3EF52E24-51F5-4C82-B070-E188858C998F}" dt="2025-09-17T08:30:12.713" v="3571" actId="207"/>
          <ac:spMkLst>
            <pc:docMk/>
            <pc:sldMk cId="1272308544" sldId="265"/>
            <ac:spMk id="21" creationId="{3CBB38E9-7716-FD1C-BCF0-29B5925C0141}"/>
          </ac:spMkLst>
        </pc:spChg>
        <pc:spChg chg="mod">
          <ac:chgData name="YE Quanliang" userId="c59ce077-f53c-41b9-a241-12df0c14e864" providerId="ADAL" clId="{3EF52E24-51F5-4C82-B070-E188858C998F}" dt="2025-09-17T08:30:42.226" v="3578" actId="207"/>
          <ac:spMkLst>
            <pc:docMk/>
            <pc:sldMk cId="1272308544" sldId="265"/>
            <ac:spMk id="23" creationId="{087F86AB-1F66-8057-7D3E-FB255B507F44}"/>
          </ac:spMkLst>
        </pc:spChg>
        <pc:spChg chg="mod">
          <ac:chgData name="YE Quanliang" userId="c59ce077-f53c-41b9-a241-12df0c14e864" providerId="ADAL" clId="{3EF52E24-51F5-4C82-B070-E188858C998F}" dt="2025-09-17T08:30:12.713" v="3571" actId="207"/>
          <ac:spMkLst>
            <pc:docMk/>
            <pc:sldMk cId="1272308544" sldId="265"/>
            <ac:spMk id="51" creationId="{C0135844-78AF-7261-7B3B-A5EBF1A19D89}"/>
          </ac:spMkLst>
        </pc:spChg>
        <pc:spChg chg="mod">
          <ac:chgData name="YE Quanliang" userId="c59ce077-f53c-41b9-a241-12df0c14e864" providerId="ADAL" clId="{3EF52E24-51F5-4C82-B070-E188858C998F}" dt="2025-09-17T08:30:42.226" v="3578" actId="207"/>
          <ac:spMkLst>
            <pc:docMk/>
            <pc:sldMk cId="1272308544" sldId="265"/>
            <ac:spMk id="52" creationId="{035A9FBE-16F3-7F96-23EB-C8391F47941B}"/>
          </ac:spMkLst>
        </pc:spChg>
        <pc:spChg chg="mod">
          <ac:chgData name="YE Quanliang" userId="c59ce077-f53c-41b9-a241-12df0c14e864" providerId="ADAL" clId="{3EF52E24-51F5-4C82-B070-E188858C998F}" dt="2025-09-17T08:30:12.713" v="3571" actId="207"/>
          <ac:spMkLst>
            <pc:docMk/>
            <pc:sldMk cId="1272308544" sldId="265"/>
            <ac:spMk id="135" creationId="{398A819A-D73A-08A7-C9F5-D0BCAA366B9B}"/>
          </ac:spMkLst>
        </pc:spChg>
        <pc:spChg chg="mod">
          <ac:chgData name="YE Quanliang" userId="c59ce077-f53c-41b9-a241-12df0c14e864" providerId="ADAL" clId="{3EF52E24-51F5-4C82-B070-E188858C998F}" dt="2025-09-17T08:30:12.713" v="3571" actId="207"/>
          <ac:spMkLst>
            <pc:docMk/>
            <pc:sldMk cId="1272308544" sldId="265"/>
            <ac:spMk id="137" creationId="{255FD3C8-E793-97AA-F693-9A47F5ECA97B}"/>
          </ac:spMkLst>
        </pc:spChg>
        <pc:grpChg chg="mod">
          <ac:chgData name="YE Quanliang" userId="c59ce077-f53c-41b9-a241-12df0c14e864" providerId="ADAL" clId="{3EF52E24-51F5-4C82-B070-E188858C998F}" dt="2025-09-17T08:26:16.538" v="3558" actId="1076"/>
          <ac:grpSpMkLst>
            <pc:docMk/>
            <pc:sldMk cId="1272308544" sldId="265"/>
            <ac:grpSpMk id="218" creationId="{CB7278C1-04CD-AD36-9D86-AE92F9F82AAF}"/>
          </ac:grpSpMkLst>
        </pc:grpChg>
        <pc:graphicFrameChg chg="add del mod">
          <ac:chgData name="YE Quanliang" userId="c59ce077-f53c-41b9-a241-12df0c14e864" providerId="ADAL" clId="{3EF52E24-51F5-4C82-B070-E188858C998F}" dt="2025-09-17T08:30:46.876" v="3579" actId="478"/>
          <ac:graphicFrameMkLst>
            <pc:docMk/>
            <pc:sldMk cId="1272308544" sldId="265"/>
            <ac:graphicFrameMk id="3" creationId="{037FFF91-3844-1CED-4489-4CD4CFF5B15D}"/>
          </ac:graphicFrameMkLst>
        </pc:graphicFrameChg>
        <pc:cxnChg chg="mod">
          <ac:chgData name="YE Quanliang" userId="c59ce077-f53c-41b9-a241-12df0c14e864" providerId="ADAL" clId="{3EF52E24-51F5-4C82-B070-E188858C998F}" dt="2025-09-17T08:27:18.670" v="3561" actId="208"/>
          <ac:cxnSpMkLst>
            <pc:docMk/>
            <pc:sldMk cId="1272308544" sldId="265"/>
            <ac:cxnSpMk id="2" creationId="{0823E432-D7E2-4336-9DD2-4DD19FC3BFAF}"/>
          </ac:cxnSpMkLst>
        </pc:cxnChg>
        <pc:cxnChg chg="mod">
          <ac:chgData name="YE Quanliang" userId="c59ce077-f53c-41b9-a241-12df0c14e864" providerId="ADAL" clId="{3EF52E24-51F5-4C82-B070-E188858C998F}" dt="2025-09-17T08:27:18.670" v="3561" actId="208"/>
          <ac:cxnSpMkLst>
            <pc:docMk/>
            <pc:sldMk cId="1272308544" sldId="265"/>
            <ac:cxnSpMk id="6" creationId="{09D41A1A-808D-8905-2EA2-74BDE310B58C}"/>
          </ac:cxnSpMkLst>
        </pc:cxnChg>
        <pc:cxnChg chg="mod">
          <ac:chgData name="YE Quanliang" userId="c59ce077-f53c-41b9-a241-12df0c14e864" providerId="ADAL" clId="{3EF52E24-51F5-4C82-B070-E188858C998F}" dt="2025-09-17T08:27:18.670" v="3561" actId="208"/>
          <ac:cxnSpMkLst>
            <pc:docMk/>
            <pc:sldMk cId="1272308544" sldId="265"/>
            <ac:cxnSpMk id="10" creationId="{0A8DDA84-EE0D-C40E-8B0D-FD5E9259D7A8}"/>
          </ac:cxnSpMkLst>
        </pc:cxnChg>
        <pc:cxnChg chg="add mod">
          <ac:chgData name="YE Quanliang" userId="c59ce077-f53c-41b9-a241-12df0c14e864" providerId="ADAL" clId="{3EF52E24-51F5-4C82-B070-E188858C998F}" dt="2025-09-17T08:46:00.194" v="3917" actId="208"/>
          <ac:cxnSpMkLst>
            <pc:docMk/>
            <pc:sldMk cId="1272308544" sldId="265"/>
            <ac:cxnSpMk id="11" creationId="{4ACC9F8A-DD92-3CF4-A817-EC78A3DCA554}"/>
          </ac:cxnSpMkLst>
        </pc:cxnChg>
        <pc:cxnChg chg="add mod">
          <ac:chgData name="YE Quanliang" userId="c59ce077-f53c-41b9-a241-12df0c14e864" providerId="ADAL" clId="{3EF52E24-51F5-4C82-B070-E188858C998F}" dt="2025-09-17T08:47:01.126" v="3948" actId="14100"/>
          <ac:cxnSpMkLst>
            <pc:docMk/>
            <pc:sldMk cId="1272308544" sldId="265"/>
            <ac:cxnSpMk id="14" creationId="{C9BA9F57-1354-4737-BB46-FE1CFA7BCD53}"/>
          </ac:cxnSpMkLst>
        </pc:cxnChg>
        <pc:cxnChg chg="mod">
          <ac:chgData name="YE Quanliang" userId="c59ce077-f53c-41b9-a241-12df0c14e864" providerId="ADAL" clId="{3EF52E24-51F5-4C82-B070-E188858C998F}" dt="2025-09-17T08:27:18.670" v="3561" actId="208"/>
          <ac:cxnSpMkLst>
            <pc:docMk/>
            <pc:sldMk cId="1272308544" sldId="265"/>
            <ac:cxnSpMk id="24" creationId="{D9F9379E-576B-E99B-52B7-092D1E4B7967}"/>
          </ac:cxnSpMkLst>
        </pc:cxnChg>
        <pc:cxnChg chg="add mod">
          <ac:chgData name="YE Quanliang" userId="c59ce077-f53c-41b9-a241-12df0c14e864" providerId="ADAL" clId="{3EF52E24-51F5-4C82-B070-E188858C998F}" dt="2025-09-17T08:46:56.441" v="3947" actId="1035"/>
          <ac:cxnSpMkLst>
            <pc:docMk/>
            <pc:sldMk cId="1272308544" sldId="265"/>
            <ac:cxnSpMk id="25" creationId="{BAD023E8-51B2-9287-C5B9-F90CEFC20F0E}"/>
          </ac:cxnSpMkLst>
        </pc:cxnChg>
        <pc:cxnChg chg="mod">
          <ac:chgData name="YE Quanliang" userId="c59ce077-f53c-41b9-a241-12df0c14e864" providerId="ADAL" clId="{3EF52E24-51F5-4C82-B070-E188858C998F}" dt="2025-09-17T08:27:18.670" v="3561" actId="208"/>
          <ac:cxnSpMkLst>
            <pc:docMk/>
            <pc:sldMk cId="1272308544" sldId="265"/>
            <ac:cxnSpMk id="26" creationId="{558E35A5-2E4B-6B66-BF60-CE15D23FBB80}"/>
          </ac:cxnSpMkLst>
        </pc:cxnChg>
        <pc:cxnChg chg="mod">
          <ac:chgData name="YE Quanliang" userId="c59ce077-f53c-41b9-a241-12df0c14e864" providerId="ADAL" clId="{3EF52E24-51F5-4C82-B070-E188858C998F}" dt="2025-09-17T08:27:18.670" v="3561" actId="208"/>
          <ac:cxnSpMkLst>
            <pc:docMk/>
            <pc:sldMk cId="1272308544" sldId="265"/>
            <ac:cxnSpMk id="30" creationId="{895D055B-15B0-DCAF-AECD-EAFD0123AE5A}"/>
          </ac:cxnSpMkLst>
        </pc:cxnChg>
        <pc:cxnChg chg="mod">
          <ac:chgData name="YE Quanliang" userId="c59ce077-f53c-41b9-a241-12df0c14e864" providerId="ADAL" clId="{3EF52E24-51F5-4C82-B070-E188858C998F}" dt="2025-09-17T08:27:18.670" v="3561" actId="208"/>
          <ac:cxnSpMkLst>
            <pc:docMk/>
            <pc:sldMk cId="1272308544" sldId="265"/>
            <ac:cxnSpMk id="140" creationId="{CDAABB62-E898-0E3D-C3BA-FB90786A362C}"/>
          </ac:cxnSpMkLst>
        </pc:cxnChg>
        <pc:cxnChg chg="mod">
          <ac:chgData name="YE Quanliang" userId="c59ce077-f53c-41b9-a241-12df0c14e864" providerId="ADAL" clId="{3EF52E24-51F5-4C82-B070-E188858C998F}" dt="2025-09-17T08:30:17.116" v="3573" actId="1076"/>
          <ac:cxnSpMkLst>
            <pc:docMk/>
            <pc:sldMk cId="1272308544" sldId="265"/>
            <ac:cxnSpMk id="157" creationId="{A15537B6-4927-6645-D7A7-1940273D0B42}"/>
          </ac:cxnSpMkLst>
        </pc:cxnChg>
        <pc:cxnChg chg="mod">
          <ac:chgData name="YE Quanliang" userId="c59ce077-f53c-41b9-a241-12df0c14e864" providerId="ADAL" clId="{3EF52E24-51F5-4C82-B070-E188858C998F}" dt="2025-09-17T08:27:18.670" v="3561" actId="208"/>
          <ac:cxnSpMkLst>
            <pc:docMk/>
            <pc:sldMk cId="1272308544" sldId="265"/>
            <ac:cxnSpMk id="160" creationId="{1BAE61D8-2EF2-36FE-52D9-867B01720662}"/>
          </ac:cxnSpMkLst>
        </pc:cxnChg>
        <pc:cxnChg chg="mod">
          <ac:chgData name="YE Quanliang" userId="c59ce077-f53c-41b9-a241-12df0c14e864" providerId="ADAL" clId="{3EF52E24-51F5-4C82-B070-E188858C998F}" dt="2025-09-17T08:27:18.670" v="3561" actId="208"/>
          <ac:cxnSpMkLst>
            <pc:docMk/>
            <pc:sldMk cId="1272308544" sldId="265"/>
            <ac:cxnSpMk id="163" creationId="{73356B6F-5D8B-90EC-78D8-B47350D4CEA1}"/>
          </ac:cxnSpMkLst>
        </pc:cxnChg>
        <pc:cxnChg chg="mod">
          <ac:chgData name="YE Quanliang" userId="c59ce077-f53c-41b9-a241-12df0c14e864" providerId="ADAL" clId="{3EF52E24-51F5-4C82-B070-E188858C998F}" dt="2025-09-17T08:30:17.116" v="3573" actId="1076"/>
          <ac:cxnSpMkLst>
            <pc:docMk/>
            <pc:sldMk cId="1272308544" sldId="265"/>
            <ac:cxnSpMk id="170" creationId="{C889065C-C5F4-F455-D176-E9EA933283AE}"/>
          </ac:cxnSpMkLst>
        </pc:cxnChg>
        <pc:cxnChg chg="mod">
          <ac:chgData name="YE Quanliang" userId="c59ce077-f53c-41b9-a241-12df0c14e864" providerId="ADAL" clId="{3EF52E24-51F5-4C82-B070-E188858C998F}" dt="2025-09-17T08:30:17.116" v="3573" actId="1076"/>
          <ac:cxnSpMkLst>
            <pc:docMk/>
            <pc:sldMk cId="1272308544" sldId="265"/>
            <ac:cxnSpMk id="183" creationId="{95BE3C3C-3095-5366-EC02-36D1C5B737BC}"/>
          </ac:cxnSpMkLst>
        </pc:cxnChg>
        <pc:cxnChg chg="mod">
          <ac:chgData name="YE Quanliang" userId="c59ce077-f53c-41b9-a241-12df0c14e864" providerId="ADAL" clId="{3EF52E24-51F5-4C82-B070-E188858C998F}" dt="2025-09-17T08:30:17.116" v="3573" actId="1076"/>
          <ac:cxnSpMkLst>
            <pc:docMk/>
            <pc:sldMk cId="1272308544" sldId="265"/>
            <ac:cxnSpMk id="187" creationId="{723EB4E8-B885-3E52-7813-D5BBA2E948AB}"/>
          </ac:cxnSpMkLst>
        </pc:cxnChg>
        <pc:cxnChg chg="mod">
          <ac:chgData name="YE Quanliang" userId="c59ce077-f53c-41b9-a241-12df0c14e864" providerId="ADAL" clId="{3EF52E24-51F5-4C82-B070-E188858C998F}" dt="2025-09-17T08:30:17.116" v="3573" actId="1076"/>
          <ac:cxnSpMkLst>
            <pc:docMk/>
            <pc:sldMk cId="1272308544" sldId="265"/>
            <ac:cxnSpMk id="196" creationId="{845A2E7A-EE71-206E-EF14-480944E9CEDF}"/>
          </ac:cxnSpMkLst>
        </pc:cxnChg>
        <pc:cxnChg chg="mod">
          <ac:chgData name="YE Quanliang" userId="c59ce077-f53c-41b9-a241-12df0c14e864" providerId="ADAL" clId="{3EF52E24-51F5-4C82-B070-E188858C998F}" dt="2025-09-17T08:28:50.405" v="3566" actId="14100"/>
          <ac:cxnSpMkLst>
            <pc:docMk/>
            <pc:sldMk cId="1272308544" sldId="265"/>
            <ac:cxnSpMk id="215" creationId="{248948FC-3C37-FD0A-6ECD-2422B87E77B7}"/>
          </ac:cxnSpMkLst>
        </pc:cxnChg>
      </pc:sldChg>
      <pc:sldChg chg="addSp delSp modSp mod">
        <pc:chgData name="YE Quanliang" userId="c59ce077-f53c-41b9-a241-12df0c14e864" providerId="ADAL" clId="{3EF52E24-51F5-4C82-B070-E188858C998F}" dt="2025-09-17T08:44:58.382" v="3903" actId="20577"/>
        <pc:sldMkLst>
          <pc:docMk/>
          <pc:sldMk cId="2422437221" sldId="266"/>
        </pc:sldMkLst>
        <pc:spChg chg="del">
          <ac:chgData name="YE Quanliang" userId="c59ce077-f53c-41b9-a241-12df0c14e864" providerId="ADAL" clId="{3EF52E24-51F5-4C82-B070-E188858C998F}" dt="2025-09-17T08:44:27.366" v="3902" actId="478"/>
          <ac:spMkLst>
            <pc:docMk/>
            <pc:sldMk cId="2422437221" sldId="266"/>
            <ac:spMk id="5" creationId="{495ABF8A-9B65-0073-C154-E1867B5DFA30}"/>
          </ac:spMkLst>
        </pc:spChg>
        <pc:spChg chg="del mod">
          <ac:chgData name="YE Quanliang" userId="c59ce077-f53c-41b9-a241-12df0c14e864" providerId="ADAL" clId="{3EF52E24-51F5-4C82-B070-E188858C998F}" dt="2025-09-17T07:21:15.519" v="1446" actId="478"/>
          <ac:spMkLst>
            <pc:docMk/>
            <pc:sldMk cId="2422437221" sldId="266"/>
            <ac:spMk id="7" creationId="{9A01E301-5ED1-3A2F-7FB4-9EFA91FFB68B}"/>
          </ac:spMkLst>
        </pc:spChg>
        <pc:spChg chg="mod">
          <ac:chgData name="YE Quanliang" userId="c59ce077-f53c-41b9-a241-12df0c14e864" providerId="ADAL" clId="{3EF52E24-51F5-4C82-B070-E188858C998F}" dt="2025-09-17T07:09:02.663" v="565" actId="555"/>
          <ac:spMkLst>
            <pc:docMk/>
            <pc:sldMk cId="2422437221" sldId="266"/>
            <ac:spMk id="11" creationId="{598464C6-B100-68F4-B995-F085E783FB23}"/>
          </ac:spMkLst>
        </pc:spChg>
        <pc:spChg chg="mod">
          <ac:chgData name="YE Quanliang" userId="c59ce077-f53c-41b9-a241-12df0c14e864" providerId="ADAL" clId="{3EF52E24-51F5-4C82-B070-E188858C998F}" dt="2025-09-17T07:17:36.152" v="1384" actId="14100"/>
          <ac:spMkLst>
            <pc:docMk/>
            <pc:sldMk cId="2422437221" sldId="266"/>
            <ac:spMk id="12" creationId="{981C5D10-C716-861B-916F-C7D168CB6EDB}"/>
          </ac:spMkLst>
        </pc:spChg>
        <pc:spChg chg="mod">
          <ac:chgData name="YE Quanliang" userId="c59ce077-f53c-41b9-a241-12df0c14e864" providerId="ADAL" clId="{3EF52E24-51F5-4C82-B070-E188858C998F}" dt="2025-09-17T07:17:36.152" v="1384" actId="14100"/>
          <ac:spMkLst>
            <pc:docMk/>
            <pc:sldMk cId="2422437221" sldId="266"/>
            <ac:spMk id="13" creationId="{32B3E7F7-1FBD-9352-ED50-A655CC9D28B7}"/>
          </ac:spMkLst>
        </pc:spChg>
        <pc:spChg chg="mod ord">
          <ac:chgData name="YE Quanliang" userId="c59ce077-f53c-41b9-a241-12df0c14e864" providerId="ADAL" clId="{3EF52E24-51F5-4C82-B070-E188858C998F}" dt="2025-09-17T08:44:25.789" v="3901" actId="164"/>
          <ac:spMkLst>
            <pc:docMk/>
            <pc:sldMk cId="2422437221" sldId="266"/>
            <ac:spMk id="14" creationId="{4B81FB9C-5F58-ED3E-2A21-F914B7E4B0E6}"/>
          </ac:spMkLst>
        </pc:spChg>
        <pc:spChg chg="mod">
          <ac:chgData name="YE Quanliang" userId="c59ce077-f53c-41b9-a241-12df0c14e864" providerId="ADAL" clId="{3EF52E24-51F5-4C82-B070-E188858C998F}" dt="2025-09-17T07:17:31.243" v="1383" actId="14100"/>
          <ac:spMkLst>
            <pc:docMk/>
            <pc:sldMk cId="2422437221" sldId="266"/>
            <ac:spMk id="15" creationId="{564E5477-C1D9-FC75-A8F4-4188A534688F}"/>
          </ac:spMkLst>
        </pc:spChg>
        <pc:spChg chg="mod">
          <ac:chgData name="YE Quanliang" userId="c59ce077-f53c-41b9-a241-12df0c14e864" providerId="ADAL" clId="{3EF52E24-51F5-4C82-B070-E188858C998F}" dt="2025-09-17T07:17:31.243" v="1383" actId="14100"/>
          <ac:spMkLst>
            <pc:docMk/>
            <pc:sldMk cId="2422437221" sldId="266"/>
            <ac:spMk id="16" creationId="{95FFA13F-E6DE-6BAA-D8B5-7AA360F631AF}"/>
          </ac:spMkLst>
        </pc:spChg>
        <pc:spChg chg="mod">
          <ac:chgData name="YE Quanliang" userId="c59ce077-f53c-41b9-a241-12df0c14e864" providerId="ADAL" clId="{3EF52E24-51F5-4C82-B070-E188858C998F}" dt="2025-09-17T08:44:25.789" v="3901" actId="164"/>
          <ac:spMkLst>
            <pc:docMk/>
            <pc:sldMk cId="2422437221" sldId="266"/>
            <ac:spMk id="17" creationId="{332A0769-C2B4-B668-1656-E09B68CC9810}"/>
          </ac:spMkLst>
        </pc:spChg>
        <pc:spChg chg="mod">
          <ac:chgData name="YE Quanliang" userId="c59ce077-f53c-41b9-a241-12df0c14e864" providerId="ADAL" clId="{3EF52E24-51F5-4C82-B070-E188858C998F}" dt="2025-09-17T07:15:37.369" v="1206" actId="555"/>
          <ac:spMkLst>
            <pc:docMk/>
            <pc:sldMk cId="2422437221" sldId="266"/>
            <ac:spMk id="18" creationId="{988BE4C1-6789-94D7-3B89-86AA58B785D0}"/>
          </ac:spMkLst>
        </pc:spChg>
        <pc:spChg chg="mod">
          <ac:chgData name="YE Quanliang" userId="c59ce077-f53c-41b9-a241-12df0c14e864" providerId="ADAL" clId="{3EF52E24-51F5-4C82-B070-E188858C998F}" dt="2025-09-17T07:17:08.618" v="1381" actId="14100"/>
          <ac:spMkLst>
            <pc:docMk/>
            <pc:sldMk cId="2422437221" sldId="266"/>
            <ac:spMk id="19" creationId="{423A068D-AD0B-DAEB-0050-4064C482E219}"/>
          </ac:spMkLst>
        </pc:spChg>
        <pc:spChg chg="mod">
          <ac:chgData name="YE Quanliang" userId="c59ce077-f53c-41b9-a241-12df0c14e864" providerId="ADAL" clId="{3EF52E24-51F5-4C82-B070-E188858C998F}" dt="2025-09-17T08:21:39.940" v="3437" actId="1076"/>
          <ac:spMkLst>
            <pc:docMk/>
            <pc:sldMk cId="2422437221" sldId="266"/>
            <ac:spMk id="20" creationId="{3E1C3B3C-F4FF-8A22-48E8-C6BEE98A0FE5}"/>
          </ac:spMkLst>
        </pc:spChg>
        <pc:spChg chg="mod">
          <ac:chgData name="YE Quanliang" userId="c59ce077-f53c-41b9-a241-12df0c14e864" providerId="ADAL" clId="{3EF52E24-51F5-4C82-B070-E188858C998F}" dt="2025-09-17T08:22:29.994" v="3446" actId="552"/>
          <ac:spMkLst>
            <pc:docMk/>
            <pc:sldMk cId="2422437221" sldId="266"/>
            <ac:spMk id="21" creationId="{E4AEF99B-A755-A8E9-9658-47933E44A51B}"/>
          </ac:spMkLst>
        </pc:spChg>
        <pc:spChg chg="mod">
          <ac:chgData name="YE Quanliang" userId="c59ce077-f53c-41b9-a241-12df0c14e864" providerId="ADAL" clId="{3EF52E24-51F5-4C82-B070-E188858C998F}" dt="2025-09-17T07:15:37.369" v="1206" actId="555"/>
          <ac:spMkLst>
            <pc:docMk/>
            <pc:sldMk cId="2422437221" sldId="266"/>
            <ac:spMk id="22" creationId="{6E5183B0-8166-CEA3-1F81-290E680915F3}"/>
          </ac:spMkLst>
        </pc:spChg>
        <pc:spChg chg="mod">
          <ac:chgData name="YE Quanliang" userId="c59ce077-f53c-41b9-a241-12df0c14e864" providerId="ADAL" clId="{3EF52E24-51F5-4C82-B070-E188858C998F}" dt="2025-09-17T08:44:25.789" v="3901" actId="164"/>
          <ac:spMkLst>
            <pc:docMk/>
            <pc:sldMk cId="2422437221" sldId="266"/>
            <ac:spMk id="23" creationId="{84CDEE70-8D65-F231-3261-6B0FA6EA3A8A}"/>
          </ac:spMkLst>
        </pc:spChg>
        <pc:spChg chg="mod">
          <ac:chgData name="YE Quanliang" userId="c59ce077-f53c-41b9-a241-12df0c14e864" providerId="ADAL" clId="{3EF52E24-51F5-4C82-B070-E188858C998F}" dt="2025-09-17T07:09:02.663" v="565" actId="555"/>
          <ac:spMkLst>
            <pc:docMk/>
            <pc:sldMk cId="2422437221" sldId="266"/>
            <ac:spMk id="27" creationId="{E6B371C9-2854-DCA4-52FD-0B63BCE92B76}"/>
          </ac:spMkLst>
        </pc:spChg>
        <pc:spChg chg="mod">
          <ac:chgData name="YE Quanliang" userId="c59ce077-f53c-41b9-a241-12df0c14e864" providerId="ADAL" clId="{3EF52E24-51F5-4C82-B070-E188858C998F}" dt="2025-09-17T08:00:31.296" v="2866" actId="1038"/>
          <ac:spMkLst>
            <pc:docMk/>
            <pc:sldMk cId="2422437221" sldId="266"/>
            <ac:spMk id="39" creationId="{7538F4BE-112E-F89A-E6CB-496A22CB00B5}"/>
          </ac:spMkLst>
        </pc:spChg>
        <pc:spChg chg="mod">
          <ac:chgData name="YE Quanliang" userId="c59ce077-f53c-41b9-a241-12df0c14e864" providerId="ADAL" clId="{3EF52E24-51F5-4C82-B070-E188858C998F}" dt="2025-09-17T08:00:40.388" v="2868" actId="1076"/>
          <ac:spMkLst>
            <pc:docMk/>
            <pc:sldMk cId="2422437221" sldId="266"/>
            <ac:spMk id="40" creationId="{93C62456-C7E8-3A68-9FD2-7FF6A63605B1}"/>
          </ac:spMkLst>
        </pc:spChg>
        <pc:spChg chg="mod">
          <ac:chgData name="YE Quanliang" userId="c59ce077-f53c-41b9-a241-12df0c14e864" providerId="ADAL" clId="{3EF52E24-51F5-4C82-B070-E188858C998F}" dt="2025-09-17T08:35:34.557" v="3682" actId="1076"/>
          <ac:spMkLst>
            <pc:docMk/>
            <pc:sldMk cId="2422437221" sldId="266"/>
            <ac:spMk id="44" creationId="{60CD196A-2DD8-9D1C-9741-8BE93ED985B2}"/>
          </ac:spMkLst>
        </pc:spChg>
        <pc:spChg chg="mod">
          <ac:chgData name="YE Quanliang" userId="c59ce077-f53c-41b9-a241-12df0c14e864" providerId="ADAL" clId="{3EF52E24-51F5-4C82-B070-E188858C998F}" dt="2025-09-17T08:35:08.949" v="3674" actId="14100"/>
          <ac:spMkLst>
            <pc:docMk/>
            <pc:sldMk cId="2422437221" sldId="266"/>
            <ac:spMk id="46" creationId="{E0011D30-B040-DBC8-3561-DE3368632E39}"/>
          </ac:spMkLst>
        </pc:spChg>
        <pc:spChg chg="mod">
          <ac:chgData name="YE Quanliang" userId="c59ce077-f53c-41b9-a241-12df0c14e864" providerId="ADAL" clId="{3EF52E24-51F5-4C82-B070-E188858C998F}" dt="2025-09-17T08:10:27.020" v="3275" actId="12788"/>
          <ac:spMkLst>
            <pc:docMk/>
            <pc:sldMk cId="2422437221" sldId="266"/>
            <ac:spMk id="48" creationId="{0EEFAF43-00EF-B522-1A17-7734701EE4AF}"/>
          </ac:spMkLst>
        </pc:spChg>
        <pc:spChg chg="mod">
          <ac:chgData name="YE Quanliang" userId="c59ce077-f53c-41b9-a241-12df0c14e864" providerId="ADAL" clId="{3EF52E24-51F5-4C82-B070-E188858C998F}" dt="2025-09-17T07:17:36.152" v="1384" actId="14100"/>
          <ac:spMkLst>
            <pc:docMk/>
            <pc:sldMk cId="2422437221" sldId="266"/>
            <ac:spMk id="51" creationId="{1876672C-C94E-EE28-4BD7-02A04272DDE9}"/>
          </ac:spMkLst>
        </pc:spChg>
        <pc:spChg chg="mod">
          <ac:chgData name="YE Quanliang" userId="c59ce077-f53c-41b9-a241-12df0c14e864" providerId="ADAL" clId="{3EF52E24-51F5-4C82-B070-E188858C998F}" dt="2025-09-17T08:44:25.789" v="3901" actId="164"/>
          <ac:spMkLst>
            <pc:docMk/>
            <pc:sldMk cId="2422437221" sldId="266"/>
            <ac:spMk id="52" creationId="{33763C0D-C69A-8A4C-ADBB-9A0B95ECC556}"/>
          </ac:spMkLst>
        </pc:spChg>
        <pc:spChg chg="mod">
          <ac:chgData name="YE Quanliang" userId="c59ce077-f53c-41b9-a241-12df0c14e864" providerId="ADAL" clId="{3EF52E24-51F5-4C82-B070-E188858C998F}" dt="2025-09-17T08:10:27.020" v="3275" actId="12788"/>
          <ac:spMkLst>
            <pc:docMk/>
            <pc:sldMk cId="2422437221" sldId="266"/>
            <ac:spMk id="55" creationId="{48EA74A7-D2F4-F4CC-6685-A9261B806CDD}"/>
          </ac:spMkLst>
        </pc:spChg>
        <pc:spChg chg="del mod">
          <ac:chgData name="YE Quanliang" userId="c59ce077-f53c-41b9-a241-12df0c14e864" providerId="ADAL" clId="{3EF52E24-51F5-4C82-B070-E188858C998F}" dt="2025-09-17T07:30:13.447" v="1778" actId="478"/>
          <ac:spMkLst>
            <pc:docMk/>
            <pc:sldMk cId="2422437221" sldId="266"/>
            <ac:spMk id="80" creationId="{0FF7EE75-ABB3-0C2A-86A7-E0F1FDEBB842}"/>
          </ac:spMkLst>
        </pc:spChg>
        <pc:spChg chg="mod">
          <ac:chgData name="YE Quanliang" userId="c59ce077-f53c-41b9-a241-12df0c14e864" providerId="ADAL" clId="{3EF52E24-51F5-4C82-B070-E188858C998F}" dt="2025-09-17T07:09:15.372" v="578" actId="20577"/>
          <ac:spMkLst>
            <pc:docMk/>
            <pc:sldMk cId="2422437221" sldId="266"/>
            <ac:spMk id="83" creationId="{D2D226F4-78BD-DD21-9151-74400B1063DB}"/>
          </ac:spMkLst>
        </pc:spChg>
        <pc:spChg chg="mod">
          <ac:chgData name="YE Quanliang" userId="c59ce077-f53c-41b9-a241-12df0c14e864" providerId="ADAL" clId="{3EF52E24-51F5-4C82-B070-E188858C998F}" dt="2025-09-17T07:12:58.532" v="911" actId="555"/>
          <ac:spMkLst>
            <pc:docMk/>
            <pc:sldMk cId="2422437221" sldId="266"/>
            <ac:spMk id="84" creationId="{6AF638A9-8EC9-99A2-A545-BC3A6EBB80FA}"/>
          </ac:spMkLst>
        </pc:spChg>
        <pc:spChg chg="del topLvl">
          <ac:chgData name="YE Quanliang" userId="c59ce077-f53c-41b9-a241-12df0c14e864" providerId="ADAL" clId="{3EF52E24-51F5-4C82-B070-E188858C998F}" dt="2025-09-17T08:04:14.948" v="3065" actId="478"/>
          <ac:spMkLst>
            <pc:docMk/>
            <pc:sldMk cId="2422437221" sldId="266"/>
            <ac:spMk id="90" creationId="{339A3D07-8915-F0DD-929E-1CABCE4403F6}"/>
          </ac:spMkLst>
        </pc:spChg>
        <pc:spChg chg="mod topLvl">
          <ac:chgData name="YE Quanliang" userId="c59ce077-f53c-41b9-a241-12df0c14e864" providerId="ADAL" clId="{3EF52E24-51F5-4C82-B070-E188858C998F}" dt="2025-09-17T08:06:18.627" v="3155" actId="207"/>
          <ac:spMkLst>
            <pc:docMk/>
            <pc:sldMk cId="2422437221" sldId="266"/>
            <ac:spMk id="91" creationId="{A83F4CC0-3615-E6E3-5E9D-E7E24AD0CCAB}"/>
          </ac:spMkLst>
        </pc:spChg>
        <pc:spChg chg="del topLvl">
          <ac:chgData name="YE Quanliang" userId="c59ce077-f53c-41b9-a241-12df0c14e864" providerId="ADAL" clId="{3EF52E24-51F5-4C82-B070-E188858C998F}" dt="2025-09-17T08:03:19.612" v="2994" actId="478"/>
          <ac:spMkLst>
            <pc:docMk/>
            <pc:sldMk cId="2422437221" sldId="266"/>
            <ac:spMk id="92" creationId="{F01BA40A-74B6-51E3-6DB7-0AE157A834A0}"/>
          </ac:spMkLst>
        </pc:spChg>
        <pc:spChg chg="mod ord topLvl">
          <ac:chgData name="YE Quanliang" userId="c59ce077-f53c-41b9-a241-12df0c14e864" providerId="ADAL" clId="{3EF52E24-51F5-4C82-B070-E188858C998F}" dt="2025-09-17T08:44:25.789" v="3901" actId="164"/>
          <ac:spMkLst>
            <pc:docMk/>
            <pc:sldMk cId="2422437221" sldId="266"/>
            <ac:spMk id="93" creationId="{F74301DC-BEB1-1ACC-9896-D14F794D2A56}"/>
          </ac:spMkLst>
        </pc:spChg>
        <pc:spChg chg="del topLvl">
          <ac:chgData name="YE Quanliang" userId="c59ce077-f53c-41b9-a241-12df0c14e864" providerId="ADAL" clId="{3EF52E24-51F5-4C82-B070-E188858C998F}" dt="2025-09-17T07:21:49.055" v="1455" actId="478"/>
          <ac:spMkLst>
            <pc:docMk/>
            <pc:sldMk cId="2422437221" sldId="266"/>
            <ac:spMk id="94" creationId="{0E7A0199-E540-0A2B-0EB7-BACE3820C4F3}"/>
          </ac:spMkLst>
        </pc:spChg>
        <pc:spChg chg="mod topLvl">
          <ac:chgData name="YE Quanliang" userId="c59ce077-f53c-41b9-a241-12df0c14e864" providerId="ADAL" clId="{3EF52E24-51F5-4C82-B070-E188858C998F}" dt="2025-09-17T07:22:32.829" v="1480" actId="1076"/>
          <ac:spMkLst>
            <pc:docMk/>
            <pc:sldMk cId="2422437221" sldId="266"/>
            <ac:spMk id="95" creationId="{F7E3FB7A-DA62-FB2F-93C3-62D715D2576C}"/>
          </ac:spMkLst>
        </pc:spChg>
        <pc:spChg chg="del topLvl">
          <ac:chgData name="YE Quanliang" userId="c59ce077-f53c-41b9-a241-12df0c14e864" providerId="ADAL" clId="{3EF52E24-51F5-4C82-B070-E188858C998F}" dt="2025-09-17T07:18:22.476" v="1389" actId="478"/>
          <ac:spMkLst>
            <pc:docMk/>
            <pc:sldMk cId="2422437221" sldId="266"/>
            <ac:spMk id="96" creationId="{CA1764EB-CAEE-B8F3-38D7-48B75321449C}"/>
          </ac:spMkLst>
        </pc:spChg>
        <pc:spChg chg="mod topLvl">
          <ac:chgData name="YE Quanliang" userId="c59ce077-f53c-41b9-a241-12df0c14e864" providerId="ADAL" clId="{3EF52E24-51F5-4C82-B070-E188858C998F}" dt="2025-09-17T07:21:37.363" v="1450" actId="1076"/>
          <ac:spMkLst>
            <pc:docMk/>
            <pc:sldMk cId="2422437221" sldId="266"/>
            <ac:spMk id="97" creationId="{4CB1DACC-B4D4-9085-98D1-4ABBC60EB61E}"/>
          </ac:spMkLst>
        </pc:spChg>
        <pc:spChg chg="del mod topLvl">
          <ac:chgData name="YE Quanliang" userId="c59ce077-f53c-41b9-a241-12df0c14e864" providerId="ADAL" clId="{3EF52E24-51F5-4C82-B070-E188858C998F}" dt="2025-09-17T08:01:52.293" v="2921" actId="478"/>
          <ac:spMkLst>
            <pc:docMk/>
            <pc:sldMk cId="2422437221" sldId="266"/>
            <ac:spMk id="98" creationId="{71ECE772-69AA-BD5D-CBE0-F37D2ED26A2E}"/>
          </ac:spMkLst>
        </pc:spChg>
        <pc:spChg chg="add del mod topLvl">
          <ac:chgData name="YE Quanliang" userId="c59ce077-f53c-41b9-a241-12df0c14e864" providerId="ADAL" clId="{3EF52E24-51F5-4C82-B070-E188858C998F}" dt="2025-09-17T08:03:04.530" v="2991" actId="1076"/>
          <ac:spMkLst>
            <pc:docMk/>
            <pc:sldMk cId="2422437221" sldId="266"/>
            <ac:spMk id="99" creationId="{BE07994B-FBA5-6A40-CFCE-A9F73658D165}"/>
          </ac:spMkLst>
        </pc:spChg>
        <pc:spChg chg="del topLvl">
          <ac:chgData name="YE Quanliang" userId="c59ce077-f53c-41b9-a241-12df0c14e864" providerId="ADAL" clId="{3EF52E24-51F5-4C82-B070-E188858C998F}" dt="2025-09-17T08:01:15.759" v="2886" actId="478"/>
          <ac:spMkLst>
            <pc:docMk/>
            <pc:sldMk cId="2422437221" sldId="266"/>
            <ac:spMk id="100" creationId="{0467CC1F-55D9-F048-EF6E-48DACA69EB97}"/>
          </ac:spMkLst>
        </pc:spChg>
        <pc:spChg chg="mod ord topLvl">
          <ac:chgData name="YE Quanliang" userId="c59ce077-f53c-41b9-a241-12df0c14e864" providerId="ADAL" clId="{3EF52E24-51F5-4C82-B070-E188858C998F}" dt="2025-09-17T08:42:40.891" v="3845" actId="166"/>
          <ac:spMkLst>
            <pc:docMk/>
            <pc:sldMk cId="2422437221" sldId="266"/>
            <ac:spMk id="101" creationId="{636BFF3D-61E0-26B9-C90F-474E9FC15BC0}"/>
          </ac:spMkLst>
        </pc:spChg>
        <pc:spChg chg="del topLvl">
          <ac:chgData name="YE Quanliang" userId="c59ce077-f53c-41b9-a241-12df0c14e864" providerId="ADAL" clId="{3EF52E24-51F5-4C82-B070-E188858C998F}" dt="2025-09-17T07:59:03.452" v="2749" actId="478"/>
          <ac:spMkLst>
            <pc:docMk/>
            <pc:sldMk cId="2422437221" sldId="266"/>
            <ac:spMk id="102" creationId="{18E84D43-6A71-211F-48EC-985758010AA2}"/>
          </ac:spMkLst>
        </pc:spChg>
        <pc:spChg chg="mod ord topLvl">
          <ac:chgData name="YE Quanliang" userId="c59ce077-f53c-41b9-a241-12df0c14e864" providerId="ADAL" clId="{3EF52E24-51F5-4C82-B070-E188858C998F}" dt="2025-09-17T08:42:40.891" v="3845" actId="166"/>
          <ac:spMkLst>
            <pc:docMk/>
            <pc:sldMk cId="2422437221" sldId="266"/>
            <ac:spMk id="103" creationId="{1FFD3D31-8D65-B73C-65E6-FF2E21C8AC21}"/>
          </ac:spMkLst>
        </pc:spChg>
        <pc:spChg chg="del topLvl">
          <ac:chgData name="YE Quanliang" userId="c59ce077-f53c-41b9-a241-12df0c14e864" providerId="ADAL" clId="{3EF52E24-51F5-4C82-B070-E188858C998F}" dt="2025-09-17T08:04:51.269" v="3074" actId="478"/>
          <ac:spMkLst>
            <pc:docMk/>
            <pc:sldMk cId="2422437221" sldId="266"/>
            <ac:spMk id="104" creationId="{515EE3CA-2F44-0031-8FB1-59FDE069B097}"/>
          </ac:spMkLst>
        </pc:spChg>
        <pc:spChg chg="mod ord topLvl">
          <ac:chgData name="YE Quanliang" userId="c59ce077-f53c-41b9-a241-12df0c14e864" providerId="ADAL" clId="{3EF52E24-51F5-4C82-B070-E188858C998F}" dt="2025-09-17T08:42:40.891" v="3845" actId="166"/>
          <ac:spMkLst>
            <pc:docMk/>
            <pc:sldMk cId="2422437221" sldId="266"/>
            <ac:spMk id="105" creationId="{78B1480C-8EB4-A5DC-B53C-9822740BF0AB}"/>
          </ac:spMkLst>
        </pc:spChg>
        <pc:spChg chg="del topLvl">
          <ac:chgData name="YE Quanliang" userId="c59ce077-f53c-41b9-a241-12df0c14e864" providerId="ADAL" clId="{3EF52E24-51F5-4C82-B070-E188858C998F}" dt="2025-09-17T07:58:14.360" v="2713" actId="478"/>
          <ac:spMkLst>
            <pc:docMk/>
            <pc:sldMk cId="2422437221" sldId="266"/>
            <ac:spMk id="106" creationId="{0241D686-676A-3A7B-DD37-2142B17B6787}"/>
          </ac:spMkLst>
        </pc:spChg>
        <pc:spChg chg="mod topLvl">
          <ac:chgData name="YE Quanliang" userId="c59ce077-f53c-41b9-a241-12df0c14e864" providerId="ADAL" clId="{3EF52E24-51F5-4C82-B070-E188858C998F}" dt="2025-09-17T08:17:45.856" v="3335" actId="1035"/>
          <ac:spMkLst>
            <pc:docMk/>
            <pc:sldMk cId="2422437221" sldId="266"/>
            <ac:spMk id="107" creationId="{E6E094E7-DCF3-A26B-2A59-A084CBA9B7BE}"/>
          </ac:spMkLst>
        </pc:spChg>
        <pc:spChg chg="del topLvl">
          <ac:chgData name="YE Quanliang" userId="c59ce077-f53c-41b9-a241-12df0c14e864" providerId="ADAL" clId="{3EF52E24-51F5-4C82-B070-E188858C998F}" dt="2025-09-17T07:55:11.585" v="2479" actId="478"/>
          <ac:spMkLst>
            <pc:docMk/>
            <pc:sldMk cId="2422437221" sldId="266"/>
            <ac:spMk id="108" creationId="{16381DB2-B544-2A8B-4DBC-732498FDDEA4}"/>
          </ac:spMkLst>
        </pc:spChg>
        <pc:spChg chg="mod topLvl">
          <ac:chgData name="YE Quanliang" userId="c59ce077-f53c-41b9-a241-12df0c14e864" providerId="ADAL" clId="{3EF52E24-51F5-4C82-B070-E188858C998F}" dt="2025-09-17T08:33:43.155" v="3652" actId="1036"/>
          <ac:spMkLst>
            <pc:docMk/>
            <pc:sldMk cId="2422437221" sldId="266"/>
            <ac:spMk id="109" creationId="{56ED4A94-4ED9-9370-91EF-E0CF4303C21C}"/>
          </ac:spMkLst>
        </pc:spChg>
        <pc:spChg chg="del topLvl">
          <ac:chgData name="YE Quanliang" userId="c59ce077-f53c-41b9-a241-12df0c14e864" providerId="ADAL" clId="{3EF52E24-51F5-4C82-B070-E188858C998F}" dt="2025-09-17T07:56:00.255" v="2521" actId="478"/>
          <ac:spMkLst>
            <pc:docMk/>
            <pc:sldMk cId="2422437221" sldId="266"/>
            <ac:spMk id="110" creationId="{7E6B60F1-436F-E0A3-C311-86B8977DEC8C}"/>
          </ac:spMkLst>
        </pc:spChg>
        <pc:spChg chg="mod topLvl">
          <ac:chgData name="YE Quanliang" userId="c59ce077-f53c-41b9-a241-12df0c14e864" providerId="ADAL" clId="{3EF52E24-51F5-4C82-B070-E188858C998F}" dt="2025-09-17T08:44:25.789" v="3901" actId="164"/>
          <ac:spMkLst>
            <pc:docMk/>
            <pc:sldMk cId="2422437221" sldId="266"/>
            <ac:spMk id="111" creationId="{37C99882-7C00-17D5-258A-28F214C21EBA}"/>
          </ac:spMkLst>
        </pc:spChg>
        <pc:spChg chg="del topLvl">
          <ac:chgData name="YE Quanliang" userId="c59ce077-f53c-41b9-a241-12df0c14e864" providerId="ADAL" clId="{3EF52E24-51F5-4C82-B070-E188858C998F}" dt="2025-09-17T07:51:51.501" v="2387" actId="478"/>
          <ac:spMkLst>
            <pc:docMk/>
            <pc:sldMk cId="2422437221" sldId="266"/>
            <ac:spMk id="112" creationId="{6E270CFD-3B7D-DFCF-B2E1-ACCC61C04404}"/>
          </ac:spMkLst>
        </pc:spChg>
        <pc:spChg chg="mod topLvl">
          <ac:chgData name="YE Quanliang" userId="c59ce077-f53c-41b9-a241-12df0c14e864" providerId="ADAL" clId="{3EF52E24-51F5-4C82-B070-E188858C998F}" dt="2025-09-17T07:54:57.768" v="2477" actId="207"/>
          <ac:spMkLst>
            <pc:docMk/>
            <pc:sldMk cId="2422437221" sldId="266"/>
            <ac:spMk id="113" creationId="{8CE2011D-864C-021A-AB54-D550FA04CF8D}"/>
          </ac:spMkLst>
        </pc:spChg>
        <pc:spChg chg="del topLvl">
          <ac:chgData name="YE Quanliang" userId="c59ce077-f53c-41b9-a241-12df0c14e864" providerId="ADAL" clId="{3EF52E24-51F5-4C82-B070-E188858C998F}" dt="2025-09-17T08:07:47.988" v="3215" actId="478"/>
          <ac:spMkLst>
            <pc:docMk/>
            <pc:sldMk cId="2422437221" sldId="266"/>
            <ac:spMk id="114" creationId="{F2F3BAE8-38CC-A575-6298-167C7C2AA72F}"/>
          </ac:spMkLst>
        </pc:spChg>
        <pc:spChg chg="mod topLvl">
          <ac:chgData name="YE Quanliang" userId="c59ce077-f53c-41b9-a241-12df0c14e864" providerId="ADAL" clId="{3EF52E24-51F5-4C82-B070-E188858C998F}" dt="2025-09-17T08:16:17.843" v="3291" actId="1038"/>
          <ac:spMkLst>
            <pc:docMk/>
            <pc:sldMk cId="2422437221" sldId="266"/>
            <ac:spMk id="115" creationId="{0335F406-6AAC-A32F-FE87-D97269F83524}"/>
          </ac:spMkLst>
        </pc:spChg>
        <pc:spChg chg="del topLvl">
          <ac:chgData name="YE Quanliang" userId="c59ce077-f53c-41b9-a241-12df0c14e864" providerId="ADAL" clId="{3EF52E24-51F5-4C82-B070-E188858C998F}" dt="2025-09-17T07:52:35.340" v="2416" actId="478"/>
          <ac:spMkLst>
            <pc:docMk/>
            <pc:sldMk cId="2422437221" sldId="266"/>
            <ac:spMk id="116" creationId="{4E5AF837-816E-904A-9A6A-55EC7FCB1C6C}"/>
          </ac:spMkLst>
        </pc:spChg>
        <pc:spChg chg="mod topLvl">
          <ac:chgData name="YE Quanliang" userId="c59ce077-f53c-41b9-a241-12df0c14e864" providerId="ADAL" clId="{3EF52E24-51F5-4C82-B070-E188858C998F}" dt="2025-09-17T07:53:49.064" v="2459" actId="1076"/>
          <ac:spMkLst>
            <pc:docMk/>
            <pc:sldMk cId="2422437221" sldId="266"/>
            <ac:spMk id="117" creationId="{D31F882E-3552-7591-35BB-50BC77F4F13F}"/>
          </ac:spMkLst>
        </pc:spChg>
        <pc:spChg chg="del topLvl">
          <ac:chgData name="YE Quanliang" userId="c59ce077-f53c-41b9-a241-12df0c14e864" providerId="ADAL" clId="{3EF52E24-51F5-4C82-B070-E188858C998F}" dt="2025-09-17T07:32:23.195" v="1838" actId="478"/>
          <ac:spMkLst>
            <pc:docMk/>
            <pc:sldMk cId="2422437221" sldId="266"/>
            <ac:spMk id="118" creationId="{79A74324-14E1-6234-A94A-CC54A0B2E21E}"/>
          </ac:spMkLst>
        </pc:spChg>
        <pc:spChg chg="mod topLvl">
          <ac:chgData name="YE Quanliang" userId="c59ce077-f53c-41b9-a241-12df0c14e864" providerId="ADAL" clId="{3EF52E24-51F5-4C82-B070-E188858C998F}" dt="2025-09-17T08:09:05.578" v="3269" actId="14100"/>
          <ac:spMkLst>
            <pc:docMk/>
            <pc:sldMk cId="2422437221" sldId="266"/>
            <ac:spMk id="119" creationId="{2E1E21F2-16CF-D3E0-AE23-6334FB7BDF60}"/>
          </ac:spMkLst>
        </pc:spChg>
        <pc:spChg chg="del topLvl">
          <ac:chgData name="YE Quanliang" userId="c59ce077-f53c-41b9-a241-12df0c14e864" providerId="ADAL" clId="{3EF52E24-51F5-4C82-B070-E188858C998F}" dt="2025-09-17T07:49:45.677" v="2284" actId="478"/>
          <ac:spMkLst>
            <pc:docMk/>
            <pc:sldMk cId="2422437221" sldId="266"/>
            <ac:spMk id="120" creationId="{E8DE8571-4376-F44F-705E-73AF30C00A0F}"/>
          </ac:spMkLst>
        </pc:spChg>
        <pc:spChg chg="mod topLvl">
          <ac:chgData name="YE Quanliang" userId="c59ce077-f53c-41b9-a241-12df0c14e864" providerId="ADAL" clId="{3EF52E24-51F5-4C82-B070-E188858C998F}" dt="2025-09-17T07:50:34.099" v="2319" actId="207"/>
          <ac:spMkLst>
            <pc:docMk/>
            <pc:sldMk cId="2422437221" sldId="266"/>
            <ac:spMk id="121" creationId="{DA985D37-B81E-5CF4-59E9-4282F683D4D8}"/>
          </ac:spMkLst>
        </pc:spChg>
        <pc:spChg chg="del topLvl">
          <ac:chgData name="YE Quanliang" userId="c59ce077-f53c-41b9-a241-12df0c14e864" providerId="ADAL" clId="{3EF52E24-51F5-4C82-B070-E188858C998F}" dt="2025-09-17T07:50:44.244" v="2322" actId="478"/>
          <ac:spMkLst>
            <pc:docMk/>
            <pc:sldMk cId="2422437221" sldId="266"/>
            <ac:spMk id="122" creationId="{CA162248-5857-EC29-B090-79EB3DA11E38}"/>
          </ac:spMkLst>
        </pc:spChg>
        <pc:spChg chg="mod topLvl">
          <ac:chgData name="YE Quanliang" userId="c59ce077-f53c-41b9-a241-12df0c14e864" providerId="ADAL" clId="{3EF52E24-51F5-4C82-B070-E188858C998F}" dt="2025-09-17T07:51:25.643" v="2364" actId="1076"/>
          <ac:spMkLst>
            <pc:docMk/>
            <pc:sldMk cId="2422437221" sldId="266"/>
            <ac:spMk id="123" creationId="{6BD08A49-DF4F-F549-9054-676B4732DB24}"/>
          </ac:spMkLst>
        </pc:spChg>
        <pc:spChg chg="del topLvl">
          <ac:chgData name="YE Quanliang" userId="c59ce077-f53c-41b9-a241-12df0c14e864" providerId="ADAL" clId="{3EF52E24-51F5-4C82-B070-E188858C998F}" dt="2025-09-17T07:48:07.156" v="2198" actId="478"/>
          <ac:spMkLst>
            <pc:docMk/>
            <pc:sldMk cId="2422437221" sldId="266"/>
            <ac:spMk id="124" creationId="{BFD47B8C-F61D-DB61-A744-EC74FD5BC124}"/>
          </ac:spMkLst>
        </pc:spChg>
        <pc:spChg chg="mod topLvl">
          <ac:chgData name="YE Quanliang" userId="c59ce077-f53c-41b9-a241-12df0c14e864" providerId="ADAL" clId="{3EF52E24-51F5-4C82-B070-E188858C998F}" dt="2025-09-17T08:09:28.900" v="3273" actId="12789"/>
          <ac:spMkLst>
            <pc:docMk/>
            <pc:sldMk cId="2422437221" sldId="266"/>
            <ac:spMk id="125" creationId="{A1B4F704-D71B-CD48-1C99-1BD3ED2BD66A}"/>
          </ac:spMkLst>
        </pc:spChg>
        <pc:spChg chg="del topLvl">
          <ac:chgData name="YE Quanliang" userId="c59ce077-f53c-41b9-a241-12df0c14e864" providerId="ADAL" clId="{3EF52E24-51F5-4C82-B070-E188858C998F}" dt="2025-09-17T07:47:13.237" v="2156" actId="478"/>
          <ac:spMkLst>
            <pc:docMk/>
            <pc:sldMk cId="2422437221" sldId="266"/>
            <ac:spMk id="126" creationId="{3F0C487E-1E9B-6138-1D68-CD3FE4C3B21E}"/>
          </ac:spMkLst>
        </pc:spChg>
        <pc:spChg chg="mod topLvl">
          <ac:chgData name="YE Quanliang" userId="c59ce077-f53c-41b9-a241-12df0c14e864" providerId="ADAL" clId="{3EF52E24-51F5-4C82-B070-E188858C998F}" dt="2025-09-17T08:09:28.900" v="3273" actId="12789"/>
          <ac:spMkLst>
            <pc:docMk/>
            <pc:sldMk cId="2422437221" sldId="266"/>
            <ac:spMk id="127" creationId="{B626D946-6E72-0269-1EFC-4FCA95A4F7C1}"/>
          </ac:spMkLst>
        </pc:spChg>
        <pc:spChg chg="del topLvl">
          <ac:chgData name="YE Quanliang" userId="c59ce077-f53c-41b9-a241-12df0c14e864" providerId="ADAL" clId="{3EF52E24-51F5-4C82-B070-E188858C998F}" dt="2025-09-17T07:45:05.302" v="2071" actId="478"/>
          <ac:spMkLst>
            <pc:docMk/>
            <pc:sldMk cId="2422437221" sldId="266"/>
            <ac:spMk id="128" creationId="{4237CA2B-BDEB-87A8-174F-6BFE19DC6C46}"/>
          </ac:spMkLst>
        </pc:spChg>
        <pc:spChg chg="mod topLvl">
          <ac:chgData name="YE Quanliang" userId="c59ce077-f53c-41b9-a241-12df0c14e864" providerId="ADAL" clId="{3EF52E24-51F5-4C82-B070-E188858C998F}" dt="2025-09-17T07:46:25.904" v="2123" actId="1037"/>
          <ac:spMkLst>
            <pc:docMk/>
            <pc:sldMk cId="2422437221" sldId="266"/>
            <ac:spMk id="129" creationId="{B8988513-EFCE-5829-59C8-3AB15EEC1C03}"/>
          </ac:spMkLst>
        </pc:spChg>
        <pc:spChg chg="del mod topLvl">
          <ac:chgData name="YE Quanliang" userId="c59ce077-f53c-41b9-a241-12df0c14e864" providerId="ADAL" clId="{3EF52E24-51F5-4C82-B070-E188858C998F}" dt="2025-09-17T06:57:27.976" v="47" actId="478"/>
          <ac:spMkLst>
            <pc:docMk/>
            <pc:sldMk cId="2422437221" sldId="266"/>
            <ac:spMk id="130" creationId="{9C835A42-CFCB-91AE-5390-5ED4ED54E8F2}"/>
          </ac:spMkLst>
        </pc:spChg>
        <pc:spChg chg="add del mod topLvl">
          <ac:chgData name="YE Quanliang" userId="c59ce077-f53c-41b9-a241-12df0c14e864" providerId="ADAL" clId="{3EF52E24-51F5-4C82-B070-E188858C998F}" dt="2025-09-17T07:26:07.836" v="1515" actId="12788"/>
          <ac:spMkLst>
            <pc:docMk/>
            <pc:sldMk cId="2422437221" sldId="266"/>
            <ac:spMk id="131" creationId="{F716D198-8D71-A525-8812-0F5D67C4A08E}"/>
          </ac:spMkLst>
        </pc:spChg>
        <pc:spChg chg="del topLvl">
          <ac:chgData name="YE Quanliang" userId="c59ce077-f53c-41b9-a241-12df0c14e864" providerId="ADAL" clId="{3EF52E24-51F5-4C82-B070-E188858C998F}" dt="2025-09-17T06:55:19.311" v="9" actId="478"/>
          <ac:spMkLst>
            <pc:docMk/>
            <pc:sldMk cId="2422437221" sldId="266"/>
            <ac:spMk id="132" creationId="{CC157E01-A7E1-FA5C-AD73-020DBD6EA0EB}"/>
          </ac:spMkLst>
        </pc:spChg>
        <pc:spChg chg="mod topLvl">
          <ac:chgData name="YE Quanliang" userId="c59ce077-f53c-41b9-a241-12df0c14e864" providerId="ADAL" clId="{3EF52E24-51F5-4C82-B070-E188858C998F}" dt="2025-09-17T07:26:07.836" v="1515" actId="12788"/>
          <ac:spMkLst>
            <pc:docMk/>
            <pc:sldMk cId="2422437221" sldId="266"/>
            <ac:spMk id="133" creationId="{EFC7EA67-DCBF-97D9-4108-DE112EA709DB}"/>
          </ac:spMkLst>
        </pc:spChg>
        <pc:spChg chg="mod topLvl">
          <ac:chgData name="YE Quanliang" userId="c59ce077-f53c-41b9-a241-12df0c14e864" providerId="ADAL" clId="{3EF52E24-51F5-4C82-B070-E188858C998F}" dt="2025-09-17T08:44:25.789" v="3901" actId="164"/>
          <ac:spMkLst>
            <pc:docMk/>
            <pc:sldMk cId="2422437221" sldId="266"/>
            <ac:spMk id="134" creationId="{5381EBF1-C6FC-E66C-102F-711D10D1018C}"/>
          </ac:spMkLst>
        </pc:spChg>
        <pc:spChg chg="mod topLvl">
          <ac:chgData name="YE Quanliang" userId="c59ce077-f53c-41b9-a241-12df0c14e864" providerId="ADAL" clId="{3EF52E24-51F5-4C82-B070-E188858C998F}" dt="2025-09-17T08:44:25.789" v="3901" actId="164"/>
          <ac:spMkLst>
            <pc:docMk/>
            <pc:sldMk cId="2422437221" sldId="266"/>
            <ac:spMk id="135" creationId="{D73EFD6B-9F89-DA3B-E389-F6051FCCB9ED}"/>
          </ac:spMkLst>
        </pc:spChg>
        <pc:spChg chg="mod topLvl">
          <ac:chgData name="YE Quanliang" userId="c59ce077-f53c-41b9-a241-12df0c14e864" providerId="ADAL" clId="{3EF52E24-51F5-4C82-B070-E188858C998F}" dt="2025-09-17T07:02:35.718" v="209" actId="552"/>
          <ac:spMkLst>
            <pc:docMk/>
            <pc:sldMk cId="2422437221" sldId="266"/>
            <ac:spMk id="136" creationId="{8EB49F70-CCB8-3DA1-EC6A-39414DDEEDA1}"/>
          </ac:spMkLst>
        </pc:spChg>
        <pc:spChg chg="mod topLvl">
          <ac:chgData name="YE Quanliang" userId="c59ce077-f53c-41b9-a241-12df0c14e864" providerId="ADAL" clId="{3EF52E24-51F5-4C82-B070-E188858C998F}" dt="2025-09-17T08:44:25.789" v="3901" actId="164"/>
          <ac:spMkLst>
            <pc:docMk/>
            <pc:sldMk cId="2422437221" sldId="266"/>
            <ac:spMk id="137" creationId="{B4B3299D-BA97-AE76-CF23-258076DB2554}"/>
          </ac:spMkLst>
        </pc:spChg>
        <pc:spChg chg="add mod">
          <ac:chgData name="YE Quanliang" userId="c59ce077-f53c-41b9-a241-12df0c14e864" providerId="ADAL" clId="{3EF52E24-51F5-4C82-B070-E188858C998F}" dt="2025-09-17T08:07:33.266" v="3213" actId="1038"/>
          <ac:spMkLst>
            <pc:docMk/>
            <pc:sldMk cId="2422437221" sldId="266"/>
            <ac:spMk id="144" creationId="{7C9FC1C7-8FF5-3025-5B0C-D086D4673BAB}"/>
          </ac:spMkLst>
        </pc:spChg>
        <pc:spChg chg="add mod">
          <ac:chgData name="YE Quanliang" userId="c59ce077-f53c-41b9-a241-12df0c14e864" providerId="ADAL" clId="{3EF52E24-51F5-4C82-B070-E188858C998F}" dt="2025-09-17T08:19:28.018" v="3434" actId="1038"/>
          <ac:spMkLst>
            <pc:docMk/>
            <pc:sldMk cId="2422437221" sldId="266"/>
            <ac:spMk id="152" creationId="{3F4FE17E-0E77-048C-E6EB-5E40E6C159C3}"/>
          </ac:spMkLst>
        </pc:spChg>
        <pc:spChg chg="add mod">
          <ac:chgData name="YE Quanliang" userId="c59ce077-f53c-41b9-a241-12df0c14e864" providerId="ADAL" clId="{3EF52E24-51F5-4C82-B070-E188858C998F}" dt="2025-09-17T08:44:58.382" v="3903" actId="20577"/>
          <ac:spMkLst>
            <pc:docMk/>
            <pc:sldMk cId="2422437221" sldId="266"/>
            <ac:spMk id="153" creationId="{F4790DC6-FE91-7D8A-B013-520BE73C630E}"/>
          </ac:spMkLst>
        </pc:spChg>
        <pc:spChg chg="add mod">
          <ac:chgData name="YE Quanliang" userId="c59ce077-f53c-41b9-a241-12df0c14e864" providerId="ADAL" clId="{3EF52E24-51F5-4C82-B070-E188858C998F}" dt="2025-09-17T08:44:25.789" v="3901" actId="164"/>
          <ac:spMkLst>
            <pc:docMk/>
            <pc:sldMk cId="2422437221" sldId="266"/>
            <ac:spMk id="154" creationId="{F19CF5BD-E983-68C7-319F-24CC709C0DF0}"/>
          </ac:spMkLst>
        </pc:spChg>
        <pc:spChg chg="add mod">
          <ac:chgData name="YE Quanliang" userId="c59ce077-f53c-41b9-a241-12df0c14e864" providerId="ADAL" clId="{3EF52E24-51F5-4C82-B070-E188858C998F}" dt="2025-09-17T08:38:16.502" v="3735" actId="1035"/>
          <ac:spMkLst>
            <pc:docMk/>
            <pc:sldMk cId="2422437221" sldId="266"/>
            <ac:spMk id="163" creationId="{8496ADB6-9EC7-AA74-E68C-5D7AE97D661B}"/>
          </ac:spMkLst>
        </pc:spChg>
        <pc:spChg chg="add mod">
          <ac:chgData name="YE Quanliang" userId="c59ce077-f53c-41b9-a241-12df0c14e864" providerId="ADAL" clId="{3EF52E24-51F5-4C82-B070-E188858C998F}" dt="2025-09-17T08:38:16.502" v="3735" actId="1035"/>
          <ac:spMkLst>
            <pc:docMk/>
            <pc:sldMk cId="2422437221" sldId="266"/>
            <ac:spMk id="164" creationId="{C1E36E90-08AD-D729-53C5-1C1558944218}"/>
          </ac:spMkLst>
        </pc:spChg>
        <pc:spChg chg="add mod">
          <ac:chgData name="YE Quanliang" userId="c59ce077-f53c-41b9-a241-12df0c14e864" providerId="ADAL" clId="{3EF52E24-51F5-4C82-B070-E188858C998F}" dt="2025-09-17T08:43:47.665" v="3886" actId="1076"/>
          <ac:spMkLst>
            <pc:docMk/>
            <pc:sldMk cId="2422437221" sldId="266"/>
            <ac:spMk id="191" creationId="{7CDD7ED9-DE82-717C-0B1D-87A478C09578}"/>
          </ac:spMkLst>
        </pc:spChg>
        <pc:spChg chg="add mod">
          <ac:chgData name="YE Quanliang" userId="c59ce077-f53c-41b9-a241-12df0c14e864" providerId="ADAL" clId="{3EF52E24-51F5-4C82-B070-E188858C998F}" dt="2025-09-17T08:44:04.407" v="3900" actId="1076"/>
          <ac:spMkLst>
            <pc:docMk/>
            <pc:sldMk cId="2422437221" sldId="266"/>
            <ac:spMk id="192" creationId="{477F5D6C-02AA-CC35-BAC7-B536098058ED}"/>
          </ac:spMkLst>
        </pc:spChg>
        <pc:grpChg chg="del mod">
          <ac:chgData name="YE Quanliang" userId="c59ce077-f53c-41b9-a241-12df0c14e864" providerId="ADAL" clId="{3EF52E24-51F5-4C82-B070-E188858C998F}" dt="2025-09-17T07:02:26.341" v="207" actId="165"/>
          <ac:grpSpMkLst>
            <pc:docMk/>
            <pc:sldMk cId="2422437221" sldId="266"/>
            <ac:grpSpMk id="28" creationId="{9F811A4A-D894-8EFA-AA4F-430CF5AA6763}"/>
          </ac:grpSpMkLst>
        </pc:grpChg>
        <pc:grpChg chg="del">
          <ac:chgData name="YE Quanliang" userId="c59ce077-f53c-41b9-a241-12df0c14e864" providerId="ADAL" clId="{3EF52E24-51F5-4C82-B070-E188858C998F}" dt="2025-09-17T07:02:26.341" v="207" actId="165"/>
          <ac:grpSpMkLst>
            <pc:docMk/>
            <pc:sldMk cId="2422437221" sldId="266"/>
            <ac:grpSpMk id="31" creationId="{5AB9DF8A-7A9C-684A-9440-7C9C1FF7B089}"/>
          </ac:grpSpMkLst>
        </pc:grpChg>
        <pc:grpChg chg="del mod">
          <ac:chgData name="YE Quanliang" userId="c59ce077-f53c-41b9-a241-12df0c14e864" providerId="ADAL" clId="{3EF52E24-51F5-4C82-B070-E188858C998F}" dt="2025-09-17T06:55:19.311" v="9" actId="478"/>
          <ac:grpSpMkLst>
            <pc:docMk/>
            <pc:sldMk cId="2422437221" sldId="266"/>
            <ac:grpSpMk id="62" creationId="{55FD0844-70A2-9F1D-22AB-CD361D0F1F56}"/>
          </ac:grpSpMkLst>
        </pc:grpChg>
        <pc:grpChg chg="add del mod">
          <ac:chgData name="YE Quanliang" userId="c59ce077-f53c-41b9-a241-12df0c14e864" providerId="ADAL" clId="{3EF52E24-51F5-4C82-B070-E188858C998F}" dt="2025-09-17T06:57:27.976" v="47" actId="478"/>
          <ac:grpSpMkLst>
            <pc:docMk/>
            <pc:sldMk cId="2422437221" sldId="266"/>
            <ac:grpSpMk id="63" creationId="{9F762CE9-7EF1-DB32-617E-AAF6D179EAE3}"/>
          </ac:grpSpMkLst>
        </pc:grpChg>
        <pc:grpChg chg="del mod">
          <ac:chgData name="YE Quanliang" userId="c59ce077-f53c-41b9-a241-12df0c14e864" providerId="ADAL" clId="{3EF52E24-51F5-4C82-B070-E188858C998F}" dt="2025-09-17T07:45:05.302" v="2071" actId="478"/>
          <ac:grpSpMkLst>
            <pc:docMk/>
            <pc:sldMk cId="2422437221" sldId="266"/>
            <ac:grpSpMk id="64" creationId="{8F1743EB-9FA2-BEF5-7677-F3A82AFFCA6F}"/>
          </ac:grpSpMkLst>
        </pc:grpChg>
        <pc:grpChg chg="del">
          <ac:chgData name="YE Quanliang" userId="c59ce077-f53c-41b9-a241-12df0c14e864" providerId="ADAL" clId="{3EF52E24-51F5-4C82-B070-E188858C998F}" dt="2025-09-17T07:47:13.237" v="2156" actId="478"/>
          <ac:grpSpMkLst>
            <pc:docMk/>
            <pc:sldMk cId="2422437221" sldId="266"/>
            <ac:grpSpMk id="65" creationId="{0B8590E7-2A11-357A-5382-2A9530CEB6E0}"/>
          </ac:grpSpMkLst>
        </pc:grpChg>
        <pc:grpChg chg="del mod">
          <ac:chgData name="YE Quanliang" userId="c59ce077-f53c-41b9-a241-12df0c14e864" providerId="ADAL" clId="{3EF52E24-51F5-4C82-B070-E188858C998F}" dt="2025-09-17T07:48:07.156" v="2198" actId="478"/>
          <ac:grpSpMkLst>
            <pc:docMk/>
            <pc:sldMk cId="2422437221" sldId="266"/>
            <ac:grpSpMk id="66" creationId="{72CF01FE-7FF6-5CD7-04AC-33CFF3B73EB6}"/>
          </ac:grpSpMkLst>
        </pc:grpChg>
        <pc:grpChg chg="del mod">
          <ac:chgData name="YE Quanliang" userId="c59ce077-f53c-41b9-a241-12df0c14e864" providerId="ADAL" clId="{3EF52E24-51F5-4C82-B070-E188858C998F}" dt="2025-09-17T07:50:44.244" v="2322" actId="478"/>
          <ac:grpSpMkLst>
            <pc:docMk/>
            <pc:sldMk cId="2422437221" sldId="266"/>
            <ac:grpSpMk id="67" creationId="{1228BFA4-86A2-6710-2502-DBE22DA97190}"/>
          </ac:grpSpMkLst>
        </pc:grpChg>
        <pc:grpChg chg="del">
          <ac:chgData name="YE Quanliang" userId="c59ce077-f53c-41b9-a241-12df0c14e864" providerId="ADAL" clId="{3EF52E24-51F5-4C82-B070-E188858C998F}" dt="2025-09-17T07:49:45.677" v="2284" actId="478"/>
          <ac:grpSpMkLst>
            <pc:docMk/>
            <pc:sldMk cId="2422437221" sldId="266"/>
            <ac:grpSpMk id="68" creationId="{2D12FEC5-567A-C967-2FCC-7EC7BB170FD8}"/>
          </ac:grpSpMkLst>
        </pc:grpChg>
        <pc:grpChg chg="del">
          <ac:chgData name="YE Quanliang" userId="c59ce077-f53c-41b9-a241-12df0c14e864" providerId="ADAL" clId="{3EF52E24-51F5-4C82-B070-E188858C998F}" dt="2025-09-17T07:32:23.195" v="1838" actId="478"/>
          <ac:grpSpMkLst>
            <pc:docMk/>
            <pc:sldMk cId="2422437221" sldId="266"/>
            <ac:grpSpMk id="69" creationId="{E0CC6848-F563-7D5F-B43A-943CA8CC9C57}"/>
          </ac:grpSpMkLst>
        </pc:grpChg>
        <pc:grpChg chg="del mod">
          <ac:chgData name="YE Quanliang" userId="c59ce077-f53c-41b9-a241-12df0c14e864" providerId="ADAL" clId="{3EF52E24-51F5-4C82-B070-E188858C998F}" dt="2025-09-17T07:52:35.340" v="2416" actId="478"/>
          <ac:grpSpMkLst>
            <pc:docMk/>
            <pc:sldMk cId="2422437221" sldId="266"/>
            <ac:grpSpMk id="70" creationId="{F0C38B4B-419A-B60B-9A2B-11FCCE83D32B}"/>
          </ac:grpSpMkLst>
        </pc:grpChg>
        <pc:grpChg chg="del mod">
          <ac:chgData name="YE Quanliang" userId="c59ce077-f53c-41b9-a241-12df0c14e864" providerId="ADAL" clId="{3EF52E24-51F5-4C82-B070-E188858C998F}" dt="2025-09-17T08:07:47.988" v="3215" actId="478"/>
          <ac:grpSpMkLst>
            <pc:docMk/>
            <pc:sldMk cId="2422437221" sldId="266"/>
            <ac:grpSpMk id="71" creationId="{B7AE8634-9565-3141-7FFE-CAB9F1135A6E}"/>
          </ac:grpSpMkLst>
        </pc:grpChg>
        <pc:grpChg chg="del mod">
          <ac:chgData name="YE Quanliang" userId="c59ce077-f53c-41b9-a241-12df0c14e864" providerId="ADAL" clId="{3EF52E24-51F5-4C82-B070-E188858C998F}" dt="2025-09-17T07:51:51.501" v="2387" actId="478"/>
          <ac:grpSpMkLst>
            <pc:docMk/>
            <pc:sldMk cId="2422437221" sldId="266"/>
            <ac:grpSpMk id="72" creationId="{FC87BCB0-2245-3BD0-FE2F-A2DCF554E429}"/>
          </ac:grpSpMkLst>
        </pc:grpChg>
        <pc:grpChg chg="del">
          <ac:chgData name="YE Quanliang" userId="c59ce077-f53c-41b9-a241-12df0c14e864" providerId="ADAL" clId="{3EF52E24-51F5-4C82-B070-E188858C998F}" dt="2025-09-17T07:56:00.255" v="2521" actId="478"/>
          <ac:grpSpMkLst>
            <pc:docMk/>
            <pc:sldMk cId="2422437221" sldId="266"/>
            <ac:grpSpMk id="73" creationId="{61F02FB6-2BBF-C684-AC57-E268D739BD58}"/>
          </ac:grpSpMkLst>
        </pc:grpChg>
        <pc:grpChg chg="del">
          <ac:chgData name="YE Quanliang" userId="c59ce077-f53c-41b9-a241-12df0c14e864" providerId="ADAL" clId="{3EF52E24-51F5-4C82-B070-E188858C998F}" dt="2025-09-17T07:55:11.585" v="2479" actId="478"/>
          <ac:grpSpMkLst>
            <pc:docMk/>
            <pc:sldMk cId="2422437221" sldId="266"/>
            <ac:grpSpMk id="74" creationId="{32706717-808B-2AEF-5998-CF84E63D54D4}"/>
          </ac:grpSpMkLst>
        </pc:grpChg>
        <pc:grpChg chg="del mod">
          <ac:chgData name="YE Quanliang" userId="c59ce077-f53c-41b9-a241-12df0c14e864" providerId="ADAL" clId="{3EF52E24-51F5-4C82-B070-E188858C998F}" dt="2025-09-17T07:58:14.360" v="2713" actId="478"/>
          <ac:grpSpMkLst>
            <pc:docMk/>
            <pc:sldMk cId="2422437221" sldId="266"/>
            <ac:grpSpMk id="75" creationId="{4C1E7074-2317-DF35-0EBB-1BF431C19B5C}"/>
          </ac:grpSpMkLst>
        </pc:grpChg>
        <pc:grpChg chg="del mod">
          <ac:chgData name="YE Quanliang" userId="c59ce077-f53c-41b9-a241-12df0c14e864" providerId="ADAL" clId="{3EF52E24-51F5-4C82-B070-E188858C998F}" dt="2025-09-17T08:04:51.269" v="3074" actId="478"/>
          <ac:grpSpMkLst>
            <pc:docMk/>
            <pc:sldMk cId="2422437221" sldId="266"/>
            <ac:grpSpMk id="76" creationId="{87064E47-E7FE-CDBA-BFC3-10B53823E71F}"/>
          </ac:grpSpMkLst>
        </pc:grpChg>
        <pc:grpChg chg="del mod">
          <ac:chgData name="YE Quanliang" userId="c59ce077-f53c-41b9-a241-12df0c14e864" providerId="ADAL" clId="{3EF52E24-51F5-4C82-B070-E188858C998F}" dt="2025-09-17T07:59:03.452" v="2749" actId="478"/>
          <ac:grpSpMkLst>
            <pc:docMk/>
            <pc:sldMk cId="2422437221" sldId="266"/>
            <ac:grpSpMk id="77" creationId="{EE814DB0-9752-2E12-FC4B-6C1EEC55A5B6}"/>
          </ac:grpSpMkLst>
        </pc:grpChg>
        <pc:grpChg chg="del mod">
          <ac:chgData name="YE Quanliang" userId="c59ce077-f53c-41b9-a241-12df0c14e864" providerId="ADAL" clId="{3EF52E24-51F5-4C82-B070-E188858C998F}" dt="2025-09-17T08:01:15.759" v="2886" actId="478"/>
          <ac:grpSpMkLst>
            <pc:docMk/>
            <pc:sldMk cId="2422437221" sldId="266"/>
            <ac:grpSpMk id="78" creationId="{37C9F26C-FC0F-7638-4566-B7E9E660A922}"/>
          </ac:grpSpMkLst>
        </pc:grpChg>
        <pc:grpChg chg="add del mod">
          <ac:chgData name="YE Quanliang" userId="c59ce077-f53c-41b9-a241-12df0c14e864" providerId="ADAL" clId="{3EF52E24-51F5-4C82-B070-E188858C998F}" dt="2025-09-17T08:01:52.293" v="2921" actId="478"/>
          <ac:grpSpMkLst>
            <pc:docMk/>
            <pc:sldMk cId="2422437221" sldId="266"/>
            <ac:grpSpMk id="79" creationId="{DF9BEF9D-D104-3372-3AF1-B02E72EB3D72}"/>
          </ac:grpSpMkLst>
        </pc:grpChg>
        <pc:grpChg chg="del mod">
          <ac:chgData name="YE Quanliang" userId="c59ce077-f53c-41b9-a241-12df0c14e864" providerId="ADAL" clId="{3EF52E24-51F5-4C82-B070-E188858C998F}" dt="2025-09-17T07:18:22.476" v="1389" actId="478"/>
          <ac:grpSpMkLst>
            <pc:docMk/>
            <pc:sldMk cId="2422437221" sldId="266"/>
            <ac:grpSpMk id="81" creationId="{72184E62-034C-20DF-4CD9-16D11658CC1E}"/>
          </ac:grpSpMkLst>
        </pc:grpChg>
        <pc:grpChg chg="del mod">
          <ac:chgData name="YE Quanliang" userId="c59ce077-f53c-41b9-a241-12df0c14e864" providerId="ADAL" clId="{3EF52E24-51F5-4C82-B070-E188858C998F}" dt="2025-09-17T07:21:49.055" v="1455" actId="478"/>
          <ac:grpSpMkLst>
            <pc:docMk/>
            <pc:sldMk cId="2422437221" sldId="266"/>
            <ac:grpSpMk id="82" creationId="{3B031D80-247C-6F09-A90E-5D3D8228EC82}"/>
          </ac:grpSpMkLst>
        </pc:grpChg>
        <pc:grpChg chg="del mod">
          <ac:chgData name="YE Quanliang" userId="c59ce077-f53c-41b9-a241-12df0c14e864" providerId="ADAL" clId="{3EF52E24-51F5-4C82-B070-E188858C998F}" dt="2025-09-17T08:03:19.612" v="2994" actId="478"/>
          <ac:grpSpMkLst>
            <pc:docMk/>
            <pc:sldMk cId="2422437221" sldId="266"/>
            <ac:grpSpMk id="85" creationId="{AEEEE53A-4506-E0AB-2654-D1ED9B2FEC89}"/>
          </ac:grpSpMkLst>
        </pc:grpChg>
        <pc:grpChg chg="del mod">
          <ac:chgData name="YE Quanliang" userId="c59ce077-f53c-41b9-a241-12df0c14e864" providerId="ADAL" clId="{3EF52E24-51F5-4C82-B070-E188858C998F}" dt="2025-09-17T08:04:14.948" v="3065" actId="478"/>
          <ac:grpSpMkLst>
            <pc:docMk/>
            <pc:sldMk cId="2422437221" sldId="266"/>
            <ac:grpSpMk id="86" creationId="{0A4F0B77-EE4C-06E9-0909-1775506EA10C}"/>
          </ac:grpSpMkLst>
        </pc:grpChg>
        <pc:grpChg chg="del mod">
          <ac:chgData name="YE Quanliang" userId="c59ce077-f53c-41b9-a241-12df0c14e864" providerId="ADAL" clId="{3EF52E24-51F5-4C82-B070-E188858C998F}" dt="2025-09-17T08:09:11.794" v="3270" actId="478"/>
          <ac:grpSpMkLst>
            <pc:docMk/>
            <pc:sldMk cId="2422437221" sldId="266"/>
            <ac:grpSpMk id="87" creationId="{BE217B7C-71A4-A240-00E0-4667944543AD}"/>
          </ac:grpSpMkLst>
        </pc:grpChg>
        <pc:cxnChg chg="mod">
          <ac:chgData name="YE Quanliang" userId="c59ce077-f53c-41b9-a241-12df0c14e864" providerId="ADAL" clId="{3EF52E24-51F5-4C82-B070-E188858C998F}" dt="2025-09-17T08:17:40.319" v="3331" actId="1036"/>
          <ac:cxnSpMkLst>
            <pc:docMk/>
            <pc:sldMk cId="2422437221" sldId="266"/>
            <ac:cxnSpMk id="9" creationId="{FE209C0B-0CE9-DFA7-672E-764CDD594A2E}"/>
          </ac:cxnSpMkLst>
        </pc:cxnChg>
        <pc:cxnChg chg="mod">
          <ac:chgData name="YE Quanliang" userId="c59ce077-f53c-41b9-a241-12df0c14e864" providerId="ADAL" clId="{3EF52E24-51F5-4C82-B070-E188858C998F}" dt="2025-09-17T07:28:11.777" v="1567" actId="1037"/>
          <ac:cxnSpMkLst>
            <pc:docMk/>
            <pc:sldMk cId="2422437221" sldId="266"/>
            <ac:cxnSpMk id="10" creationId="{11E2865E-F8C0-6944-9479-F2F82FA21733}"/>
          </ac:cxnSpMkLst>
        </pc:cxnChg>
        <pc:cxnChg chg="mod">
          <ac:chgData name="YE Quanliang" userId="c59ce077-f53c-41b9-a241-12df0c14e864" providerId="ADAL" clId="{3EF52E24-51F5-4C82-B070-E188858C998F}" dt="2025-09-17T07:26:07.836" v="1515" actId="12788"/>
          <ac:cxnSpMkLst>
            <pc:docMk/>
            <pc:sldMk cId="2422437221" sldId="266"/>
            <ac:cxnSpMk id="24" creationId="{C6A57D5A-4A81-F598-5CFD-715D62C2D2FD}"/>
          </ac:cxnSpMkLst>
        </pc:cxnChg>
        <pc:cxnChg chg="mod">
          <ac:chgData name="YE Quanliang" userId="c59ce077-f53c-41b9-a241-12df0c14e864" providerId="ADAL" clId="{3EF52E24-51F5-4C82-B070-E188858C998F}" dt="2025-09-17T07:26:07.836" v="1515" actId="12788"/>
          <ac:cxnSpMkLst>
            <pc:docMk/>
            <pc:sldMk cId="2422437221" sldId="266"/>
            <ac:cxnSpMk id="25" creationId="{77D4CC0A-4074-28F5-5662-846597B5520A}"/>
          </ac:cxnSpMkLst>
        </pc:cxnChg>
        <pc:cxnChg chg="mod">
          <ac:chgData name="YE Quanliang" userId="c59ce077-f53c-41b9-a241-12df0c14e864" providerId="ADAL" clId="{3EF52E24-51F5-4C82-B070-E188858C998F}" dt="2025-09-17T07:45:57.533" v="2110" actId="14100"/>
          <ac:cxnSpMkLst>
            <pc:docMk/>
            <pc:sldMk cId="2422437221" sldId="266"/>
            <ac:cxnSpMk id="26" creationId="{E40211F4-0BCB-71EC-13F1-749A5EDA347C}"/>
          </ac:cxnSpMkLst>
        </pc:cxnChg>
        <pc:cxnChg chg="mod">
          <ac:chgData name="YE Quanliang" userId="c59ce077-f53c-41b9-a241-12df0c14e864" providerId="ADAL" clId="{3EF52E24-51F5-4C82-B070-E188858C998F}" dt="2025-09-17T07:55:55.950" v="2519" actId="14100"/>
          <ac:cxnSpMkLst>
            <pc:docMk/>
            <pc:sldMk cId="2422437221" sldId="266"/>
            <ac:cxnSpMk id="29" creationId="{DB936FBB-7709-369A-2BD6-9FEE910B4E4D}"/>
          </ac:cxnSpMkLst>
        </pc:cxnChg>
        <pc:cxnChg chg="mod">
          <ac:chgData name="YE Quanliang" userId="c59ce077-f53c-41b9-a241-12df0c14e864" providerId="ADAL" clId="{3EF52E24-51F5-4C82-B070-E188858C998F}" dt="2025-09-17T07:21:31.870" v="1449" actId="14100"/>
          <ac:cxnSpMkLst>
            <pc:docMk/>
            <pc:sldMk cId="2422437221" sldId="266"/>
            <ac:cxnSpMk id="30" creationId="{3BC8A035-8D41-A49D-0647-DA16E7695700}"/>
          </ac:cxnSpMkLst>
        </pc:cxnChg>
        <pc:cxnChg chg="mod">
          <ac:chgData name="YE Quanliang" userId="c59ce077-f53c-41b9-a241-12df0c14e864" providerId="ADAL" clId="{3EF52E24-51F5-4C82-B070-E188858C998F}" dt="2025-09-17T08:02:34.979" v="2978" actId="14100"/>
          <ac:cxnSpMkLst>
            <pc:docMk/>
            <pc:sldMk cId="2422437221" sldId="266"/>
            <ac:cxnSpMk id="32" creationId="{73B72D39-1FA0-A462-3950-8A30F95E3D84}"/>
          </ac:cxnSpMkLst>
        </pc:cxnChg>
        <pc:cxnChg chg="mod">
          <ac:chgData name="YE Quanliang" userId="c59ce077-f53c-41b9-a241-12df0c14e864" providerId="ADAL" clId="{3EF52E24-51F5-4C82-B070-E188858C998F}" dt="2025-09-17T08:18:46.317" v="3394" actId="554"/>
          <ac:cxnSpMkLst>
            <pc:docMk/>
            <pc:sldMk cId="2422437221" sldId="266"/>
            <ac:cxnSpMk id="33" creationId="{175A09CE-E903-322D-0D67-DA9F8454911B}"/>
          </ac:cxnSpMkLst>
        </pc:cxnChg>
        <pc:cxnChg chg="mod">
          <ac:chgData name="YE Quanliang" userId="c59ce077-f53c-41b9-a241-12df0c14e864" providerId="ADAL" clId="{3EF52E24-51F5-4C82-B070-E188858C998F}" dt="2025-09-17T07:31:39.397" v="1814" actId="14100"/>
          <ac:cxnSpMkLst>
            <pc:docMk/>
            <pc:sldMk cId="2422437221" sldId="266"/>
            <ac:cxnSpMk id="34" creationId="{62FCB055-50B4-9443-7693-5CD2873A4AD8}"/>
          </ac:cxnSpMkLst>
        </pc:cxnChg>
        <pc:cxnChg chg="mod">
          <ac:chgData name="YE Quanliang" userId="c59ce077-f53c-41b9-a241-12df0c14e864" providerId="ADAL" clId="{3EF52E24-51F5-4C82-B070-E188858C998F}" dt="2025-09-17T08:18:46.317" v="3394" actId="554"/>
          <ac:cxnSpMkLst>
            <pc:docMk/>
            <pc:sldMk cId="2422437221" sldId="266"/>
            <ac:cxnSpMk id="35" creationId="{5EA37AD3-CC46-7495-A9A7-553545FD6566}"/>
          </ac:cxnSpMkLst>
        </pc:cxnChg>
        <pc:cxnChg chg="mod">
          <ac:chgData name="YE Quanliang" userId="c59ce077-f53c-41b9-a241-12df0c14e864" providerId="ADAL" clId="{3EF52E24-51F5-4C82-B070-E188858C998F}" dt="2025-09-17T08:18:46.317" v="3394" actId="554"/>
          <ac:cxnSpMkLst>
            <pc:docMk/>
            <pc:sldMk cId="2422437221" sldId="266"/>
            <ac:cxnSpMk id="36" creationId="{9B8230AB-1407-6723-286A-452703DEC459}"/>
          </ac:cxnSpMkLst>
        </pc:cxnChg>
        <pc:cxnChg chg="mod">
          <ac:chgData name="YE Quanliang" userId="c59ce077-f53c-41b9-a241-12df0c14e864" providerId="ADAL" clId="{3EF52E24-51F5-4C82-B070-E188858C998F}" dt="2025-09-17T08:19:52.993" v="3435" actId="208"/>
          <ac:cxnSpMkLst>
            <pc:docMk/>
            <pc:sldMk cId="2422437221" sldId="266"/>
            <ac:cxnSpMk id="37" creationId="{6480B607-9279-BDA0-B4DF-25FBED2EE4E2}"/>
          </ac:cxnSpMkLst>
        </pc:cxnChg>
        <pc:cxnChg chg="mod">
          <ac:chgData name="YE Quanliang" userId="c59ce077-f53c-41b9-a241-12df0c14e864" providerId="ADAL" clId="{3EF52E24-51F5-4C82-B070-E188858C998F}" dt="2025-09-17T08:19:52.993" v="3435" actId="208"/>
          <ac:cxnSpMkLst>
            <pc:docMk/>
            <pc:sldMk cId="2422437221" sldId="266"/>
            <ac:cxnSpMk id="38" creationId="{105392AB-C386-A25A-4637-2385D58F5DA5}"/>
          </ac:cxnSpMkLst>
        </pc:cxnChg>
        <pc:cxnChg chg="mod">
          <ac:chgData name="YE Quanliang" userId="c59ce077-f53c-41b9-a241-12df0c14e864" providerId="ADAL" clId="{3EF52E24-51F5-4C82-B070-E188858C998F}" dt="2025-09-17T08:20:06.444" v="3436" actId="208"/>
          <ac:cxnSpMkLst>
            <pc:docMk/>
            <pc:sldMk cId="2422437221" sldId="266"/>
            <ac:cxnSpMk id="41" creationId="{BF9CBF75-38F2-FC2D-4509-EC6EAA2F271D}"/>
          </ac:cxnSpMkLst>
        </pc:cxnChg>
        <pc:cxnChg chg="mod">
          <ac:chgData name="YE Quanliang" userId="c59ce077-f53c-41b9-a241-12df0c14e864" providerId="ADAL" clId="{3EF52E24-51F5-4C82-B070-E188858C998F}" dt="2025-09-17T08:20:06.444" v="3436" actId="208"/>
          <ac:cxnSpMkLst>
            <pc:docMk/>
            <pc:sldMk cId="2422437221" sldId="266"/>
            <ac:cxnSpMk id="42" creationId="{0421F595-B2E0-875C-EAF0-88198C8691FB}"/>
          </ac:cxnSpMkLst>
        </pc:cxnChg>
        <pc:cxnChg chg="mod">
          <ac:chgData name="YE Quanliang" userId="c59ce077-f53c-41b9-a241-12df0c14e864" providerId="ADAL" clId="{3EF52E24-51F5-4C82-B070-E188858C998F}" dt="2025-09-17T08:42:25.867" v="3843" actId="14100"/>
          <ac:cxnSpMkLst>
            <pc:docMk/>
            <pc:sldMk cId="2422437221" sldId="266"/>
            <ac:cxnSpMk id="43" creationId="{92BBE150-196E-A0F8-A3D6-1246B00B3C4B}"/>
          </ac:cxnSpMkLst>
        </pc:cxnChg>
        <pc:cxnChg chg="mod">
          <ac:chgData name="YE Quanliang" userId="c59ce077-f53c-41b9-a241-12df0c14e864" providerId="ADAL" clId="{3EF52E24-51F5-4C82-B070-E188858C998F}" dt="2025-09-17T08:10:27.020" v="3275" actId="12788"/>
          <ac:cxnSpMkLst>
            <pc:docMk/>
            <pc:sldMk cId="2422437221" sldId="266"/>
            <ac:cxnSpMk id="45" creationId="{346EC5DC-0935-EDA4-EA00-058B6DE919BE}"/>
          </ac:cxnSpMkLst>
        </pc:cxnChg>
        <pc:cxnChg chg="mod">
          <ac:chgData name="YE Quanliang" userId="c59ce077-f53c-41b9-a241-12df0c14e864" providerId="ADAL" clId="{3EF52E24-51F5-4C82-B070-E188858C998F}" dt="2025-09-17T08:15:31.775" v="3280" actId="208"/>
          <ac:cxnSpMkLst>
            <pc:docMk/>
            <pc:sldMk cId="2422437221" sldId="266"/>
            <ac:cxnSpMk id="47" creationId="{F9D61CAE-2ABE-0C46-60E4-E0341E642065}"/>
          </ac:cxnSpMkLst>
        </pc:cxnChg>
        <pc:cxnChg chg="mod">
          <ac:chgData name="YE Quanliang" userId="c59ce077-f53c-41b9-a241-12df0c14e864" providerId="ADAL" clId="{3EF52E24-51F5-4C82-B070-E188858C998F}" dt="2025-09-17T08:15:33.492" v="3281" actId="208"/>
          <ac:cxnSpMkLst>
            <pc:docMk/>
            <pc:sldMk cId="2422437221" sldId="266"/>
            <ac:cxnSpMk id="49" creationId="{EBBE4E15-0DD9-BB1B-9A6A-EDD3FBA3D638}"/>
          </ac:cxnSpMkLst>
        </pc:cxnChg>
        <pc:cxnChg chg="mod">
          <ac:chgData name="YE Quanliang" userId="c59ce077-f53c-41b9-a241-12df0c14e864" providerId="ADAL" clId="{3EF52E24-51F5-4C82-B070-E188858C998F}" dt="2025-09-17T08:15:09.218" v="3277" actId="1582"/>
          <ac:cxnSpMkLst>
            <pc:docMk/>
            <pc:sldMk cId="2422437221" sldId="266"/>
            <ac:cxnSpMk id="50" creationId="{EA4E4B16-A9A9-B113-949A-7D935D095CF6}"/>
          </ac:cxnSpMkLst>
        </pc:cxnChg>
        <pc:cxnChg chg="mod">
          <ac:chgData name="YE Quanliang" userId="c59ce077-f53c-41b9-a241-12df0c14e864" providerId="ADAL" clId="{3EF52E24-51F5-4C82-B070-E188858C998F}" dt="2025-09-17T08:36:23.276" v="3714" actId="1076"/>
          <ac:cxnSpMkLst>
            <pc:docMk/>
            <pc:sldMk cId="2422437221" sldId="266"/>
            <ac:cxnSpMk id="53" creationId="{080D701B-7514-27DA-A6BE-CF3A5D29BB03}"/>
          </ac:cxnSpMkLst>
        </pc:cxnChg>
        <pc:cxnChg chg="mod">
          <ac:chgData name="YE Quanliang" userId="c59ce077-f53c-41b9-a241-12df0c14e864" providerId="ADAL" clId="{3EF52E24-51F5-4C82-B070-E188858C998F}" dt="2025-09-17T08:15:58.516" v="3284" actId="208"/>
          <ac:cxnSpMkLst>
            <pc:docMk/>
            <pc:sldMk cId="2422437221" sldId="266"/>
            <ac:cxnSpMk id="54" creationId="{605CE112-9769-81C7-A12B-BFC3AD1F2630}"/>
          </ac:cxnSpMkLst>
        </pc:cxnChg>
        <pc:cxnChg chg="mod">
          <ac:chgData name="YE Quanliang" userId="c59ce077-f53c-41b9-a241-12df0c14e864" providerId="ADAL" clId="{3EF52E24-51F5-4C82-B070-E188858C998F}" dt="2025-09-17T08:16:26.325" v="3292" actId="208"/>
          <ac:cxnSpMkLst>
            <pc:docMk/>
            <pc:sldMk cId="2422437221" sldId="266"/>
            <ac:cxnSpMk id="56" creationId="{351E09AD-4A5A-9F07-B853-DB32E5E6E8F7}"/>
          </ac:cxnSpMkLst>
        </pc:cxnChg>
        <pc:cxnChg chg="mod">
          <ac:chgData name="YE Quanliang" userId="c59ce077-f53c-41b9-a241-12df0c14e864" providerId="ADAL" clId="{3EF52E24-51F5-4C82-B070-E188858C998F}" dt="2025-09-17T07:32:47.641" v="1851" actId="14100"/>
          <ac:cxnSpMkLst>
            <pc:docMk/>
            <pc:sldMk cId="2422437221" sldId="266"/>
            <ac:cxnSpMk id="57" creationId="{0A3F5F59-3A82-8DC4-AC2E-2895222D6417}"/>
          </ac:cxnSpMkLst>
        </pc:cxnChg>
        <pc:cxnChg chg="mod">
          <ac:chgData name="YE Quanliang" userId="c59ce077-f53c-41b9-a241-12df0c14e864" providerId="ADAL" clId="{3EF52E24-51F5-4C82-B070-E188858C998F}" dt="2025-09-17T07:51:43.203" v="2385" actId="14100"/>
          <ac:cxnSpMkLst>
            <pc:docMk/>
            <pc:sldMk cId="2422437221" sldId="266"/>
            <ac:cxnSpMk id="58" creationId="{EB662EE9-F3A3-1F50-8D61-7C5F584D9F1B}"/>
          </ac:cxnSpMkLst>
        </pc:cxnChg>
        <pc:cxnChg chg="mod">
          <ac:chgData name="YE Quanliang" userId="c59ce077-f53c-41b9-a241-12df0c14e864" providerId="ADAL" clId="{3EF52E24-51F5-4C82-B070-E188858C998F}" dt="2025-09-17T08:15:49.565" v="3283" actId="208"/>
          <ac:cxnSpMkLst>
            <pc:docMk/>
            <pc:sldMk cId="2422437221" sldId="266"/>
            <ac:cxnSpMk id="59" creationId="{D5847529-7F48-FB5F-7C01-17095C341CBC}"/>
          </ac:cxnSpMkLst>
        </pc:cxnChg>
        <pc:cxnChg chg="mod">
          <ac:chgData name="YE Quanliang" userId="c59ce077-f53c-41b9-a241-12df0c14e864" providerId="ADAL" clId="{3EF52E24-51F5-4C82-B070-E188858C998F}" dt="2025-09-17T08:16:14.319" v="3287" actId="208"/>
          <ac:cxnSpMkLst>
            <pc:docMk/>
            <pc:sldMk cId="2422437221" sldId="266"/>
            <ac:cxnSpMk id="60" creationId="{9E750325-AA25-2D8A-BEA1-19BCA5E739CC}"/>
          </ac:cxnSpMkLst>
        </pc:cxnChg>
        <pc:cxnChg chg="mod">
          <ac:chgData name="YE Quanliang" userId="c59ce077-f53c-41b9-a241-12df0c14e864" providerId="ADAL" clId="{3EF52E24-51F5-4C82-B070-E188858C998F}" dt="2025-09-17T08:18:46.317" v="3394" actId="554"/>
          <ac:cxnSpMkLst>
            <pc:docMk/>
            <pc:sldMk cId="2422437221" sldId="266"/>
            <ac:cxnSpMk id="61" creationId="{262A3520-479B-697B-EC6A-153431A2B9C4}"/>
          </ac:cxnSpMkLst>
        </pc:cxnChg>
        <pc:cxnChg chg="add mod">
          <ac:chgData name="YE Quanliang" userId="c59ce077-f53c-41b9-a241-12df0c14e864" providerId="ADAL" clId="{3EF52E24-51F5-4C82-B070-E188858C998F}" dt="2025-09-17T08:18:50.557" v="3395" actId="14100"/>
          <ac:cxnSpMkLst>
            <pc:docMk/>
            <pc:sldMk cId="2422437221" sldId="266"/>
            <ac:cxnSpMk id="147" creationId="{0A9DD978-2BE0-CC19-9F29-EE291CCA20A0}"/>
          </ac:cxnSpMkLst>
        </pc:cxnChg>
        <pc:cxnChg chg="add mod">
          <ac:chgData name="YE Quanliang" userId="c59ce077-f53c-41b9-a241-12df0c14e864" providerId="ADAL" clId="{3EF52E24-51F5-4C82-B070-E188858C998F}" dt="2025-09-17T08:43:20.635" v="3869" actId="14100"/>
          <ac:cxnSpMkLst>
            <pc:docMk/>
            <pc:sldMk cId="2422437221" sldId="266"/>
            <ac:cxnSpMk id="155" creationId="{29AA2E03-9512-3810-DA2E-B489ACC59FE6}"/>
          </ac:cxnSpMkLst>
        </pc:cxnChg>
        <pc:cxnChg chg="add mod">
          <ac:chgData name="YE Quanliang" userId="c59ce077-f53c-41b9-a241-12df0c14e864" providerId="ADAL" clId="{3EF52E24-51F5-4C82-B070-E188858C998F}" dt="2025-09-17T08:35:48.834" v="3683" actId="208"/>
          <ac:cxnSpMkLst>
            <pc:docMk/>
            <pc:sldMk cId="2422437221" sldId="266"/>
            <ac:cxnSpMk id="161" creationId="{EE69EDFE-9EBA-0DC7-0C1F-EE8A4CA091A8}"/>
          </ac:cxnSpMkLst>
        </pc:cxnChg>
        <pc:cxnChg chg="add mod">
          <ac:chgData name="YE Quanliang" userId="c59ce077-f53c-41b9-a241-12df0c14e864" providerId="ADAL" clId="{3EF52E24-51F5-4C82-B070-E188858C998F}" dt="2025-09-17T08:35:48.834" v="3683" actId="208"/>
          <ac:cxnSpMkLst>
            <pc:docMk/>
            <pc:sldMk cId="2422437221" sldId="266"/>
            <ac:cxnSpMk id="162" creationId="{5B1980E5-2C7F-2D10-EC22-AC048984E61B}"/>
          </ac:cxnSpMkLst>
        </pc:cxnChg>
        <pc:cxnChg chg="add mod">
          <ac:chgData name="YE Quanliang" userId="c59ce077-f53c-41b9-a241-12df0c14e864" providerId="ADAL" clId="{3EF52E24-51F5-4C82-B070-E188858C998F}" dt="2025-09-17T08:43:18.050" v="3868" actId="14100"/>
          <ac:cxnSpMkLst>
            <pc:docMk/>
            <pc:sldMk cId="2422437221" sldId="266"/>
            <ac:cxnSpMk id="169" creationId="{A82D694A-46E3-76DA-EAE3-342395670FF2}"/>
          </ac:cxnSpMkLst>
        </pc:cxnChg>
      </pc:sldChg>
    </pc:docChg>
  </pc:docChgLst>
  <pc:docChgLst>
    <pc:chgData name="YE Quanliang" userId="c59ce077-f53c-41b9-a241-12df0c14e864" providerId="ADAL" clId="{5900ECB8-7922-44E5-A060-3767D2A65D4B}"/>
    <pc:docChg chg="undo redo custSel addSld modSld sldOrd">
      <pc:chgData name="YE Quanliang" userId="c59ce077-f53c-41b9-a241-12df0c14e864" providerId="ADAL" clId="{5900ECB8-7922-44E5-A060-3767D2A65D4B}" dt="2025-04-14T10:01:43.562" v="4251" actId="2085"/>
      <pc:docMkLst>
        <pc:docMk/>
      </pc:docMkLst>
      <pc:sldChg chg="addSp delSp modSp new mod">
        <pc:chgData name="YE Quanliang" userId="c59ce077-f53c-41b9-a241-12df0c14e864" providerId="ADAL" clId="{5900ECB8-7922-44E5-A060-3767D2A65D4B}" dt="2025-04-05T10:50:09.158" v="78" actId="22"/>
        <pc:sldMkLst>
          <pc:docMk/>
          <pc:sldMk cId="630307751" sldId="256"/>
        </pc:sldMkLst>
      </pc:sldChg>
      <pc:sldChg chg="addSp delSp modSp new mod">
        <pc:chgData name="YE Quanliang" userId="c59ce077-f53c-41b9-a241-12df0c14e864" providerId="ADAL" clId="{5900ECB8-7922-44E5-A060-3767D2A65D4B}" dt="2025-04-14T09:25:41.269" v="4228" actId="207"/>
        <pc:sldMkLst>
          <pc:docMk/>
          <pc:sldMk cId="4062747883" sldId="257"/>
        </pc:sldMkLst>
      </pc:sldChg>
      <pc:sldChg chg="addSp delSp modSp new mod ord">
        <pc:chgData name="YE Quanliang" userId="c59ce077-f53c-41b9-a241-12df0c14e864" providerId="ADAL" clId="{5900ECB8-7922-44E5-A060-3767D2A65D4B}" dt="2025-04-14T09:25:59.078" v="4230" actId="20577"/>
        <pc:sldMkLst>
          <pc:docMk/>
          <pc:sldMk cId="783838629" sldId="258"/>
        </pc:sldMkLst>
      </pc:sldChg>
      <pc:sldChg chg="addSp delSp modSp new mod">
        <pc:chgData name="YE Quanliang" userId="c59ce077-f53c-41b9-a241-12df0c14e864" providerId="ADAL" clId="{5900ECB8-7922-44E5-A060-3767D2A65D4B}" dt="2025-04-08T13:08:14.986" v="2866" actId="1038"/>
        <pc:sldMkLst>
          <pc:docMk/>
          <pc:sldMk cId="52486818" sldId="259"/>
        </pc:sldMkLst>
      </pc:sldChg>
      <pc:sldChg chg="addSp delSp modSp add mod">
        <pc:chgData name="YE Quanliang" userId="c59ce077-f53c-41b9-a241-12df0c14e864" providerId="ADAL" clId="{5900ECB8-7922-44E5-A060-3767D2A65D4B}" dt="2025-04-14T07:33:41.050" v="3770" actId="164"/>
        <pc:sldMkLst>
          <pc:docMk/>
          <pc:sldMk cId="3486881833" sldId="260"/>
        </pc:sldMkLst>
      </pc:sldChg>
      <pc:sldChg chg="addSp delSp modSp new mod">
        <pc:chgData name="YE Quanliang" userId="c59ce077-f53c-41b9-a241-12df0c14e864" providerId="ADAL" clId="{5900ECB8-7922-44E5-A060-3767D2A65D4B}" dt="2025-04-09T12:51:59.750" v="2882" actId="12789"/>
        <pc:sldMkLst>
          <pc:docMk/>
          <pc:sldMk cId="2806919902" sldId="261"/>
        </pc:sldMkLst>
      </pc:sldChg>
      <pc:sldChg chg="addSp delSp modSp new mod">
        <pc:chgData name="YE Quanliang" userId="c59ce077-f53c-41b9-a241-12df0c14e864" providerId="ADAL" clId="{5900ECB8-7922-44E5-A060-3767D2A65D4B}" dt="2025-04-09T14:54:55.624" v="2901"/>
        <pc:sldMkLst>
          <pc:docMk/>
          <pc:sldMk cId="3713265882" sldId="262"/>
        </pc:sldMkLst>
      </pc:sldChg>
      <pc:sldChg chg="addSp delSp modSp add mod">
        <pc:chgData name="YE Quanliang" userId="c59ce077-f53c-41b9-a241-12df0c14e864" providerId="ADAL" clId="{5900ECB8-7922-44E5-A060-3767D2A65D4B}" dt="2025-04-11T09:15:31.787" v="3027"/>
        <pc:sldMkLst>
          <pc:docMk/>
          <pc:sldMk cId="2788708485" sldId="263"/>
        </pc:sldMkLst>
      </pc:sldChg>
      <pc:sldChg chg="addSp delSp modSp add mod">
        <pc:chgData name="YE Quanliang" userId="c59ce077-f53c-41b9-a241-12df0c14e864" providerId="ADAL" clId="{5900ECB8-7922-44E5-A060-3767D2A65D4B}" dt="2025-04-14T10:01:43.562" v="4251" actId="2085"/>
        <pc:sldMkLst>
          <pc:docMk/>
          <pc:sldMk cId="1393606037" sldId="264"/>
        </pc:sldMkLst>
      </pc:sldChg>
    </pc:docChg>
  </pc:docChgLst>
  <pc:docChgLst>
    <pc:chgData name="YE Quanliang" userId="c59ce077-f53c-41b9-a241-12df0c14e864" providerId="ADAL" clId="{584ECD8D-1144-4863-A1AA-6AA95799F471}"/>
    <pc:docChg chg="undo custSel addSld modSld">
      <pc:chgData name="YE Quanliang" userId="c59ce077-f53c-41b9-a241-12df0c14e864" providerId="ADAL" clId="{584ECD8D-1144-4863-A1AA-6AA95799F471}" dt="2025-06-13T09:16:11.408" v="1008" actId="164"/>
      <pc:docMkLst>
        <pc:docMk/>
      </pc:docMkLst>
      <pc:sldChg chg="delSp">
        <pc:chgData name="YE Quanliang" userId="c59ce077-f53c-41b9-a241-12df0c14e864" providerId="ADAL" clId="{584ECD8D-1144-4863-A1AA-6AA95799F471}" dt="2025-06-13T07:28:42.345" v="0" actId="21"/>
        <pc:sldMkLst>
          <pc:docMk/>
          <pc:sldMk cId="2788708485" sldId="263"/>
        </pc:sldMkLst>
      </pc:sldChg>
      <pc:sldChg chg="addSp delSp modSp add mod">
        <pc:chgData name="YE Quanliang" userId="c59ce077-f53c-41b9-a241-12df0c14e864" providerId="ADAL" clId="{584ECD8D-1144-4863-A1AA-6AA95799F471}" dt="2025-06-13T09:16:11.408" v="1008" actId="164"/>
        <pc:sldMkLst>
          <pc:docMk/>
          <pc:sldMk cId="1272308544" sldId="265"/>
        </pc:sldMkLst>
      </pc:sldChg>
    </pc:docChg>
  </pc:docChgLst>
  <pc:docChgLst>
    <pc:chgData name="YE Quanliang" userId="c59ce077-f53c-41b9-a241-12df0c14e864" providerId="ADAL" clId="{E2C95E22-537C-41BC-AC27-B7040604114E}"/>
    <pc:docChg chg="undo redo custSel addSld modSld">
      <pc:chgData name="YE Quanliang" userId="c59ce077-f53c-41b9-a241-12df0c14e864" providerId="ADAL" clId="{E2C95E22-537C-41BC-AC27-B7040604114E}" dt="2025-09-17T06:52:16.295" v="369" actId="3064"/>
      <pc:docMkLst>
        <pc:docMk/>
      </pc:docMkLst>
      <pc:sldChg chg="delSp modSp add mod">
        <pc:chgData name="YE Quanliang" userId="c59ce077-f53c-41b9-a241-12df0c14e864" providerId="ADAL" clId="{E2C95E22-537C-41BC-AC27-B7040604114E}" dt="2025-09-17T06:52:16.295" v="369" actId="3064"/>
        <pc:sldMkLst>
          <pc:docMk/>
          <pc:sldMk cId="2422437221" sldId="266"/>
        </pc:sldMkLst>
        <pc:spChg chg="mod topLvl">
          <ac:chgData name="YE Quanliang" userId="c59ce077-f53c-41b9-a241-12df0c14e864" providerId="ADAL" clId="{E2C95E22-537C-41BC-AC27-B7040604114E}" dt="2025-09-17T06:43:06.894" v="20" actId="3064"/>
          <ac:spMkLst>
            <pc:docMk/>
            <pc:sldMk cId="2422437221" sldId="266"/>
            <ac:spMk id="14" creationId="{4B81FB9C-5F58-ED3E-2A21-F914B7E4B0E6}"/>
          </ac:spMkLst>
        </pc:spChg>
        <pc:spChg chg="mod topLvl">
          <ac:chgData name="YE Quanliang" userId="c59ce077-f53c-41b9-a241-12df0c14e864" providerId="ADAL" clId="{E2C95E22-537C-41BC-AC27-B7040604114E}" dt="2025-09-17T06:43:06.894" v="20" actId="3064"/>
          <ac:spMkLst>
            <pc:docMk/>
            <pc:sldMk cId="2422437221" sldId="266"/>
            <ac:spMk id="19" creationId="{423A068D-AD0B-DAEB-0050-4064C482E219}"/>
          </ac:spMkLst>
        </pc:spChg>
        <pc:spChg chg="mod topLvl">
          <ac:chgData name="YE Quanliang" userId="c59ce077-f53c-41b9-a241-12df0c14e864" providerId="ADAL" clId="{E2C95E22-537C-41BC-AC27-B7040604114E}" dt="2025-09-17T06:43:06.894" v="20" actId="3064"/>
          <ac:spMkLst>
            <pc:docMk/>
            <pc:sldMk cId="2422437221" sldId="266"/>
            <ac:spMk id="22" creationId="{6E5183B0-8166-CEA3-1F81-290E680915F3}"/>
          </ac:spMkLst>
        </pc:spChg>
        <pc:spChg chg="mod topLvl">
          <ac:chgData name="YE Quanliang" userId="c59ce077-f53c-41b9-a241-12df0c14e864" providerId="ADAL" clId="{E2C95E22-537C-41BC-AC27-B7040604114E}" dt="2025-09-17T06:43:06.894" v="20" actId="3064"/>
          <ac:spMkLst>
            <pc:docMk/>
            <pc:sldMk cId="2422437221" sldId="266"/>
            <ac:spMk id="27" creationId="{E6B371C9-2854-DCA4-52FD-0B63BCE92B76}"/>
          </ac:spMkLst>
        </pc:spChg>
        <pc:spChg chg="mod topLvl">
          <ac:chgData name="YE Quanliang" userId="c59ce077-f53c-41b9-a241-12df0c14e864" providerId="ADAL" clId="{E2C95E22-537C-41BC-AC27-B7040604114E}" dt="2025-09-17T06:43:06.894" v="20" actId="3064"/>
          <ac:spMkLst>
            <pc:docMk/>
            <pc:sldMk cId="2422437221" sldId="266"/>
            <ac:spMk id="51" creationId="{1876672C-C94E-EE28-4BD7-02A04272DDE9}"/>
          </ac:spMkLst>
        </pc:spChg>
        <pc:spChg chg="mod">
          <ac:chgData name="YE Quanliang" userId="c59ce077-f53c-41b9-a241-12df0c14e864" providerId="ADAL" clId="{E2C95E22-537C-41BC-AC27-B7040604114E}" dt="2025-09-17T06:43:06.894" v="20" actId="3064"/>
          <ac:spMkLst>
            <pc:docMk/>
            <pc:sldMk cId="2422437221" sldId="266"/>
            <ac:spMk id="99" creationId="{BE07994B-FBA5-6A40-CFCE-A9F73658D165}"/>
          </ac:spMkLst>
        </pc:spChg>
        <pc:spChg chg="mod">
          <ac:chgData name="YE Quanliang" userId="c59ce077-f53c-41b9-a241-12df0c14e864" providerId="ADAL" clId="{E2C95E22-537C-41BC-AC27-B7040604114E}" dt="2025-09-17T06:43:06.894" v="20" actId="3064"/>
          <ac:spMkLst>
            <pc:docMk/>
            <pc:sldMk cId="2422437221" sldId="266"/>
            <ac:spMk id="101" creationId="{636BFF3D-61E0-26B9-C90F-474E9FC15BC0}"/>
          </ac:spMkLst>
        </pc:spChg>
        <pc:spChg chg="mod">
          <ac:chgData name="YE Quanliang" userId="c59ce077-f53c-41b9-a241-12df0c14e864" providerId="ADAL" clId="{E2C95E22-537C-41BC-AC27-B7040604114E}" dt="2025-09-17T06:43:06.894" v="20" actId="3064"/>
          <ac:spMkLst>
            <pc:docMk/>
            <pc:sldMk cId="2422437221" sldId="266"/>
            <ac:spMk id="113" creationId="{8CE2011D-864C-021A-AB54-D550FA04CF8D}"/>
          </ac:spMkLst>
        </pc:spChg>
        <pc:spChg chg="mod">
          <ac:chgData name="YE Quanliang" userId="c59ce077-f53c-41b9-a241-12df0c14e864" providerId="ADAL" clId="{E2C95E22-537C-41BC-AC27-B7040604114E}" dt="2025-09-17T06:43:06.894" v="20" actId="3064"/>
          <ac:spMkLst>
            <pc:docMk/>
            <pc:sldMk cId="2422437221" sldId="266"/>
            <ac:spMk id="122" creationId="{CA162248-5857-EC29-B090-79EB3DA11E38}"/>
          </ac:spMkLst>
        </pc:spChg>
        <pc:spChg chg="mod">
          <ac:chgData name="YE Quanliang" userId="c59ce077-f53c-41b9-a241-12df0c14e864" providerId="ADAL" clId="{E2C95E22-537C-41BC-AC27-B7040604114E}" dt="2025-09-17T06:43:06.894" v="20" actId="3064"/>
          <ac:spMkLst>
            <pc:docMk/>
            <pc:sldMk cId="2422437221" sldId="266"/>
            <ac:spMk id="128" creationId="{4237CA2B-BDEB-87A8-174F-6BFE19DC6C46}"/>
          </ac:spMkLst>
        </pc:spChg>
        <pc:spChg chg="mod">
          <ac:chgData name="YE Quanliang" userId="c59ce077-f53c-41b9-a241-12df0c14e864" providerId="ADAL" clId="{E2C95E22-537C-41BC-AC27-B7040604114E}" dt="2025-09-17T06:52:05.447" v="367" actId="3064"/>
          <ac:spMkLst>
            <pc:docMk/>
            <pc:sldMk cId="2422437221" sldId="266"/>
            <ac:spMk id="131" creationId="{F716D198-8D71-A525-8812-0F5D67C4A08E}"/>
          </ac:spMkLst>
        </pc:spChg>
        <pc:spChg chg="mod">
          <ac:chgData name="YE Quanliang" userId="c59ce077-f53c-41b9-a241-12df0c14e864" providerId="ADAL" clId="{E2C95E22-537C-41BC-AC27-B7040604114E}" dt="2025-09-17T06:52:16.295" v="369" actId="3064"/>
          <ac:spMkLst>
            <pc:docMk/>
            <pc:sldMk cId="2422437221" sldId="266"/>
            <ac:spMk id="133" creationId="{EFC7EA67-DCBF-97D9-4108-DE112EA709DB}"/>
          </ac:spMkLst>
        </pc:spChg>
        <pc:spChg chg="mod">
          <ac:chgData name="YE Quanliang" userId="c59ce077-f53c-41b9-a241-12df0c14e864" providerId="ADAL" clId="{E2C95E22-537C-41BC-AC27-B7040604114E}" dt="2025-09-17T06:44:44.355" v="137" actId="1036"/>
          <ac:spMkLst>
            <pc:docMk/>
            <pc:sldMk cId="2422437221" sldId="266"/>
            <ac:spMk id="134" creationId="{5381EBF1-C6FC-E66C-102F-711D10D1018C}"/>
          </ac:spMkLst>
        </pc:spChg>
        <pc:spChg chg="mod">
          <ac:chgData name="YE Quanliang" userId="c59ce077-f53c-41b9-a241-12df0c14e864" providerId="ADAL" clId="{E2C95E22-537C-41BC-AC27-B7040604114E}" dt="2025-09-17T06:45:21.352" v="142" actId="14100"/>
          <ac:spMkLst>
            <pc:docMk/>
            <pc:sldMk cId="2422437221" sldId="266"/>
            <ac:spMk id="135" creationId="{D73EFD6B-9F89-DA3B-E389-F6051FCCB9ED}"/>
          </ac:spMkLst>
        </pc:spChg>
        <pc:spChg chg="mod">
          <ac:chgData name="YE Quanliang" userId="c59ce077-f53c-41b9-a241-12df0c14e864" providerId="ADAL" clId="{E2C95E22-537C-41BC-AC27-B7040604114E}" dt="2025-09-17T06:46:58.200" v="257" actId="1036"/>
          <ac:spMkLst>
            <pc:docMk/>
            <pc:sldMk cId="2422437221" sldId="266"/>
            <ac:spMk id="136" creationId="{8EB49F70-CCB8-3DA1-EC6A-39414DDEEDA1}"/>
          </ac:spMkLst>
        </pc:spChg>
        <pc:spChg chg="mod">
          <ac:chgData name="YE Quanliang" userId="c59ce077-f53c-41b9-a241-12df0c14e864" providerId="ADAL" clId="{E2C95E22-537C-41BC-AC27-B7040604114E}" dt="2025-09-17T06:49:44.425" v="308" actId="14100"/>
          <ac:spMkLst>
            <pc:docMk/>
            <pc:sldMk cId="2422437221" sldId="266"/>
            <ac:spMk id="137" creationId="{B4B3299D-BA97-AE76-CF23-258076DB25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9027-EDEE-458C-93A6-419F2C05EAFA}" type="datetimeFigureOut">
              <a:rPr lang="da-DK" smtClean="0"/>
              <a:t>17-09-2025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146A2-BEE0-4D0C-B84F-86B04D2EE9C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882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146A2-BEE0-4D0C-B84F-86B04D2EE9C1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668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D66-6A6D-4A0F-B049-3DC9F32BD4A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202-F5A8-498C-89CD-CFB65784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0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D66-6A6D-4A0F-B049-3DC9F32BD4A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202-F5A8-498C-89CD-CFB65784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9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D66-6A6D-4A0F-B049-3DC9F32BD4A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202-F5A8-498C-89CD-CFB65784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4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D66-6A6D-4A0F-B049-3DC9F32BD4A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202-F5A8-498C-89CD-CFB65784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5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D66-6A6D-4A0F-B049-3DC9F32BD4A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202-F5A8-498C-89CD-CFB65784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D66-6A6D-4A0F-B049-3DC9F32BD4A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202-F5A8-498C-89CD-CFB65784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3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D66-6A6D-4A0F-B049-3DC9F32BD4A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202-F5A8-498C-89CD-CFB65784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1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D66-6A6D-4A0F-B049-3DC9F32BD4A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202-F5A8-498C-89CD-CFB65784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0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D66-6A6D-4A0F-B049-3DC9F32BD4A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202-F5A8-498C-89CD-CFB65784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1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D66-6A6D-4A0F-B049-3DC9F32BD4A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202-F5A8-498C-89CD-CFB65784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2D66-6A6D-4A0F-B049-3DC9F32BD4A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DA202-F5A8-498C-89CD-CFB65784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7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4E2D66-6A6D-4A0F-B049-3DC9F32BD4A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4DA202-F5A8-498C-89CD-CFB657842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4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500BF-C26A-88E9-3E19-C6B529414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BEA88A2-5EAE-A5DD-724E-51756E10D108}"/>
              </a:ext>
            </a:extLst>
          </p:cNvPr>
          <p:cNvGrpSpPr/>
          <p:nvPr/>
        </p:nvGrpSpPr>
        <p:grpSpPr>
          <a:xfrm>
            <a:off x="526262" y="-906497"/>
            <a:ext cx="7574999" cy="7807398"/>
            <a:chOff x="526262" y="-906497"/>
            <a:chExt cx="7574999" cy="7807398"/>
          </a:xfrm>
        </p:grpSpPr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F9D61CAE-2ABE-0C46-60E4-E0341E64206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162366" y="-272232"/>
              <a:ext cx="845721" cy="960120"/>
            </a:xfrm>
            <a:prstGeom prst="bentConnector2">
              <a:avLst/>
            </a:prstGeom>
            <a:ln w="12700">
              <a:solidFill>
                <a:srgbClr val="7D2E8F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EEFAF43-00EF-B522-1A17-7734701EE4AF}"/>
                </a:ext>
              </a:extLst>
            </p:cNvPr>
            <p:cNvSpPr txBox="1"/>
            <p:nvPr/>
          </p:nvSpPr>
          <p:spPr>
            <a:xfrm>
              <a:off x="6604312" y="-89321"/>
              <a:ext cx="90968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Impact of biodiversity loss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FE209C0B-0CE9-DFA7-672E-764CDD594A2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999836" y="2985424"/>
              <a:ext cx="1362456" cy="1828800"/>
            </a:xfrm>
            <a:prstGeom prst="bentConnector3">
              <a:avLst>
                <a:gd name="adj1" fmla="val 57576"/>
              </a:avLst>
            </a:prstGeom>
            <a:ln w="12700">
              <a:solidFill>
                <a:srgbClr val="7D2E8F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11E2865E-F8C0-6944-9479-F2F82FA2173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232526" y="-1531723"/>
              <a:ext cx="548640" cy="3840480"/>
            </a:xfrm>
            <a:prstGeom prst="bentConnector3">
              <a:avLst>
                <a:gd name="adj1" fmla="val 53876"/>
              </a:avLst>
            </a:prstGeom>
            <a:ln w="1270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98464C6-B100-68F4-B995-F085E783FB23}"/>
                </a:ext>
              </a:extLst>
            </p:cNvPr>
            <p:cNvSpPr txBox="1"/>
            <p:nvPr/>
          </p:nvSpPr>
          <p:spPr>
            <a:xfrm>
              <a:off x="526262" y="436718"/>
              <a:ext cx="13258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Education</a:t>
              </a:r>
              <a:endPara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1C5D10-C716-861B-916F-C7D168CB6EDB}"/>
                </a:ext>
              </a:extLst>
            </p:cNvPr>
            <p:cNvSpPr txBox="1"/>
            <p:nvPr/>
          </p:nvSpPr>
          <p:spPr>
            <a:xfrm>
              <a:off x="526262" y="644839"/>
              <a:ext cx="146304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45720" tIns="0" rIns="0" bIns="0" rtlCol="0">
              <a:noAutofit/>
            </a:bodyPr>
            <a:lstStyle/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altLang="zh-CN" sz="1000" kern="100" dirty="0">
                  <a:latin typeface="Calibri" panose="020F0502020204030204" pitchFamily="34" charset="0"/>
                  <a:cs typeface="Calibri" panose="020F0502020204030204" pitchFamily="34" charset="0"/>
                </a:rPr>
                <a:t>Primary, secondary, tertiary enrolment and graduation rates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altLang="zh-CN" sz="1000" kern="100" dirty="0">
                  <a:latin typeface="Calibri" panose="020F0502020204030204" pitchFamily="34" charset="0"/>
                  <a:cs typeface="Calibri" panose="020F0502020204030204" pitchFamily="34" charset="0"/>
                </a:rPr>
                <a:t>Change in labor force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altLang="zh-CN" sz="1000" kern="100" dirty="0">
                  <a:latin typeface="Calibri" panose="020F0502020204030204" pitchFamily="34" charset="0"/>
                  <a:cs typeface="Calibri" panose="020F0502020204030204" pitchFamily="34" charset="0"/>
                </a:rPr>
                <a:t>Illiterate population</a:t>
              </a:r>
              <a:endParaRPr lang="zh-CN" altLang="da-DK" sz="1000" kern="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B3E7F7-1FBD-9352-ED50-A655CC9D28B7}"/>
                </a:ext>
              </a:extLst>
            </p:cNvPr>
            <p:cNvSpPr txBox="1"/>
            <p:nvPr/>
          </p:nvSpPr>
          <p:spPr>
            <a:xfrm>
              <a:off x="3382612" y="644839"/>
              <a:ext cx="146304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45720" tIns="0" rIns="0" bIns="0" rtlCol="0">
              <a:noAutofit/>
            </a:bodyPr>
            <a:lstStyle/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altLang="zh-CN" sz="1000" kern="100" dirty="0">
                  <a:latin typeface="Calibri" panose="020F0502020204030204" pitchFamily="34" charset="0"/>
                  <a:cs typeface="Calibri" panose="020F0502020204030204" pitchFamily="34" charset="0"/>
                </a:rPr>
                <a:t>Population diet shift between animal- and plant-based foods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altLang="zh-CN" sz="1000" kern="100" dirty="0">
                  <a:latin typeface="Calibri" panose="020F0502020204030204" pitchFamily="34" charset="0"/>
                  <a:cs typeface="Calibri" panose="020F0502020204030204" pitchFamily="34" charset="0"/>
                </a:rPr>
                <a:t>Annual caloric demand change</a:t>
              </a:r>
              <a:endParaRPr lang="zh-CN" altLang="da-DK" sz="1000" kern="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4E5477-C1D9-FC75-A8F4-4188A534688F}"/>
                </a:ext>
              </a:extLst>
            </p:cNvPr>
            <p:cNvSpPr txBox="1"/>
            <p:nvPr/>
          </p:nvSpPr>
          <p:spPr>
            <a:xfrm>
              <a:off x="526262" y="2456372"/>
              <a:ext cx="1463040" cy="10058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45720" tIns="0" rIns="0" bIns="0" rtlCol="0">
              <a:noAutofit/>
            </a:bodyPr>
            <a:lstStyle/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altLang="zh-CN" sz="1000" kern="100" dirty="0">
                  <a:latin typeface="Calibri" panose="020F0502020204030204" pitchFamily="34" charset="0"/>
                  <a:cs typeface="Calibri" panose="020F0502020204030204" pitchFamily="34" charset="0"/>
                </a:rPr>
                <a:t>Nitrogen application and uptake rate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altLang="zh-CN" sz="1000" kern="100" dirty="0">
                  <a:latin typeface="Calibri" panose="020F0502020204030204" pitchFamily="34" charset="0"/>
                  <a:cs typeface="Calibri" panose="020F0502020204030204" pitchFamily="34" charset="0"/>
                </a:rPr>
                <a:t>Phosphorous application and uptake rate</a:t>
              </a:r>
              <a:endParaRPr lang="zh-CN" altLang="da-DK" sz="1000" kern="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FFA13F-E6DE-6BAA-D8B5-7AA360F631AF}"/>
                </a:ext>
              </a:extLst>
            </p:cNvPr>
            <p:cNvSpPr txBox="1"/>
            <p:nvPr/>
          </p:nvSpPr>
          <p:spPr>
            <a:xfrm>
              <a:off x="3382612" y="2456372"/>
              <a:ext cx="1463040" cy="10058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45720" tIns="0" rIns="0" bIns="0" rtlCol="0">
              <a:noAutofit/>
            </a:bodyPr>
            <a:lstStyle/>
            <a:p>
              <a:pPr indent="-91440">
                <a:buFont typeface="Arial" panose="020B0604020202020204" pitchFamily="34" charset="0"/>
                <a:buChar char="•"/>
                <a:defRPr/>
              </a:pPr>
              <a:r>
                <a:rPr lang="en-US" altLang="zh-CN" sz="1000" kern="1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Agri-forest-urban land conversion</a:t>
              </a:r>
            </a:p>
            <a:p>
              <a:pPr indent="-91440">
                <a:buFont typeface="Arial" panose="020B0604020202020204" pitchFamily="34" charset="0"/>
                <a:buChar char="•"/>
                <a:defRPr/>
              </a:pPr>
              <a:r>
                <a:rPr lang="en-US" altLang="zh-CN" sz="1000" kern="1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Land fertility change</a:t>
              </a:r>
            </a:p>
            <a:p>
              <a:pPr indent="-91440">
                <a:buFont typeface="Arial" panose="020B0604020202020204" pitchFamily="34" charset="0"/>
                <a:buChar char="•"/>
                <a:defRPr/>
              </a:pPr>
              <a:r>
                <a:rPr lang="en-US" altLang="zh-CN" sz="1000" kern="1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Food/biomass production</a:t>
              </a:r>
            </a:p>
            <a:p>
              <a:pPr indent="-91440">
                <a:buFont typeface="Arial" panose="020B0604020202020204" pitchFamily="34" charset="0"/>
                <a:buChar char="•"/>
                <a:defRPr/>
              </a:pPr>
              <a:r>
                <a:rPr lang="en-US" altLang="zh-CN" sz="1000" kern="1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CO</a:t>
              </a:r>
              <a:r>
                <a:rPr lang="en-US" altLang="zh-CN" sz="1000" kern="100" baseline="-250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2</a:t>
              </a:r>
              <a:r>
                <a:rPr lang="en-US" altLang="zh-CN" sz="1000" kern="1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 emissions from land</a:t>
              </a:r>
              <a:endParaRPr lang="zh-CN" altLang="da-DK" sz="1000" kern="1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2A0769-C2B4-B668-1656-E09B68CC9810}"/>
                </a:ext>
              </a:extLst>
            </p:cNvPr>
            <p:cNvSpPr txBox="1"/>
            <p:nvPr/>
          </p:nvSpPr>
          <p:spPr>
            <a:xfrm>
              <a:off x="6085871" y="2242050"/>
              <a:ext cx="13258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Climate</a:t>
              </a:r>
              <a:endPara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8BE4C1-6789-94D7-3B89-86AA58B785D0}"/>
                </a:ext>
              </a:extLst>
            </p:cNvPr>
            <p:cNvSpPr txBox="1"/>
            <p:nvPr/>
          </p:nvSpPr>
          <p:spPr>
            <a:xfrm>
              <a:off x="526262" y="4043682"/>
              <a:ext cx="13258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Water</a:t>
              </a:r>
              <a:endPara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3A068D-AD0B-DAEB-0050-4064C482E219}"/>
                </a:ext>
              </a:extLst>
            </p:cNvPr>
            <p:cNvSpPr txBox="1"/>
            <p:nvPr/>
          </p:nvSpPr>
          <p:spPr>
            <a:xfrm>
              <a:off x="526262" y="4258004"/>
              <a:ext cx="146304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45720" tIns="0" rIns="0" bIns="0" rtlCol="0">
              <a:noAutofit/>
            </a:bodyPr>
            <a:lstStyle/>
            <a:p>
              <a:pPr indent="-91440">
                <a:buFont typeface="Arial" panose="020B0604020202020204" pitchFamily="34" charset="0"/>
                <a:buChar char="•"/>
                <a:defRPr/>
              </a:pPr>
              <a:r>
                <a:rPr lang="en-US" altLang="zh-CN" sz="1000" kern="1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Available water resources</a:t>
              </a:r>
            </a:p>
            <a:p>
              <a:pPr indent="-91440">
                <a:buFont typeface="Arial" panose="020B0604020202020204" pitchFamily="34" charset="0"/>
                <a:buChar char="•"/>
                <a:defRPr/>
              </a:pPr>
              <a:r>
                <a:rPr lang="en-US" altLang="zh-CN" sz="1000" kern="1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Water withdrawal rate per sector (agriculture, industrial, domestic)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1C3B3C-F4FF-8A22-48E8-C6BEE98A0FE5}"/>
                </a:ext>
              </a:extLst>
            </p:cNvPr>
            <p:cNvSpPr txBox="1"/>
            <p:nvPr/>
          </p:nvSpPr>
          <p:spPr>
            <a:xfrm>
              <a:off x="3382612" y="4043682"/>
              <a:ext cx="13258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Energy</a:t>
              </a:r>
              <a:endPara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AEF99B-A755-A8E9-9658-47933E44A51B}"/>
                </a:ext>
              </a:extLst>
            </p:cNvPr>
            <p:cNvSpPr txBox="1"/>
            <p:nvPr/>
          </p:nvSpPr>
          <p:spPr>
            <a:xfrm>
              <a:off x="3382612" y="4258004"/>
              <a:ext cx="146304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45720" tIns="0" rIns="0" bIns="0" rtlCol="0">
              <a:noAutofit/>
            </a:bodyPr>
            <a:lstStyle/>
            <a:p>
              <a:pPr indent="-91440">
                <a:buFont typeface="Arial" panose="020B0604020202020204" pitchFamily="34" charset="0"/>
                <a:buChar char="•"/>
                <a:defRPr/>
              </a:pPr>
              <a:r>
                <a:rPr lang="en-US" altLang="zh-CN" sz="1000" kern="1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Fossil fuel extraction rate</a:t>
              </a:r>
            </a:p>
            <a:p>
              <a:pPr indent="-91440">
                <a:buFont typeface="Arial" panose="020B0604020202020204" pitchFamily="34" charset="0"/>
                <a:buChar char="•"/>
                <a:defRPr/>
              </a:pPr>
              <a:r>
                <a:rPr lang="en-US" altLang="zh-CN" sz="1000" kern="1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Investment size</a:t>
              </a:r>
            </a:p>
            <a:p>
              <a:pPr indent="-91440">
                <a:buFont typeface="Arial" panose="020B0604020202020204" pitchFamily="34" charset="0"/>
                <a:buChar char="•"/>
                <a:defRPr/>
              </a:pPr>
              <a:r>
                <a:rPr lang="en-US" altLang="zh-CN" sz="1000" kern="1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Technology advance</a:t>
              </a:r>
            </a:p>
            <a:p>
              <a:pPr indent="-91440">
                <a:buFont typeface="Arial" panose="020B0604020202020204" pitchFamily="34" charset="0"/>
                <a:buChar char="•"/>
                <a:defRPr/>
              </a:pPr>
              <a:r>
                <a:rPr lang="en-US" altLang="zh-CN" sz="1000" kern="1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Energy production</a:t>
              </a:r>
            </a:p>
            <a:p>
              <a:pPr indent="-91440">
                <a:buFont typeface="Arial" panose="020B0604020202020204" pitchFamily="34" charset="0"/>
                <a:buChar char="•"/>
                <a:defRPr/>
              </a:pPr>
              <a:r>
                <a:rPr lang="en-US" altLang="zh-CN" sz="1000" kern="1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Market share &amp; demand </a:t>
              </a:r>
            </a:p>
            <a:p>
              <a:pPr indent="-91440">
                <a:buFont typeface="Arial" panose="020B0604020202020204" pitchFamily="34" charset="0"/>
                <a:buChar char="•"/>
                <a:defRPr/>
              </a:pPr>
              <a:r>
                <a:rPr lang="en-US" altLang="zh-CN" sz="1000" kern="1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CO2 emissions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5183B0-8166-CEA3-1F81-290E680915F3}"/>
                </a:ext>
              </a:extLst>
            </p:cNvPr>
            <p:cNvSpPr txBox="1"/>
            <p:nvPr/>
          </p:nvSpPr>
          <p:spPr>
            <a:xfrm>
              <a:off x="6085871" y="4043682"/>
              <a:ext cx="13258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Carbon cycle</a:t>
              </a:r>
              <a:endPara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CDEE70-8D65-F231-3261-6B0FA6EA3A8A}"/>
                </a:ext>
              </a:extLst>
            </p:cNvPr>
            <p:cNvSpPr txBox="1"/>
            <p:nvPr/>
          </p:nvSpPr>
          <p:spPr>
            <a:xfrm>
              <a:off x="6085871" y="4258004"/>
              <a:ext cx="146304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45720" tIns="0" rIns="0" bIns="0" rtlCol="0">
              <a:noAutofit/>
            </a:bodyPr>
            <a:lstStyle/>
            <a:p>
              <a:pPr indent="-91440">
                <a:buFont typeface="Arial" panose="020B0604020202020204" pitchFamily="34" charset="0"/>
                <a:buChar char="•"/>
                <a:defRPr/>
              </a:pPr>
              <a:r>
                <a:rPr lang="en-US" altLang="zh-CN" sz="1000" kern="100" dirty="0">
                  <a:solidFill>
                    <a:prstClr val="black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Carbon accumulation and transfer rate in deep ocean and biosphere</a:t>
              </a:r>
            </a:p>
            <a:p>
              <a:pPr indent="-91440">
                <a:buFont typeface="Arial" panose="020B0604020202020204" pitchFamily="34" charset="0"/>
                <a:buChar char="•"/>
                <a:defRPr/>
              </a:pPr>
              <a:r>
                <a:rPr lang="en-US" altLang="zh-CN" sz="1000" kern="100" dirty="0">
                  <a:solidFill>
                    <a:prstClr val="black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Carbon capture and storage technology use</a:t>
              </a:r>
              <a:endParaRPr lang="zh-CN" altLang="da-DK" sz="1000" kern="100" dirty="0">
                <a:solidFill>
                  <a:schemeClr val="accent2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A57D5A-4A81-F598-5CFD-715D62C2D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6478" y="-516694"/>
              <a:ext cx="1578428" cy="0"/>
            </a:xfrm>
            <a:prstGeom prst="straightConnector1">
              <a:avLst/>
            </a:prstGeom>
            <a:ln w="1270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7D4CC0A-4074-28F5-5662-846597B552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56478" y="-215032"/>
              <a:ext cx="1578428" cy="0"/>
            </a:xfrm>
            <a:prstGeom prst="straightConnector1">
              <a:avLst/>
            </a:prstGeom>
            <a:ln w="1270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E40211F4-0BCB-71EC-13F1-749A5EDA347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69556" y="149537"/>
              <a:ext cx="685800" cy="274320"/>
            </a:xfrm>
            <a:prstGeom prst="bentConnector3">
              <a:avLst>
                <a:gd name="adj1" fmla="val -242"/>
              </a:avLst>
            </a:prstGeom>
            <a:ln w="1270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B371C9-2854-DCA4-52FD-0B63BCE92B76}"/>
                </a:ext>
              </a:extLst>
            </p:cNvPr>
            <p:cNvSpPr txBox="1"/>
            <p:nvPr/>
          </p:nvSpPr>
          <p:spPr>
            <a:xfrm>
              <a:off x="3382612" y="436718"/>
              <a:ext cx="13258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Diet Change</a:t>
              </a:r>
              <a:endPara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EB49F70-CCB8-3DA1-EC6A-39414DDEEDA1}"/>
                </a:ext>
              </a:extLst>
            </p:cNvPr>
            <p:cNvSpPr txBox="1"/>
            <p:nvPr/>
          </p:nvSpPr>
          <p:spPr>
            <a:xfrm>
              <a:off x="4734218" y="-906497"/>
              <a:ext cx="1325880" cy="184666"/>
            </a:xfrm>
            <a:prstGeom prst="rect">
              <a:avLst/>
            </a:prstGeom>
            <a:noFill/>
          </p:spPr>
          <p:txBody>
            <a:bodyPr wrap="square" lIns="0" tIns="0" bIns="0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Economy</a:t>
              </a:r>
              <a:endPara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4B3299D-BA97-AE76-CF23-258076DB2554}"/>
                </a:ext>
              </a:extLst>
            </p:cNvPr>
            <p:cNvSpPr txBox="1">
              <a:spLocks/>
            </p:cNvSpPr>
            <p:nvPr/>
          </p:nvSpPr>
          <p:spPr>
            <a:xfrm>
              <a:off x="4734218" y="-718768"/>
              <a:ext cx="1371600" cy="8229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45720" tIns="0" rIns="0" bIns="0" rtlCol="0">
              <a:noAutofit/>
            </a:bodyPr>
            <a:lstStyle/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altLang="zh-CN" sz="1000" kern="100" dirty="0">
                  <a:latin typeface="Calibri" panose="020F0502020204030204" pitchFamily="34" charset="0"/>
                  <a:cs typeface="Calibri" panose="020F0502020204030204" pitchFamily="34" charset="0"/>
                </a:rPr>
                <a:t>Capital accumulation rate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altLang="zh-CN" sz="1000" kern="100" dirty="0">
                  <a:latin typeface="Calibri" panose="020F0502020204030204" pitchFamily="34" charset="0"/>
                  <a:cs typeface="Calibri" panose="020F0502020204030204" pitchFamily="34" charset="0"/>
                </a:rPr>
                <a:t>Gross Domestic Product (GDP)</a:t>
              </a:r>
              <a:endParaRPr lang="zh-CN" altLang="da-DK" sz="1000" kern="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DB936FBB-7709-369A-2BD6-9FEE910B4E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41254" y="578859"/>
              <a:ext cx="5074920" cy="4114800"/>
            </a:xfrm>
            <a:prstGeom prst="bentConnector3">
              <a:avLst>
                <a:gd name="adj1" fmla="val 103548"/>
              </a:avLst>
            </a:prstGeom>
            <a:ln w="1270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BC8A035-8D41-A49D-0647-DA16E76957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29342" y="-55291"/>
              <a:ext cx="864194" cy="548640"/>
            </a:xfrm>
            <a:prstGeom prst="bentConnector3">
              <a:avLst>
                <a:gd name="adj1" fmla="val 444"/>
              </a:avLst>
            </a:prstGeom>
            <a:ln w="1270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381EBF1-C6FC-E66C-102F-711D10D1018C}"/>
                </a:ext>
              </a:extLst>
            </p:cNvPr>
            <p:cNvSpPr txBox="1"/>
            <p:nvPr/>
          </p:nvSpPr>
          <p:spPr>
            <a:xfrm>
              <a:off x="1830597" y="-828988"/>
              <a:ext cx="1325880" cy="184666"/>
            </a:xfrm>
            <a:prstGeom prst="rect">
              <a:avLst/>
            </a:prstGeom>
            <a:noFill/>
          </p:spPr>
          <p:txBody>
            <a:bodyPr wrap="square" lIns="0" tIns="0" bIns="0" rtlCol="0">
              <a:sp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Population</a:t>
              </a:r>
              <a:endPara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73EFD6B-9F89-DA3B-E389-F6051FCCB9ED}"/>
                </a:ext>
              </a:extLst>
            </p:cNvPr>
            <p:cNvSpPr txBox="1"/>
            <p:nvPr/>
          </p:nvSpPr>
          <p:spPr>
            <a:xfrm>
              <a:off x="1830597" y="-641255"/>
              <a:ext cx="1371600" cy="8229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45720" tIns="0" rIns="0" bIns="0" rtlCol="0">
              <a:noAutofit/>
            </a:bodyPr>
            <a:lstStyle/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altLang="zh-CN" sz="1000" kern="100" dirty="0">
                  <a:latin typeface="Calibri" panose="020F0502020204030204" pitchFamily="34" charset="0"/>
                  <a:cs typeface="Calibri" panose="020F0502020204030204" pitchFamily="34" charset="0"/>
                </a:rPr>
                <a:t>Population growth in age cohorts</a:t>
              </a:r>
              <a:endParaRPr lang="zh-CN" altLang="da-DK" sz="1000" kern="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altLang="zh-CN" sz="1000" kern="100" dirty="0">
                  <a:latin typeface="Calibri" panose="020F0502020204030204" pitchFamily="34" charset="0"/>
                  <a:cs typeface="Calibri" panose="020F0502020204030204" pitchFamily="34" charset="0"/>
                </a:rPr>
                <a:t>Birth, death rate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altLang="zh-CN" sz="1000" kern="100" dirty="0">
                  <a:latin typeface="Calibri" panose="020F0502020204030204" pitchFamily="34" charset="0"/>
                  <a:cs typeface="Calibri" panose="020F0502020204030204" pitchFamily="34" charset="0"/>
                </a:rPr>
                <a:t>Life expectancy change</a:t>
              </a:r>
              <a:endParaRPr lang="zh-CN" altLang="da-DK" sz="1000" kern="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3B72D39-1FA0-A462-3950-8A30F95E3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0692" y="1082653"/>
              <a:ext cx="1399032" cy="0"/>
            </a:xfrm>
            <a:prstGeom prst="straightConnector1">
              <a:avLst/>
            </a:prstGeom>
            <a:ln w="1270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175A09CE-E903-322D-0D67-DA9F845491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8869" y="2221678"/>
              <a:ext cx="4480560" cy="411480"/>
            </a:xfrm>
            <a:prstGeom prst="bentConnector2">
              <a:avLst/>
            </a:prstGeom>
            <a:ln w="1270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2FCB055-50B4-9443-7693-5CD2873A4A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17265" y="2046328"/>
              <a:ext cx="4617720" cy="749808"/>
            </a:xfrm>
            <a:prstGeom prst="bentConnector2">
              <a:avLst/>
            </a:prstGeom>
            <a:ln w="1270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5EA37AD3-CC46-7495-A9A7-553545FD65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947218" y="1282314"/>
              <a:ext cx="2528679" cy="338328"/>
            </a:xfrm>
            <a:prstGeom prst="bentConnector3">
              <a:avLst>
                <a:gd name="adj1" fmla="val -407"/>
              </a:avLst>
            </a:prstGeom>
            <a:ln w="12700">
              <a:solidFill>
                <a:srgbClr val="7D2E8F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9B8230AB-1407-6723-286A-452703DEC45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35466" y="2061659"/>
              <a:ext cx="4297680" cy="548640"/>
            </a:xfrm>
            <a:prstGeom prst="bentConnector2">
              <a:avLst/>
            </a:prstGeom>
            <a:ln w="1270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6480B607-9279-BDA0-B4DF-25FBED2EE4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73572" y="2100772"/>
              <a:ext cx="12700" cy="2743200"/>
            </a:xfrm>
            <a:prstGeom prst="bentConnector3">
              <a:avLst>
                <a:gd name="adj1" fmla="val 3800000"/>
              </a:avLst>
            </a:prstGeom>
            <a:ln w="12700">
              <a:solidFill>
                <a:srgbClr val="7D2E8F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105392AB-C386-A25A-4637-2385D58F5DA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63622" y="2283652"/>
              <a:ext cx="12700" cy="2377440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rgbClr val="7D2E8F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38F4BE-112E-F89A-E6CB-496A22CB00B5}"/>
                </a:ext>
              </a:extLst>
            </p:cNvPr>
            <p:cNvSpPr txBox="1"/>
            <p:nvPr/>
          </p:nvSpPr>
          <p:spPr>
            <a:xfrm>
              <a:off x="848808" y="3864089"/>
              <a:ext cx="914400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Harvest areas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3C62456-C7E8-3A68-9FD2-7FF6A63605B1}"/>
                </a:ext>
              </a:extLst>
            </p:cNvPr>
            <p:cNvSpPr txBox="1"/>
            <p:nvPr/>
          </p:nvSpPr>
          <p:spPr>
            <a:xfrm>
              <a:off x="1249157" y="3529381"/>
              <a:ext cx="85343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Fertilizer impact on yield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F9CBF75-38F2-FC2D-4509-EC6EAA2F271D}"/>
                </a:ext>
              </a:extLst>
            </p:cNvPr>
            <p:cNvCxnSpPr>
              <a:cxnSpLocks/>
            </p:cNvCxnSpPr>
            <p:nvPr/>
          </p:nvCxnSpPr>
          <p:spPr>
            <a:xfrm>
              <a:off x="4193033" y="3460387"/>
              <a:ext cx="0" cy="786384"/>
            </a:xfrm>
            <a:prstGeom prst="straightConnector1">
              <a:avLst/>
            </a:prstGeom>
            <a:ln w="12700">
              <a:solidFill>
                <a:srgbClr val="7D2E8F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421F595-B2E0-875C-EAF0-88198C8691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5526" y="3460387"/>
              <a:ext cx="0" cy="786384"/>
            </a:xfrm>
            <a:prstGeom prst="straightConnector1">
              <a:avLst/>
            </a:prstGeom>
            <a:ln w="12700">
              <a:solidFill>
                <a:srgbClr val="7D2E8F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92BBE150-196E-A0F8-A3D6-1246B00B3C4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056060" y="1047175"/>
              <a:ext cx="896112" cy="1920240"/>
            </a:xfrm>
            <a:prstGeom prst="bentConnector3">
              <a:avLst>
                <a:gd name="adj1" fmla="val 47450"/>
              </a:avLst>
            </a:prstGeom>
            <a:ln w="12700">
              <a:solidFill>
                <a:srgbClr val="7D2E8F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CD196A-2DD8-9D1C-9741-8BE93ED985B2}"/>
                </a:ext>
              </a:extLst>
            </p:cNvPr>
            <p:cNvSpPr txBox="1"/>
            <p:nvPr/>
          </p:nvSpPr>
          <p:spPr>
            <a:xfrm>
              <a:off x="6050987" y="1723199"/>
              <a:ext cx="822960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Deforestation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46EC5DC-0935-EDA4-EA00-058B6DE91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9154" y="1554438"/>
              <a:ext cx="0" cy="914400"/>
            </a:xfrm>
            <a:prstGeom prst="straightConnector1">
              <a:avLst/>
            </a:prstGeom>
            <a:ln w="12700">
              <a:solidFill>
                <a:srgbClr val="09512D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011D30-B040-DBC8-3561-DE3368632E39}"/>
                </a:ext>
              </a:extLst>
            </p:cNvPr>
            <p:cNvSpPr txBox="1"/>
            <p:nvPr/>
          </p:nvSpPr>
          <p:spPr>
            <a:xfrm>
              <a:off x="6674006" y="1924148"/>
              <a:ext cx="731520" cy="4572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Climate impact on biodiversity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EBBE4E15-0DD9-BB1B-9A6A-EDD3FBA3D6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5166" y="-395560"/>
              <a:ext cx="1435608" cy="3383280"/>
            </a:xfrm>
            <a:prstGeom prst="bentConnector3">
              <a:avLst>
                <a:gd name="adj1" fmla="val -34355"/>
              </a:avLst>
            </a:prstGeom>
            <a:ln w="12700">
              <a:solidFill>
                <a:srgbClr val="7D2E8F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EA4E4B16-A9A9-B113-949A-7D935D095CF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864885" y="-654394"/>
              <a:ext cx="4663440" cy="3474720"/>
            </a:xfrm>
            <a:prstGeom prst="bentConnector4">
              <a:avLst>
                <a:gd name="adj1" fmla="val -4346"/>
                <a:gd name="adj2" fmla="val 107649"/>
              </a:avLst>
            </a:prstGeom>
            <a:ln w="12700">
              <a:solidFill>
                <a:srgbClr val="7D2E8F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876672C-C94E-EE28-4BD7-02A04272DDE9}"/>
                </a:ext>
              </a:extLst>
            </p:cNvPr>
            <p:cNvSpPr txBox="1"/>
            <p:nvPr/>
          </p:nvSpPr>
          <p:spPr>
            <a:xfrm>
              <a:off x="6085871" y="644839"/>
              <a:ext cx="146304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45720" tIns="0" rIns="0" bIns="0" rtlCol="0">
              <a:noAutofit/>
            </a:bodyPr>
            <a:lstStyle/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altLang="zh-CN" sz="1000" kern="100" dirty="0">
                  <a:latin typeface="Calibri" panose="020F0502020204030204" pitchFamily="34" charset="0"/>
                  <a:cs typeface="Calibri" panose="020F0502020204030204" pitchFamily="34" charset="0"/>
                </a:rPr>
                <a:t>Species regeneration rate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altLang="zh-CN" sz="1000" kern="100" dirty="0">
                  <a:latin typeface="Calibri" panose="020F0502020204030204" pitchFamily="34" charset="0"/>
                  <a:cs typeface="Calibri" panose="020F0502020204030204" pitchFamily="34" charset="0"/>
                </a:rPr>
                <a:t>Species extinction rate</a:t>
              </a:r>
            </a:p>
            <a:p>
              <a:pPr indent="-91440">
                <a:buFont typeface="Arial" panose="020B0604020202020204" pitchFamily="34" charset="0"/>
                <a:buChar char="•"/>
              </a:pPr>
              <a:r>
                <a:rPr lang="en-US" altLang="zh-CN" sz="1000" kern="100" dirty="0">
                  <a:latin typeface="Calibri" panose="020F0502020204030204" pitchFamily="34" charset="0"/>
                  <a:cs typeface="Calibri" panose="020F0502020204030204" pitchFamily="34" charset="0"/>
                </a:rPr>
                <a:t>Mean species abundance</a:t>
              </a:r>
              <a:endParaRPr lang="zh-CN" altLang="da-DK" sz="1000" kern="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3763C0D-C69A-8A4C-ADBB-9A0B95ECC556}"/>
                </a:ext>
              </a:extLst>
            </p:cNvPr>
            <p:cNvSpPr txBox="1"/>
            <p:nvPr/>
          </p:nvSpPr>
          <p:spPr>
            <a:xfrm>
              <a:off x="6085871" y="2456372"/>
              <a:ext cx="1463040" cy="100584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45720" tIns="0" rIns="0" bIns="0" rtlCol="0">
              <a:noAutofit/>
            </a:bodyPr>
            <a:lstStyle/>
            <a:p>
              <a:pPr indent="-91440">
                <a:buFont typeface="Arial" panose="020B0604020202020204" pitchFamily="34" charset="0"/>
                <a:buChar char="•"/>
                <a:defRPr/>
              </a:pPr>
              <a:r>
                <a:rPr lang="en-US" altLang="zh-CN" sz="1000" kern="100" dirty="0">
                  <a:solidFill>
                    <a:prstClr val="black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Co2 radiative forcing</a:t>
              </a:r>
            </a:p>
            <a:p>
              <a:pPr indent="-91440">
                <a:buFont typeface="Arial" panose="020B0604020202020204" pitchFamily="34" charset="0"/>
                <a:buChar char="•"/>
                <a:defRPr/>
              </a:pPr>
              <a:r>
                <a:rPr lang="en-US" altLang="zh-CN" sz="1000" kern="100" dirty="0">
                  <a:solidFill>
                    <a:prstClr val="black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Atmosphere, upper, and deep ocean heat transfer</a:t>
              </a:r>
            </a:p>
            <a:p>
              <a:pPr indent="-91440">
                <a:buFont typeface="Arial" panose="020B0604020202020204" pitchFamily="34" charset="0"/>
                <a:buChar char="•"/>
                <a:defRPr/>
              </a:pPr>
              <a:r>
                <a:rPr lang="en-US" altLang="zh-CN" sz="1000" kern="100" dirty="0">
                  <a:solidFill>
                    <a:prstClr val="black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Extreme climate event in memory</a:t>
              </a:r>
              <a:endParaRPr lang="zh-CN" altLang="da-DK" sz="1000" kern="1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080D701B-7514-27DA-A6BE-CF3A5D29B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9211" y="3163296"/>
              <a:ext cx="6492240" cy="2011680"/>
            </a:xfrm>
            <a:prstGeom prst="bentConnector4">
              <a:avLst>
                <a:gd name="adj1" fmla="val -7635"/>
                <a:gd name="adj2" fmla="val 116321"/>
              </a:avLst>
            </a:prstGeom>
            <a:ln w="12700">
              <a:solidFill>
                <a:srgbClr val="7D2E8F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05CE112-9769-81C7-A12B-BFC3AD1F2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9154" y="3505184"/>
              <a:ext cx="0" cy="731520"/>
            </a:xfrm>
            <a:prstGeom prst="straightConnector1">
              <a:avLst/>
            </a:prstGeom>
            <a:ln w="12700">
              <a:solidFill>
                <a:srgbClr val="7D2E8F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8EA74A7-D2F4-F4CC-6685-A9261B806CDD}"/>
                </a:ext>
              </a:extLst>
            </p:cNvPr>
            <p:cNvSpPr txBox="1"/>
            <p:nvPr/>
          </p:nvSpPr>
          <p:spPr>
            <a:xfrm>
              <a:off x="6588398" y="3663161"/>
              <a:ext cx="94151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Atmospheric concentration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351E09AD-4A5A-9F07-B853-DB32E5E6E8F7}"/>
                </a:ext>
              </a:extLst>
            </p:cNvPr>
            <p:cNvCxnSpPr>
              <a:cxnSpLocks/>
            </p:cNvCxnSpPr>
            <p:nvPr/>
          </p:nvCxnSpPr>
          <p:spPr>
            <a:xfrm>
              <a:off x="4853761" y="3262210"/>
              <a:ext cx="1234440" cy="1645920"/>
            </a:xfrm>
            <a:prstGeom prst="bentConnector3">
              <a:avLst>
                <a:gd name="adj1" fmla="val 44473"/>
              </a:avLst>
            </a:prstGeom>
            <a:ln w="12700">
              <a:solidFill>
                <a:srgbClr val="7D2E8F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0A3F5F59-3A82-8DC4-AC2E-2895222D6417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rot="5400000">
              <a:off x="3609615" y="1334837"/>
              <a:ext cx="2651760" cy="179685"/>
            </a:xfrm>
            <a:prstGeom prst="bentConnector2">
              <a:avLst/>
            </a:prstGeom>
            <a:ln w="1270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EB662EE9-F3A3-1F50-8D61-7C5F584D9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5429" y="102432"/>
              <a:ext cx="365760" cy="4494679"/>
            </a:xfrm>
            <a:prstGeom prst="bentConnector2">
              <a:avLst/>
            </a:prstGeom>
            <a:ln w="1270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5847529-7F48-FB5F-7C01-17095C341C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1061" y="3014526"/>
              <a:ext cx="1225296" cy="0"/>
            </a:xfrm>
            <a:prstGeom prst="straightConnector1">
              <a:avLst/>
            </a:prstGeom>
            <a:ln w="12700">
              <a:solidFill>
                <a:srgbClr val="7D2E8F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E750325-AA25-2D8A-BEA1-19BCA5E739CC}"/>
                </a:ext>
              </a:extLst>
            </p:cNvPr>
            <p:cNvCxnSpPr>
              <a:cxnSpLocks/>
            </p:cNvCxnSpPr>
            <p:nvPr/>
          </p:nvCxnSpPr>
          <p:spPr>
            <a:xfrm>
              <a:off x="4858356" y="5039332"/>
              <a:ext cx="1225296" cy="0"/>
            </a:xfrm>
            <a:prstGeom prst="straightConnector1">
              <a:avLst/>
            </a:prstGeom>
            <a:ln w="12700">
              <a:solidFill>
                <a:srgbClr val="7D2E8F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262A3520-479B-697B-EC6A-153431A2B9C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81029" y="2262178"/>
              <a:ext cx="4332959" cy="182880"/>
            </a:xfrm>
            <a:prstGeom prst="bentConnector3">
              <a:avLst>
                <a:gd name="adj1" fmla="val -199"/>
              </a:avLst>
            </a:prstGeom>
            <a:ln w="12700">
              <a:solidFill>
                <a:srgbClr val="7D2E8F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FC7EA67-DCBF-97D9-4108-DE112EA709DB}"/>
                </a:ext>
              </a:extLst>
            </p:cNvPr>
            <p:cNvSpPr txBox="1"/>
            <p:nvPr/>
          </p:nvSpPr>
          <p:spPr>
            <a:xfrm>
              <a:off x="3489454" y="-701075"/>
              <a:ext cx="91247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Welfare impact on fertility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716D198-8D71-A525-8812-0F5D67C4A08E}"/>
                </a:ext>
              </a:extLst>
            </p:cNvPr>
            <p:cNvSpPr txBox="1"/>
            <p:nvPr/>
          </p:nvSpPr>
          <p:spPr>
            <a:xfrm>
              <a:off x="3454578" y="-353911"/>
              <a:ext cx="98222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GDP impact on life expectancy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8988513-EFCE-5829-59C8-3AB15EEC1C03}"/>
                </a:ext>
              </a:extLst>
            </p:cNvPr>
            <p:cNvSpPr txBox="1"/>
            <p:nvPr/>
          </p:nvSpPr>
          <p:spPr>
            <a:xfrm>
              <a:off x="3713537" y="11536"/>
              <a:ext cx="98700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GDP impact on caloric demand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626D946-6E72-0269-1EFC-4FCA95A4F7C1}"/>
                </a:ext>
              </a:extLst>
            </p:cNvPr>
            <p:cNvSpPr txBox="1"/>
            <p:nvPr/>
          </p:nvSpPr>
          <p:spPr>
            <a:xfrm rot="16200000">
              <a:off x="6655835" y="1203566"/>
              <a:ext cx="213852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Climate impact on life expectancy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1B4F704-D71B-CD48-1C99-1BD3ED2BD66A}"/>
                </a:ext>
              </a:extLst>
            </p:cNvPr>
            <p:cNvSpPr txBox="1"/>
            <p:nvPr/>
          </p:nvSpPr>
          <p:spPr>
            <a:xfrm rot="16200000">
              <a:off x="7083464" y="1203566"/>
              <a:ext cx="188170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Climate impact on economy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BD08A49-DF4F-F549-9054-676B4732DB24}"/>
                </a:ext>
              </a:extLst>
            </p:cNvPr>
            <p:cNvSpPr txBox="1"/>
            <p:nvPr/>
          </p:nvSpPr>
          <p:spPr>
            <a:xfrm rot="16200000">
              <a:off x="4011037" y="1437157"/>
              <a:ext cx="2037872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Effect of GDP on land management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A985D37-B81E-5CF4-59E9-4282F683D4D8}"/>
                </a:ext>
              </a:extLst>
            </p:cNvPr>
            <p:cNvSpPr txBox="1"/>
            <p:nvPr/>
          </p:nvSpPr>
          <p:spPr>
            <a:xfrm rot="16200000">
              <a:off x="4645124" y="1417667"/>
              <a:ext cx="192147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Effect of GDP on energy demand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E1E21F2-16CF-D3E0-AE23-6334FB7BDF60}"/>
                </a:ext>
              </a:extLst>
            </p:cNvPr>
            <p:cNvSpPr txBox="1"/>
            <p:nvPr/>
          </p:nvSpPr>
          <p:spPr>
            <a:xfrm>
              <a:off x="5528918" y="2769181"/>
              <a:ext cx="5176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Effect of climate on yield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31F882E-3552-7591-35BB-50BC77F4F13F}"/>
                </a:ext>
              </a:extLst>
            </p:cNvPr>
            <p:cNvSpPr txBox="1"/>
            <p:nvPr/>
          </p:nvSpPr>
          <p:spPr>
            <a:xfrm rot="16200000">
              <a:off x="5030582" y="3639784"/>
              <a:ext cx="793008" cy="15389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</a:t>
              </a:r>
              <a:r>
                <a:rPr lang="en-US" altLang="zh-CN" sz="1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emissions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335F406-6AAC-A32F-FE87-D97269F83524}"/>
                </a:ext>
              </a:extLst>
            </p:cNvPr>
            <p:cNvSpPr txBox="1"/>
            <p:nvPr/>
          </p:nvSpPr>
          <p:spPr>
            <a:xfrm>
              <a:off x="4933581" y="4964262"/>
              <a:ext cx="822960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</a:t>
              </a:r>
              <a:r>
                <a:rPr lang="en-US" altLang="zh-CN" sz="10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emissions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CE2011D-864C-021A-AB54-D550FA04CF8D}"/>
                </a:ext>
              </a:extLst>
            </p:cNvPr>
            <p:cNvSpPr txBox="1"/>
            <p:nvPr/>
          </p:nvSpPr>
          <p:spPr>
            <a:xfrm rot="16200000">
              <a:off x="4838215" y="4016552"/>
              <a:ext cx="640080" cy="3231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Investment in energy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7C99882-7C00-17D5-258A-28F214C21EBA}"/>
                </a:ext>
              </a:extLst>
            </p:cNvPr>
            <p:cNvSpPr txBox="1"/>
            <p:nvPr/>
          </p:nvSpPr>
          <p:spPr>
            <a:xfrm>
              <a:off x="2016970" y="5277625"/>
              <a:ext cx="1562709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Industrial water demand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6ED4A94-4ED9-9370-91EF-E0CF4303C21C}"/>
                </a:ext>
              </a:extLst>
            </p:cNvPr>
            <p:cNvSpPr txBox="1"/>
            <p:nvPr/>
          </p:nvSpPr>
          <p:spPr>
            <a:xfrm>
              <a:off x="4994596" y="5410851"/>
              <a:ext cx="1828800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Climate impact on water supply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6E094E7-DCF3-A26B-2A59-A084CBA9B7BE}"/>
                </a:ext>
              </a:extLst>
            </p:cNvPr>
            <p:cNvSpPr txBox="1"/>
            <p:nvPr/>
          </p:nvSpPr>
          <p:spPr>
            <a:xfrm rot="16200000">
              <a:off x="1803485" y="3857624"/>
              <a:ext cx="157891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Agricultural water demand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E07994B-FBA5-6A40-CFCE-A9F73658D165}"/>
                </a:ext>
              </a:extLst>
            </p:cNvPr>
            <p:cNvSpPr txBox="1"/>
            <p:nvPr/>
          </p:nvSpPr>
          <p:spPr>
            <a:xfrm flipH="1">
              <a:off x="2303073" y="930224"/>
              <a:ext cx="64008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Educated population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CB1DACC-B4D4-9085-98D1-4ABBC60EB61E}"/>
                </a:ext>
              </a:extLst>
            </p:cNvPr>
            <p:cNvSpPr txBox="1"/>
            <p:nvPr/>
          </p:nvSpPr>
          <p:spPr>
            <a:xfrm>
              <a:off x="936378" y="-147058"/>
              <a:ext cx="60731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Population cohorts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7E3FB7A-DA62-FB2F-93C3-62D715D2576C}"/>
                </a:ext>
              </a:extLst>
            </p:cNvPr>
            <p:cNvSpPr txBox="1"/>
            <p:nvPr/>
          </p:nvSpPr>
          <p:spPr>
            <a:xfrm>
              <a:off x="1324051" y="226097"/>
              <a:ext cx="57283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Labor force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2D226F4-78BD-DD21-9151-74400B1063DB}"/>
                </a:ext>
              </a:extLst>
            </p:cNvPr>
            <p:cNvSpPr txBox="1"/>
            <p:nvPr/>
          </p:nvSpPr>
          <p:spPr>
            <a:xfrm>
              <a:off x="6085871" y="436718"/>
              <a:ext cx="13258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Biodiversity</a:t>
              </a:r>
              <a:endPara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AF638A9-8EC9-99A2-A545-BC3A6EBB80FA}"/>
                </a:ext>
              </a:extLst>
            </p:cNvPr>
            <p:cNvSpPr txBox="1"/>
            <p:nvPr/>
          </p:nvSpPr>
          <p:spPr>
            <a:xfrm>
              <a:off x="3382612" y="2242050"/>
              <a:ext cx="13258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Land use</a:t>
              </a:r>
              <a:endPara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83F4CC0-3615-E6E3-5E9D-E7E24AD0CCAB}"/>
                </a:ext>
              </a:extLst>
            </p:cNvPr>
            <p:cNvSpPr txBox="1"/>
            <p:nvPr/>
          </p:nvSpPr>
          <p:spPr>
            <a:xfrm>
              <a:off x="3701979" y="3527843"/>
              <a:ext cx="80834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Energy crop production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C9FC1C7-8FF5-3025-5B0C-D086D4673BAB}"/>
                </a:ext>
              </a:extLst>
            </p:cNvPr>
            <p:cNvSpPr txBox="1"/>
            <p:nvPr/>
          </p:nvSpPr>
          <p:spPr>
            <a:xfrm>
              <a:off x="4343581" y="3852067"/>
              <a:ext cx="548640" cy="3200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Biomass demand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0A9DD978-2BE0-CC19-9F29-EE291CCA2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302" y="3233612"/>
              <a:ext cx="1393310" cy="1755912"/>
            </a:xfrm>
            <a:prstGeom prst="bentConnector3">
              <a:avLst>
                <a:gd name="adj1" fmla="val 76980"/>
              </a:avLst>
            </a:prstGeom>
            <a:ln w="12700">
              <a:solidFill>
                <a:srgbClr val="7D2E8F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F4FE17E-0E77-048C-E6EB-5E40E6C159C3}"/>
                </a:ext>
              </a:extLst>
            </p:cNvPr>
            <p:cNvSpPr txBox="1"/>
            <p:nvPr/>
          </p:nvSpPr>
          <p:spPr>
            <a:xfrm>
              <a:off x="2138191" y="4910573"/>
              <a:ext cx="731520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Water supply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4790DC6-FE91-7D8A-B013-520BE73C630E}"/>
                </a:ext>
              </a:extLst>
            </p:cNvPr>
            <p:cNvSpPr txBox="1"/>
            <p:nvPr/>
          </p:nvSpPr>
          <p:spPr>
            <a:xfrm>
              <a:off x="3382612" y="5772179"/>
              <a:ext cx="13258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Trade*</a:t>
              </a:r>
              <a:endPara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F19CF5BD-E983-68C7-319F-24CC709C0DF0}"/>
                </a:ext>
              </a:extLst>
            </p:cNvPr>
            <p:cNvSpPr txBox="1"/>
            <p:nvPr/>
          </p:nvSpPr>
          <p:spPr>
            <a:xfrm>
              <a:off x="3382612" y="5986501"/>
              <a:ext cx="1463040" cy="914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lIns="45720" tIns="0" rIns="0" bIns="0" rtlCol="0">
              <a:noAutofit/>
            </a:bodyPr>
            <a:lstStyle/>
            <a:p>
              <a:pPr indent="-91440">
                <a:buFont typeface="Arial" panose="020B0604020202020204" pitchFamily="34" charset="0"/>
                <a:buChar char="•"/>
                <a:defRPr/>
              </a:pPr>
              <a:r>
                <a:rPr lang="en-US" altLang="zh-CN" sz="1000" kern="1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Export / import of fossil fuels</a:t>
              </a:r>
            </a:p>
            <a:p>
              <a:pPr indent="-91440">
                <a:buFont typeface="Arial" panose="020B0604020202020204" pitchFamily="34" charset="0"/>
                <a:buChar char="•"/>
                <a:defRPr/>
              </a:pPr>
              <a:r>
                <a:rPr lang="en-US" altLang="zh-CN" sz="1000" kern="100" dirty="0"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Export / import of food products</a:t>
              </a:r>
            </a:p>
          </p:txBody>
        </p:sp>
        <p:cxnSp>
          <p:nvCxnSpPr>
            <p:cNvPr id="155" name="Connector: Elbow 154">
              <a:extLst>
                <a:ext uri="{FF2B5EF4-FFF2-40B4-BE49-F238E27FC236}">
                  <a16:creationId xmlns:a16="http://schemas.microsoft.com/office/drawing/2014/main" id="{29AA2E03-9512-3810-DA2E-B489ACC59F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274505" y="3676075"/>
              <a:ext cx="5029200" cy="795528"/>
            </a:xfrm>
            <a:prstGeom prst="bentConnector4">
              <a:avLst>
                <a:gd name="adj1" fmla="val 3613"/>
                <a:gd name="adj2" fmla="val 502277"/>
              </a:avLst>
            </a:prstGeom>
            <a:ln w="1270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81FB9C-5F58-ED3E-2A21-F914B7E4B0E6}"/>
                </a:ext>
              </a:extLst>
            </p:cNvPr>
            <p:cNvSpPr txBox="1"/>
            <p:nvPr/>
          </p:nvSpPr>
          <p:spPr>
            <a:xfrm>
              <a:off x="526262" y="2242050"/>
              <a:ext cx="13258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altLang="zh-CN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Fertilizer use</a:t>
              </a:r>
              <a:endPara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E69EDFE-9EBA-0DC7-0C1F-EE8A4CA091A8}"/>
                </a:ext>
              </a:extLst>
            </p:cNvPr>
            <p:cNvCxnSpPr>
              <a:cxnSpLocks/>
            </p:cNvCxnSpPr>
            <p:nvPr/>
          </p:nvCxnSpPr>
          <p:spPr>
            <a:xfrm>
              <a:off x="4193033" y="5181430"/>
              <a:ext cx="0" cy="786384"/>
            </a:xfrm>
            <a:prstGeom prst="straightConnector1">
              <a:avLst/>
            </a:prstGeom>
            <a:ln w="12700">
              <a:solidFill>
                <a:srgbClr val="09512D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5B1980E5-2C7F-2D10-EC22-AC048984E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5526" y="5181430"/>
              <a:ext cx="0" cy="786384"/>
            </a:xfrm>
            <a:prstGeom prst="straightConnector1">
              <a:avLst/>
            </a:prstGeom>
            <a:ln w="12700">
              <a:solidFill>
                <a:srgbClr val="09512D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496ADB6-9EC7-AA74-E68C-5D7AE97D661B}"/>
                </a:ext>
              </a:extLst>
            </p:cNvPr>
            <p:cNvSpPr txBox="1"/>
            <p:nvPr/>
          </p:nvSpPr>
          <p:spPr>
            <a:xfrm>
              <a:off x="3813229" y="5562099"/>
              <a:ext cx="548640" cy="2926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Fossil fuel demand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1E36E90-08AD-D729-53C5-1C1558944218}"/>
                </a:ext>
              </a:extLst>
            </p:cNvPr>
            <p:cNvSpPr txBox="1"/>
            <p:nvPr/>
          </p:nvSpPr>
          <p:spPr>
            <a:xfrm>
              <a:off x="4404541" y="5548383"/>
              <a:ext cx="548640" cy="3200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Fossil fuel supply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69" name="Connector: Elbow 168">
              <a:extLst>
                <a:ext uri="{FF2B5EF4-FFF2-40B4-BE49-F238E27FC236}">
                  <a16:creationId xmlns:a16="http://schemas.microsoft.com/office/drawing/2014/main" id="{A82D694A-46E3-76DA-EAE3-342395670FF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823977" y="3993959"/>
              <a:ext cx="3931920" cy="822960"/>
            </a:xfrm>
            <a:prstGeom prst="bentConnector5">
              <a:avLst>
                <a:gd name="adj1" fmla="val 217"/>
                <a:gd name="adj2" fmla="val -368992"/>
                <a:gd name="adj3" fmla="val 110252"/>
              </a:avLst>
            </a:prstGeom>
            <a:ln w="1270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8B1480C-8EB4-A5DC-B53C-9822740BF0AB}"/>
                </a:ext>
              </a:extLst>
            </p:cNvPr>
            <p:cNvSpPr txBox="1"/>
            <p:nvPr/>
          </p:nvSpPr>
          <p:spPr>
            <a:xfrm rot="16200000">
              <a:off x="2340794" y="2333856"/>
              <a:ext cx="91440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Energy demand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36BFF3D-61E0-26B9-C90F-474E9FC15BC0}"/>
                </a:ext>
              </a:extLst>
            </p:cNvPr>
            <p:cNvSpPr txBox="1"/>
            <p:nvPr/>
          </p:nvSpPr>
          <p:spPr>
            <a:xfrm rot="16200000">
              <a:off x="1637324" y="2091271"/>
              <a:ext cx="1539938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Domestic water demand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74301DC-BEB1-1ACC-9896-D14F794D2A56}"/>
                </a:ext>
              </a:extLst>
            </p:cNvPr>
            <p:cNvSpPr txBox="1"/>
            <p:nvPr/>
          </p:nvSpPr>
          <p:spPr>
            <a:xfrm rot="16200000">
              <a:off x="2491213" y="1877670"/>
              <a:ext cx="1097280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Food availability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FFD3D31-8D65-B73C-65E6-FF2E21C8AC21}"/>
                </a:ext>
              </a:extLst>
            </p:cNvPr>
            <p:cNvSpPr txBox="1"/>
            <p:nvPr/>
          </p:nvSpPr>
          <p:spPr>
            <a:xfrm rot="16200000">
              <a:off x="1257387" y="2091270"/>
              <a:ext cx="1819531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Water quality impact on health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CDD7ED9-DE82-717C-0B1D-87A478C09578}"/>
                </a:ext>
              </a:extLst>
            </p:cNvPr>
            <p:cNvSpPr txBox="1"/>
            <p:nvPr/>
          </p:nvSpPr>
          <p:spPr>
            <a:xfrm>
              <a:off x="3381114" y="1605919"/>
              <a:ext cx="66484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Food demand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77F5D6C-02AA-CC35-BAC7-B536098058ED}"/>
                </a:ext>
              </a:extLst>
            </p:cNvPr>
            <p:cNvSpPr txBox="1"/>
            <p:nvPr/>
          </p:nvSpPr>
          <p:spPr>
            <a:xfrm>
              <a:off x="2381987" y="6271755"/>
              <a:ext cx="664846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Food supply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243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828BE-F1A7-57D7-5143-3613190F2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9C7E25-ECF4-F024-B2C6-276FEFB85A90}"/>
              </a:ext>
            </a:extLst>
          </p:cNvPr>
          <p:cNvSpPr/>
          <p:nvPr/>
        </p:nvSpPr>
        <p:spPr>
          <a:xfrm>
            <a:off x="10119677" y="2796237"/>
            <a:ext cx="298915" cy="483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CB7278C1-04CD-AD36-9D86-AE92F9F82AAF}"/>
              </a:ext>
            </a:extLst>
          </p:cNvPr>
          <p:cNvGrpSpPr/>
          <p:nvPr/>
        </p:nvGrpSpPr>
        <p:grpSpPr>
          <a:xfrm>
            <a:off x="2067819" y="1252335"/>
            <a:ext cx="4247803" cy="3364322"/>
            <a:chOff x="705863" y="901236"/>
            <a:chExt cx="4247803" cy="3364322"/>
          </a:xfrm>
        </p:grpSpPr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0A8DDA84-EE0D-C40E-8B0D-FD5E9259D7A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470244" y="254944"/>
              <a:ext cx="320040" cy="2560320"/>
            </a:xfrm>
            <a:prstGeom prst="bentConnector3">
              <a:avLst>
                <a:gd name="adj1" fmla="val 53876"/>
              </a:avLst>
            </a:prstGeom>
            <a:ln w="1905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3580F8-E1BE-FCFF-E5F2-D702FB5E4F1B}"/>
                </a:ext>
              </a:extLst>
            </p:cNvPr>
            <p:cNvSpPr txBox="1"/>
            <p:nvPr/>
          </p:nvSpPr>
          <p:spPr>
            <a:xfrm>
              <a:off x="705863" y="1695123"/>
              <a:ext cx="1005840" cy="457200"/>
            </a:xfrm>
            <a:prstGeom prst="rect">
              <a:avLst/>
            </a:prstGeom>
            <a:solidFill>
              <a:srgbClr val="DEE9B1"/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sz="1200" b="1" kern="100" dirty="0">
                  <a:latin typeface="+mn-ea"/>
                  <a:cs typeface="Times New Roman" panose="02020603050405020304" pitchFamily="18" charset="0"/>
                </a:rPr>
                <a:t>Education</a:t>
              </a:r>
              <a:endParaRPr lang="zh-CN" altLang="da-DK" sz="1200" b="1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2E6B2C-EB3B-780A-C67C-9777CCE64645}"/>
                </a:ext>
              </a:extLst>
            </p:cNvPr>
            <p:cNvSpPr txBox="1"/>
            <p:nvPr/>
          </p:nvSpPr>
          <p:spPr>
            <a:xfrm>
              <a:off x="2325459" y="1695124"/>
              <a:ext cx="1005840" cy="457200"/>
            </a:xfrm>
            <a:prstGeom prst="rect">
              <a:avLst/>
            </a:prstGeom>
            <a:solidFill>
              <a:srgbClr val="61BDD3"/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sz="1200" b="1" kern="100" dirty="0">
                  <a:latin typeface="+mn-ea"/>
                  <a:cs typeface="Times New Roman" panose="02020603050405020304" pitchFamily="18" charset="0"/>
                </a:rPr>
                <a:t>Diet Change</a:t>
              </a:r>
              <a:endParaRPr lang="zh-CN" altLang="da-DK" sz="1200" b="1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46689E-DB1D-D7C8-702A-C5359E18F8BC}"/>
                </a:ext>
              </a:extLst>
            </p:cNvPr>
            <p:cNvSpPr txBox="1"/>
            <p:nvPr/>
          </p:nvSpPr>
          <p:spPr>
            <a:xfrm>
              <a:off x="705863" y="2744329"/>
              <a:ext cx="1005840" cy="457200"/>
            </a:xfrm>
            <a:prstGeom prst="rect">
              <a:avLst/>
            </a:prstGeom>
            <a:solidFill>
              <a:srgbClr val="61BDD3"/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sz="1200" b="1" kern="100" dirty="0">
                  <a:latin typeface="+mn-ea"/>
                  <a:cs typeface="Times New Roman" panose="02020603050405020304" pitchFamily="18" charset="0"/>
                </a:rPr>
                <a:t>Fertilizer Use</a:t>
              </a:r>
              <a:endParaRPr lang="zh-CN" altLang="da-DK" sz="1200" b="1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163AEF-3486-D98C-A412-99FB0E741CA7}"/>
                </a:ext>
              </a:extLst>
            </p:cNvPr>
            <p:cNvSpPr txBox="1"/>
            <p:nvPr/>
          </p:nvSpPr>
          <p:spPr>
            <a:xfrm>
              <a:off x="2325459" y="2744328"/>
              <a:ext cx="1005840" cy="457200"/>
            </a:xfrm>
            <a:prstGeom prst="rect">
              <a:avLst/>
            </a:prstGeom>
            <a:solidFill>
              <a:srgbClr val="61BDD3"/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pPr>
                <a:defRPr/>
              </a:pPr>
              <a:r>
                <a:rPr lang="en-US" altLang="zh-CN" sz="12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Land Use</a:t>
              </a:r>
              <a:endParaRPr lang="zh-CN" altLang="da-DK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B6AA64-1306-B5B5-47B5-BD05B72D76A1}"/>
                </a:ext>
              </a:extLst>
            </p:cNvPr>
            <p:cNvSpPr txBox="1"/>
            <p:nvPr/>
          </p:nvSpPr>
          <p:spPr>
            <a:xfrm>
              <a:off x="705863" y="3793533"/>
              <a:ext cx="1005840" cy="457200"/>
            </a:xfrm>
            <a:prstGeom prst="rect">
              <a:avLst/>
            </a:prstGeom>
            <a:solidFill>
              <a:srgbClr val="DEE9B1"/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pPr>
                <a:defRPr/>
              </a:pPr>
              <a:r>
                <a:rPr lang="en-US" altLang="zh-CN" sz="12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Water</a:t>
              </a:r>
              <a:endParaRPr lang="zh-CN" altLang="da-DK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BB38E9-7716-FD1C-BCF0-29B5925C0141}"/>
                </a:ext>
              </a:extLst>
            </p:cNvPr>
            <p:cNvSpPr txBox="1"/>
            <p:nvPr/>
          </p:nvSpPr>
          <p:spPr>
            <a:xfrm>
              <a:off x="2325459" y="3793533"/>
              <a:ext cx="1005840" cy="457200"/>
            </a:xfrm>
            <a:prstGeom prst="rect">
              <a:avLst/>
            </a:prstGeom>
            <a:solidFill>
              <a:srgbClr val="DEE9B1"/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pPr>
                <a:defRPr/>
              </a:pPr>
              <a:r>
                <a:rPr lang="en-US" altLang="zh-CN" sz="12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Energy</a:t>
              </a:r>
              <a:endParaRPr lang="zh-CN" altLang="da-DK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7F86AB-1F66-8057-7D3E-FB255B507F44}"/>
                </a:ext>
              </a:extLst>
            </p:cNvPr>
            <p:cNvSpPr txBox="1"/>
            <p:nvPr/>
          </p:nvSpPr>
          <p:spPr>
            <a:xfrm>
              <a:off x="3945055" y="3793534"/>
              <a:ext cx="1005840" cy="457200"/>
            </a:xfrm>
            <a:prstGeom prst="rect">
              <a:avLst/>
            </a:prstGeom>
            <a:solidFill>
              <a:srgbClr val="61BDD3"/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pPr>
                <a:defRPr/>
              </a:pPr>
              <a:r>
                <a:rPr lang="en-US" altLang="zh-CN" sz="12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Carbon Cycle</a:t>
              </a:r>
              <a:endParaRPr lang="zh-CN" altLang="da-DK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9F9379E-576B-E99B-52B7-092D1E4B7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5201" y="1129837"/>
              <a:ext cx="548640" cy="0"/>
            </a:xfrm>
            <a:prstGeom prst="straightConnector1">
              <a:avLst/>
            </a:prstGeom>
            <a:ln w="1905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558E35A5-2E4B-6B66-BF60-CE15D23FBB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91631" y="1375447"/>
              <a:ext cx="457200" cy="182880"/>
            </a:xfrm>
            <a:prstGeom prst="bentConnector3">
              <a:avLst>
                <a:gd name="adj1" fmla="val -242"/>
              </a:avLst>
            </a:prstGeom>
            <a:ln w="1905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55FD3C8-E793-97AA-F693-9A47F5ECA97B}"/>
                </a:ext>
              </a:extLst>
            </p:cNvPr>
            <p:cNvSpPr txBox="1"/>
            <p:nvPr/>
          </p:nvSpPr>
          <p:spPr>
            <a:xfrm>
              <a:off x="3122791" y="901236"/>
              <a:ext cx="1005840" cy="457200"/>
            </a:xfrm>
            <a:prstGeom prst="rect">
              <a:avLst/>
            </a:prstGeom>
            <a:solidFill>
              <a:srgbClr val="DEE9B1"/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sz="1200" b="1" kern="100" dirty="0">
                  <a:latin typeface="+mn-ea"/>
                  <a:cs typeface="Times New Roman" panose="02020603050405020304" pitchFamily="18" charset="0"/>
                </a:rPr>
                <a:t>Economy</a:t>
              </a:r>
              <a:endParaRPr lang="zh-CN" altLang="da-DK" sz="1200" b="1" kern="100" dirty="0"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895D055B-15B0-DCAF-AECD-EAFD0123AE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70480" y="1195027"/>
              <a:ext cx="548640" cy="457200"/>
            </a:xfrm>
            <a:prstGeom prst="bentConnector3">
              <a:avLst>
                <a:gd name="adj1" fmla="val 444"/>
              </a:avLst>
            </a:prstGeom>
            <a:ln w="19050">
              <a:solidFill>
                <a:srgbClr val="09512D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98A819A-D73A-08A7-C9F5-D0BCAA366B9B}"/>
                </a:ext>
              </a:extLst>
            </p:cNvPr>
            <p:cNvSpPr txBox="1"/>
            <p:nvPr/>
          </p:nvSpPr>
          <p:spPr>
            <a:xfrm>
              <a:off x="1568238" y="901237"/>
              <a:ext cx="1005840" cy="457200"/>
            </a:xfrm>
            <a:prstGeom prst="rect">
              <a:avLst/>
            </a:prstGeom>
            <a:solidFill>
              <a:srgbClr val="DEE9B1"/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sz="1050" b="1" kern="100" dirty="0">
                  <a:latin typeface="+mn-ea"/>
                  <a:cs typeface="Times New Roman" panose="02020603050405020304" pitchFamily="18" charset="0"/>
                </a:rPr>
                <a:t>Population</a:t>
              </a:r>
              <a:endParaRPr lang="zh-CN" altLang="da-DK" sz="1050" b="1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0135844-78AF-7261-7B3B-A5EBF1A19D89}"/>
                </a:ext>
              </a:extLst>
            </p:cNvPr>
            <p:cNvSpPr txBox="1"/>
            <p:nvPr/>
          </p:nvSpPr>
          <p:spPr>
            <a:xfrm>
              <a:off x="3945055" y="1695123"/>
              <a:ext cx="1005840" cy="457200"/>
            </a:xfrm>
            <a:prstGeom prst="rect">
              <a:avLst/>
            </a:prstGeom>
            <a:solidFill>
              <a:srgbClr val="DEE9B1"/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r>
                <a:rPr lang="en-US" altLang="zh-CN" sz="1200" b="1" kern="100" dirty="0">
                  <a:latin typeface="+mn-ea"/>
                  <a:cs typeface="Times New Roman" panose="02020603050405020304" pitchFamily="18" charset="0"/>
                </a:rPr>
                <a:t>Biodiversity</a:t>
              </a:r>
              <a:endParaRPr lang="zh-CN" altLang="da-DK" sz="1200" b="1" kern="100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35A9FBE-16F3-7F96-23EB-C8391F47941B}"/>
                </a:ext>
              </a:extLst>
            </p:cNvPr>
            <p:cNvSpPr txBox="1"/>
            <p:nvPr/>
          </p:nvSpPr>
          <p:spPr>
            <a:xfrm>
              <a:off x="3945055" y="2744328"/>
              <a:ext cx="1005840" cy="457200"/>
            </a:xfrm>
            <a:prstGeom prst="rect">
              <a:avLst/>
            </a:prstGeom>
            <a:solidFill>
              <a:srgbClr val="61BDD3"/>
            </a:solidFill>
            <a:ln>
              <a:noFill/>
            </a:ln>
          </p:spPr>
          <p:txBody>
            <a:bodyPr wrap="square" rtlCol="0">
              <a:noAutofit/>
            </a:bodyPr>
            <a:lstStyle/>
            <a:p>
              <a:pPr>
                <a:defRPr/>
              </a:pPr>
              <a:r>
                <a:rPr lang="en-US" altLang="zh-CN" sz="1200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Climate</a:t>
              </a:r>
              <a:endParaRPr lang="zh-CN" altLang="da-DK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" name="Connector: Elbow 1">
              <a:extLst>
                <a:ext uri="{FF2B5EF4-FFF2-40B4-BE49-F238E27FC236}">
                  <a16:creationId xmlns:a16="http://schemas.microsoft.com/office/drawing/2014/main" id="{0823E432-D7E2-4336-9DD2-4DD19FC3BFA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933304" y="1424270"/>
              <a:ext cx="457200" cy="320040"/>
            </a:xfrm>
            <a:prstGeom prst="bentConnector2">
              <a:avLst/>
            </a:prstGeom>
            <a:ln w="1905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09D41A1A-808D-8905-2EA2-74BDE310B5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6348" y="2597433"/>
              <a:ext cx="2666521" cy="182880"/>
            </a:xfrm>
            <a:prstGeom prst="bentConnector2">
              <a:avLst/>
            </a:prstGeom>
            <a:ln w="1905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or: Elbow 139">
              <a:extLst>
                <a:ext uri="{FF2B5EF4-FFF2-40B4-BE49-F238E27FC236}">
                  <a16:creationId xmlns:a16="http://schemas.microsoft.com/office/drawing/2014/main" id="{CDAABB62-E898-0E3D-C3BA-FB90786A362C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16200000" flipH="1">
              <a:off x="883778" y="2580451"/>
              <a:ext cx="2663697" cy="219666"/>
            </a:xfrm>
            <a:prstGeom prst="bentConnector2">
              <a:avLst/>
            </a:prstGeom>
            <a:ln w="1905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D044FC50-0039-9336-1F7F-9EBAA54B5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8237" y="1074421"/>
              <a:ext cx="3383280" cy="1920240"/>
            </a:xfrm>
            <a:prstGeom prst="bentConnector5">
              <a:avLst>
                <a:gd name="adj1" fmla="val -6758"/>
                <a:gd name="adj2" fmla="val 112391"/>
                <a:gd name="adj3" fmla="val 113516"/>
              </a:avLst>
            </a:prstGeom>
            <a:ln w="19050">
              <a:solidFill>
                <a:srgbClr val="6A4C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08E8C7E8-F077-BB5E-CC1F-380BC8BF89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8632" y="1143694"/>
              <a:ext cx="822960" cy="1737360"/>
            </a:xfrm>
            <a:prstGeom prst="bentConnector4">
              <a:avLst>
                <a:gd name="adj1" fmla="val -16711"/>
                <a:gd name="adj2" fmla="val 100177"/>
              </a:avLst>
            </a:prstGeom>
            <a:ln w="19050">
              <a:solidFill>
                <a:srgbClr val="6A4C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A15537B6-4927-6645-D7A7-1940273D0B42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rot="5400000">
              <a:off x="2590187" y="2096726"/>
              <a:ext cx="1617315" cy="135089"/>
            </a:xfrm>
            <a:prstGeom prst="bentConnector2">
              <a:avLst/>
            </a:prstGeom>
            <a:ln w="1905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1BAE61D8-2EF2-36FE-52D9-867B017206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80683" y="2501436"/>
              <a:ext cx="2560320" cy="274320"/>
            </a:xfrm>
            <a:prstGeom prst="bentConnector2">
              <a:avLst/>
            </a:prstGeom>
            <a:ln w="19050">
              <a:solidFill>
                <a:srgbClr val="09512D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73356B6F-5D8B-90EC-78D8-B47350D4CE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6878" y="1525955"/>
              <a:ext cx="2895122" cy="2554436"/>
            </a:xfrm>
            <a:prstGeom prst="bentConnector3">
              <a:avLst>
                <a:gd name="adj1" fmla="val 106460"/>
              </a:avLst>
            </a:prstGeom>
            <a:ln w="1905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889065C-C5F4-F455-D176-E9EA933283AE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1711703" y="1923723"/>
              <a:ext cx="613756" cy="1"/>
            </a:xfrm>
            <a:prstGeom prst="straightConnector1">
              <a:avLst/>
            </a:prstGeom>
            <a:ln w="19050">
              <a:solidFill>
                <a:srgbClr val="09512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22B89D92-BB8C-EC13-9BA0-451F88FC188C}"/>
                </a:ext>
              </a:extLst>
            </p:cNvPr>
            <p:cNvCxnSpPr>
              <a:cxnSpLocks/>
            </p:cNvCxnSpPr>
            <p:nvPr/>
          </p:nvCxnSpPr>
          <p:spPr>
            <a:xfrm>
              <a:off x="2932287" y="2152324"/>
              <a:ext cx="0" cy="592005"/>
            </a:xfrm>
            <a:prstGeom prst="straightConnector1">
              <a:avLst/>
            </a:prstGeom>
            <a:ln w="19050">
              <a:solidFill>
                <a:srgbClr val="6A4C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8CC1F6B5-87D6-222A-788E-8DA66F494D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82912" y="1283644"/>
              <a:ext cx="457200" cy="365760"/>
            </a:xfrm>
            <a:prstGeom prst="bentConnector2">
              <a:avLst/>
            </a:prstGeom>
            <a:ln w="19050">
              <a:solidFill>
                <a:srgbClr val="6A4C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or: Elbow 182">
              <a:extLst>
                <a:ext uri="{FF2B5EF4-FFF2-40B4-BE49-F238E27FC236}">
                  <a16:creationId xmlns:a16="http://schemas.microsoft.com/office/drawing/2014/main" id="{95BE3C3C-3095-5366-EC02-36D1C5B737BC}"/>
                </a:ext>
              </a:extLst>
            </p:cNvPr>
            <p:cNvCxnSpPr>
              <a:cxnSpLocks/>
              <a:stCxn id="15" idx="2"/>
              <a:endCxn id="16" idx="2"/>
            </p:cNvCxnSpPr>
            <p:nvPr/>
          </p:nvCxnSpPr>
          <p:spPr>
            <a:xfrm rot="5400000" flipH="1" flipV="1">
              <a:off x="2018580" y="2391731"/>
              <a:ext cx="1" cy="1619596"/>
            </a:xfrm>
            <a:prstGeom prst="bentConnector3">
              <a:avLst>
                <a:gd name="adj1" fmla="val -22860000000"/>
              </a:avLst>
            </a:prstGeom>
            <a:ln w="19050">
              <a:solidFill>
                <a:srgbClr val="6A4C9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or: Elbow 186">
              <a:extLst>
                <a:ext uri="{FF2B5EF4-FFF2-40B4-BE49-F238E27FC236}">
                  <a16:creationId xmlns:a16="http://schemas.microsoft.com/office/drawing/2014/main" id="{723EB4E8-B885-3E52-7813-D5BBA2E948AB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rot="10800000">
              <a:off x="2214623" y="1330360"/>
              <a:ext cx="110836" cy="1642568"/>
            </a:xfrm>
            <a:prstGeom prst="bentConnector2">
              <a:avLst/>
            </a:prstGeom>
            <a:ln w="19050">
              <a:solidFill>
                <a:srgbClr val="6A4C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or: Elbow 189">
              <a:extLst>
                <a:ext uri="{FF2B5EF4-FFF2-40B4-BE49-F238E27FC236}">
                  <a16:creationId xmlns:a16="http://schemas.microsoft.com/office/drawing/2014/main" id="{1466196C-CF90-8DAE-F9A5-52FC8F6577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1703" y="3069911"/>
              <a:ext cx="613756" cy="10492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6A4C9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CC308D1C-6855-F632-F108-38B571F69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1299" y="3056053"/>
              <a:ext cx="613756" cy="0"/>
            </a:xfrm>
            <a:prstGeom prst="straightConnector1">
              <a:avLst/>
            </a:prstGeom>
            <a:ln w="19050">
              <a:solidFill>
                <a:srgbClr val="6A4C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or: Elbow 195">
              <a:extLst>
                <a:ext uri="{FF2B5EF4-FFF2-40B4-BE49-F238E27FC236}">
                  <a16:creationId xmlns:a16="http://schemas.microsoft.com/office/drawing/2014/main" id="{845A2E7A-EE71-206E-EF14-480944E9CEDF}"/>
                </a:ext>
              </a:extLst>
            </p:cNvPr>
            <p:cNvCxnSpPr>
              <a:cxnSpLocks/>
              <a:stCxn id="16" idx="3"/>
              <a:endCxn id="51" idx="1"/>
            </p:cNvCxnSpPr>
            <p:nvPr/>
          </p:nvCxnSpPr>
          <p:spPr>
            <a:xfrm flipV="1">
              <a:off x="3331299" y="1923723"/>
              <a:ext cx="613756" cy="10492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6A4C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43AF80FC-6E51-7DE0-601F-EE563F558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1703" y="2145397"/>
              <a:ext cx="0" cy="592005"/>
            </a:xfrm>
            <a:prstGeom prst="straightConnector1">
              <a:avLst/>
            </a:prstGeom>
            <a:ln w="19050">
              <a:solidFill>
                <a:srgbClr val="6A4C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DC88296F-E894-7FD7-4E62-16204D4CB0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0295" y="3195179"/>
              <a:ext cx="0" cy="592005"/>
            </a:xfrm>
            <a:prstGeom prst="straightConnector1">
              <a:avLst/>
            </a:prstGeom>
            <a:ln w="19050">
              <a:solidFill>
                <a:srgbClr val="6A4C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or: Elbow 201">
              <a:extLst>
                <a:ext uri="{FF2B5EF4-FFF2-40B4-BE49-F238E27FC236}">
                  <a16:creationId xmlns:a16="http://schemas.microsoft.com/office/drawing/2014/main" id="{6A63C451-82D4-2249-6DF6-4A3F9DC48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746" y="3076838"/>
              <a:ext cx="3931920" cy="1188720"/>
            </a:xfrm>
            <a:prstGeom prst="bentConnector4">
              <a:avLst>
                <a:gd name="adj1" fmla="val -6109"/>
                <a:gd name="adj2" fmla="val 122552"/>
              </a:avLst>
            </a:prstGeom>
            <a:ln w="19050">
              <a:solidFill>
                <a:srgbClr val="6A4C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179F3C42-12B9-EB09-1314-9E8CEDB280D4}"/>
                </a:ext>
              </a:extLst>
            </p:cNvPr>
            <p:cNvCxnSpPr>
              <a:cxnSpLocks/>
            </p:cNvCxnSpPr>
            <p:nvPr/>
          </p:nvCxnSpPr>
          <p:spPr>
            <a:xfrm>
              <a:off x="3331299" y="4042915"/>
              <a:ext cx="613756" cy="0"/>
            </a:xfrm>
            <a:prstGeom prst="straightConnector1">
              <a:avLst/>
            </a:prstGeom>
            <a:ln w="19050">
              <a:solidFill>
                <a:srgbClr val="6A4C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or: Elbow 208">
              <a:extLst>
                <a:ext uri="{FF2B5EF4-FFF2-40B4-BE49-F238E27FC236}">
                  <a16:creationId xmlns:a16="http://schemas.microsoft.com/office/drawing/2014/main" id="{1166195C-62A1-C1B2-283D-CC6CBEA83E7E}"/>
                </a:ext>
              </a:extLst>
            </p:cNvPr>
            <p:cNvCxnSpPr>
              <a:cxnSpLocks/>
            </p:cNvCxnSpPr>
            <p:nvPr/>
          </p:nvCxnSpPr>
          <p:spPr>
            <a:xfrm>
              <a:off x="3331299" y="3132255"/>
              <a:ext cx="613756" cy="822960"/>
            </a:xfrm>
            <a:prstGeom prst="bentConnector3">
              <a:avLst>
                <a:gd name="adj1" fmla="val 81603"/>
              </a:avLst>
            </a:prstGeom>
            <a:ln w="19050">
              <a:solidFill>
                <a:srgbClr val="6A4C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CDD68BE2-22C6-130B-1664-C1117B06CAA9}"/>
                </a:ext>
              </a:extLst>
            </p:cNvPr>
            <p:cNvCxnSpPr>
              <a:cxnSpLocks/>
            </p:cNvCxnSpPr>
            <p:nvPr/>
          </p:nvCxnSpPr>
          <p:spPr>
            <a:xfrm>
              <a:off x="2928791" y="3202105"/>
              <a:ext cx="0" cy="592005"/>
            </a:xfrm>
            <a:prstGeom prst="straightConnector1">
              <a:avLst/>
            </a:prstGeom>
            <a:ln w="19050">
              <a:solidFill>
                <a:srgbClr val="6A4C9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ctor: Elbow 214">
              <a:extLst>
                <a:ext uri="{FF2B5EF4-FFF2-40B4-BE49-F238E27FC236}">
                  <a16:creationId xmlns:a16="http://schemas.microsoft.com/office/drawing/2014/main" id="{248948FC-3C37-FD0A-6ECD-2422B87E77B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711703" y="1327534"/>
              <a:ext cx="79830" cy="2560320"/>
            </a:xfrm>
            <a:prstGeom prst="bentConnector2">
              <a:avLst/>
            </a:prstGeom>
            <a:ln w="19050">
              <a:solidFill>
                <a:srgbClr val="6A4C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E97CD8-58E9-D391-1E6F-6D640CC9A9ED}"/>
              </a:ext>
            </a:extLst>
          </p:cNvPr>
          <p:cNvSpPr txBox="1"/>
          <p:nvPr/>
        </p:nvSpPr>
        <p:spPr>
          <a:xfrm>
            <a:off x="3708557" y="5192659"/>
            <a:ext cx="1005840" cy="457200"/>
          </a:xfrm>
          <a:prstGeom prst="rect">
            <a:avLst/>
          </a:prstGeom>
          <a:solidFill>
            <a:srgbClr val="DEE9B1"/>
          </a:solidFill>
          <a:ln>
            <a:noFill/>
          </a:ln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Trade</a:t>
            </a:r>
            <a:endParaRPr lang="zh-CN" altLang="da-DK" sz="12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CC9F8A-DD92-3CF4-A817-EC78A3DCA554}"/>
              </a:ext>
            </a:extLst>
          </p:cNvPr>
          <p:cNvCxnSpPr>
            <a:cxnSpLocks/>
          </p:cNvCxnSpPr>
          <p:nvPr/>
        </p:nvCxnSpPr>
        <p:spPr>
          <a:xfrm>
            <a:off x="4293974" y="4600654"/>
            <a:ext cx="0" cy="592005"/>
          </a:xfrm>
          <a:prstGeom prst="straightConnector1">
            <a:avLst/>
          </a:prstGeom>
          <a:ln w="19050">
            <a:solidFill>
              <a:srgbClr val="09512D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9BA9F57-1354-4737-BB46-FE1CFA7BCD53}"/>
              </a:ext>
            </a:extLst>
          </p:cNvPr>
          <p:cNvCxnSpPr>
            <a:cxnSpLocks/>
            <a:stCxn id="13" idx="2"/>
            <a:endCxn id="9" idx="1"/>
          </p:cNvCxnSpPr>
          <p:nvPr/>
        </p:nvCxnSpPr>
        <p:spPr>
          <a:xfrm rot="5400000">
            <a:off x="2452975" y="3783583"/>
            <a:ext cx="3017520" cy="457200"/>
          </a:xfrm>
          <a:prstGeom prst="bentConnector4">
            <a:avLst>
              <a:gd name="adj1" fmla="val 8477"/>
              <a:gd name="adj2" fmla="val 502757"/>
            </a:avLst>
          </a:prstGeom>
          <a:ln w="19050">
            <a:solidFill>
              <a:srgbClr val="09512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AD023E8-51B2-9287-C5B9-F90CEFC20F0E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08557" y="3084459"/>
            <a:ext cx="481778" cy="2286000"/>
          </a:xfrm>
          <a:prstGeom prst="bentConnector4">
            <a:avLst>
              <a:gd name="adj1" fmla="val -357622"/>
              <a:gd name="adj2" fmla="val 109829"/>
            </a:avLst>
          </a:prstGeom>
          <a:ln w="19050">
            <a:solidFill>
              <a:srgbClr val="09512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0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301</Words>
  <Application>Microsoft Office PowerPoint</Application>
  <PresentationFormat>A4 Paper (210x297 mm)</PresentationFormat>
  <Paragraphs>93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>IIASA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 Quanliang</dc:creator>
  <cp:lastModifiedBy>YE Quanliang</cp:lastModifiedBy>
  <cp:revision>1</cp:revision>
  <dcterms:created xsi:type="dcterms:W3CDTF">2025-04-02T13:36:16Z</dcterms:created>
  <dcterms:modified xsi:type="dcterms:W3CDTF">2025-09-17T08:47:06Z</dcterms:modified>
</cp:coreProperties>
</file>