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5"/>
  </p:sldMasterIdLst>
  <p:notesMasterIdLst>
    <p:notesMasterId r:id="rId7"/>
  </p:notesMasterIdLst>
  <p:handoutMasterIdLst>
    <p:handoutMasterId r:id="rId8"/>
  </p:handoutMasterIdLst>
  <p:sldIdLst>
    <p:sldId id="273" r:id="rId6"/>
  </p:sldIdLst>
  <p:sldSz cx="12801600" cy="9601200" type="A3"/>
  <p:notesSz cx="6797675" cy="9926638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C"/>
    <a:srgbClr val="2455A3"/>
    <a:srgbClr val="005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9" autoAdjust="0"/>
    <p:restoredTop sz="94752" autoAdjust="0"/>
  </p:normalViewPr>
  <p:slideViewPr>
    <p:cSldViewPr snapToGrid="0" snapToObjects="1">
      <p:cViewPr varScale="1">
        <p:scale>
          <a:sx n="57" d="100"/>
          <a:sy n="57" d="100"/>
        </p:scale>
        <p:origin x="12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KSTRA Jarmo" userId="7fcb8be3-c31a-4394-a3dd-a150ef08396c" providerId="ADAL" clId="{B4C14A79-3FEE-4EC6-827B-C79751007878}"/>
    <pc:docChg chg="undo custSel addSld delSld modSld delMainMaster modMainMaster modNotesMaster">
      <pc:chgData name="KIKSTRA Jarmo" userId="7fcb8be3-c31a-4394-a3dd-a150ef08396c" providerId="ADAL" clId="{B4C14A79-3FEE-4EC6-827B-C79751007878}" dt="2021-12-06T23:20:22.442" v="348" actId="1076"/>
      <pc:docMkLst>
        <pc:docMk/>
      </pc:docMkLst>
      <pc:sldChg chg="del">
        <pc:chgData name="KIKSTRA Jarmo" userId="7fcb8be3-c31a-4394-a3dd-a150ef08396c" providerId="ADAL" clId="{B4C14A79-3FEE-4EC6-827B-C79751007878}" dt="2021-12-06T22:53:17.546" v="3" actId="47"/>
        <pc:sldMkLst>
          <pc:docMk/>
          <pc:sldMk cId="3708670617" sldId="256"/>
        </pc:sldMkLst>
      </pc:sldChg>
      <pc:sldChg chg="del">
        <pc:chgData name="KIKSTRA Jarmo" userId="7fcb8be3-c31a-4394-a3dd-a150ef08396c" providerId="ADAL" clId="{B4C14A79-3FEE-4EC6-827B-C79751007878}" dt="2021-12-06T22:53:15.762" v="2" actId="47"/>
        <pc:sldMkLst>
          <pc:docMk/>
          <pc:sldMk cId="2739159210" sldId="257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98875362" sldId="258"/>
        </pc:sldMkLst>
      </pc:sldChg>
      <pc:sldChg chg="del">
        <pc:chgData name="KIKSTRA Jarmo" userId="7fcb8be3-c31a-4394-a3dd-a150ef08396c" providerId="ADAL" clId="{B4C14A79-3FEE-4EC6-827B-C79751007878}" dt="2021-12-06T22:53:14.972" v="1" actId="47"/>
        <pc:sldMkLst>
          <pc:docMk/>
          <pc:sldMk cId="1654942401" sldId="259"/>
        </pc:sldMkLst>
      </pc:sldChg>
      <pc:sldChg chg="modSp modNotes">
        <pc:chgData name="KIKSTRA Jarmo" userId="7fcb8be3-c31a-4394-a3dd-a150ef08396c" providerId="ADAL" clId="{B4C14A79-3FEE-4EC6-827B-C79751007878}" dt="2021-12-06T23:16:42.504" v="304"/>
        <pc:sldMkLst>
          <pc:docMk/>
          <pc:sldMk cId="2464955046" sldId="260"/>
        </pc:sldMkLst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" creationId="{9C050DA8-B4BB-4F8F-964E-4B421ECA8C02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7" creationId="{86F4808A-A578-4C84-B995-7120B5D37EB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8" creationId="{A80334B9-9C58-4738-B7B9-4363CD90D238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9" creationId="{CF922BA2-ECBF-467E-887D-7D122F7C60D1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0" creationId="{F5545B28-B16A-49BD-8602-268638ACF0B3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3" creationId="{2969DA9C-1AD3-45DF-B2BC-66DDC021A6FE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4" creationId="{A799E59A-2996-44C9-AEED-5D55A1FF47F4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6" creationId="{C46E9238-846F-470C-B3A8-A409848056B7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7" creationId="{F5063CE8-7BFB-4709-82EC-6E2CEDAE576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19" creationId="{E217AC0F-D04B-434A-A5EC-8CDF35B83B61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0" creationId="{B4EE6AF4-CC9B-4AF6-BEA7-9A33AE45383A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1" creationId="{FB1DABED-0D2B-4146-A119-AC0F2B84919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2" creationId="{45AF4C51-A97D-497E-8D5A-F7E88440AFD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4" creationId="{96157AD1-F536-47D2-B6FA-89B4431E07C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6" creationId="{B66BC8F2-F85D-4C94-8E34-B14B78D953CB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7" creationId="{641CF7C7-544F-490D-9133-6924C9309E1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28" creationId="{454848D4-4083-4B78-AA28-FF58F9A0537E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k cId="2464955046" sldId="260"/>
            <ac:spMk id="30" creationId="{220D2F7D-6245-460C-A4D0-114658610268}"/>
          </ac:spMkLst>
        </pc:spChg>
        <pc:graphicFrameChg chg="mod">
          <ac:chgData name="KIKSTRA Jarmo" userId="7fcb8be3-c31a-4394-a3dd-a150ef08396c" providerId="ADAL" clId="{B4C14A79-3FEE-4EC6-827B-C79751007878}" dt="2021-12-06T23:16:42.504" v="304"/>
          <ac:graphicFrameMkLst>
            <pc:docMk/>
            <pc:sldMk cId="2464955046" sldId="260"/>
            <ac:graphicFrameMk id="5" creationId="{A5FF2650-C71A-4C4B-9E88-7939D4B34463}"/>
          </ac:graphicFrameMkLst>
        </pc:graphicFrame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3" creationId="{92265D0C-17E7-4A00-A513-9E965733C830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6" creationId="{724078AD-B8AF-4071-84F3-28DCE38CF3B3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11" creationId="{859CA61F-5EAF-4609-A798-5B28D6F08EB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2464955046" sldId="260"/>
            <ac:picMk id="12" creationId="{173C1FBB-7E6F-4E75-9C6A-548F31AED684}"/>
          </ac:picMkLst>
        </pc:picChg>
      </pc:sldChg>
      <pc:sldChg chg="addSp delSp modSp new mod modAnim">
        <pc:chgData name="KIKSTRA Jarmo" userId="7fcb8be3-c31a-4394-a3dd-a150ef08396c" providerId="ADAL" clId="{B4C14A79-3FEE-4EC6-827B-C79751007878}" dt="2021-12-06T23:20:22.442" v="348" actId="1076"/>
        <pc:sldMkLst>
          <pc:docMk/>
          <pc:sldMk cId="1488541655" sldId="261"/>
        </pc:sldMkLst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2" creationId="{7F0F6DA8-A145-418E-AE26-BE5DFDF4FF4C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3" creationId="{66BF4C7E-D248-47AB-9C18-0328BF46649D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4" creationId="{01A6C4FA-6E06-424F-ABA9-C738AF321330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5" creationId="{29D4F84A-16A6-4FF8-BC42-86ABF7B30806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6" creationId="{E7A589B8-2F02-4599-B756-444945D185B9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7" creationId="{A9C629E4-821E-4539-95EC-4C54B5578DE7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8" creationId="{8AF155F8-0764-4D09-8E32-5F9E17830CA4}"/>
          </ac:spMkLst>
        </pc:spChg>
        <pc:spChg chg="del">
          <ac:chgData name="KIKSTRA Jarmo" userId="7fcb8be3-c31a-4394-a3dd-a150ef08396c" providerId="ADAL" clId="{B4C14A79-3FEE-4EC6-827B-C79751007878}" dt="2021-12-06T22:53:30.487" v="6" actId="478"/>
          <ac:spMkLst>
            <pc:docMk/>
            <pc:sldMk cId="1488541655" sldId="261"/>
            <ac:spMk id="9" creationId="{814A7FF2-064B-4113-877E-33FB09F114F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" creationId="{D39207F0-B06D-46A7-AE2A-204EBCA0C5A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5" creationId="{14C133FC-D6D9-45E5-84D8-21DEDBA3FC6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25" creationId="{69D3039D-E6FA-4A1E-8440-62C007EF016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1" creationId="{437EBE4D-90B9-45C4-8F3A-DA442403411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2" creationId="{2C06ABA5-498B-4BC9-A10E-2AA144441F1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3" creationId="{0253A637-DAD2-4954-9113-5A4E943E2A5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4" creationId="{726C4BF6-2F41-45AF-AF9C-405A0DF115D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5" creationId="{23AC47B2-F406-47CB-B80F-94C79F0CD2D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6" creationId="{A73CC29B-C37E-4C5E-BEE8-E20B8780406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7" creationId="{21175054-C767-48C6-914F-A881A2B7836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8" creationId="{806EEF2F-88CA-4B8E-9C83-3296BA69CC7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39" creationId="{024FF9BC-FCF7-4032-BB63-A0A9B21BB8F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0" creationId="{A8CFB415-250B-4AE8-98A5-5F1A4F1B198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1" creationId="{29B89A2D-B8FD-4C4C-BE0F-053C009DF40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2" creationId="{64EC830C-E6C4-481B-9A0F-A8FCEC60A80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3" creationId="{5AA672DA-EC03-459E-89D7-B64BEE18CB9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4" creationId="{F7251353-8402-45BB-817A-A47ACDC1A67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5" creationId="{8913D2A5-DA72-408E-8AB8-472BE9AE499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6" creationId="{B0744465-9970-4370-BFA8-06452BC269E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7" creationId="{E3F334B2-6187-4743-AF1D-66B4A7595D6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8" creationId="{F7CEFDFA-8243-4B99-BB6F-5679E33294B7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49" creationId="{89E7D591-371E-4FE4-BEA4-3B8342CE2CF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0" creationId="{9AE9C767-7D16-40CB-B478-645BFC692929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1" creationId="{C328CFED-BB75-412E-BB9D-2536DF0EDD3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2" creationId="{03472384-5E5B-4F93-8A81-FD74684F296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3" creationId="{FDD641EB-7E6F-4B29-89C9-CCFB396E2D9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4" creationId="{977433E4-B8C9-4405-9318-C17562CDAC0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5" creationId="{242BA24A-D97B-4303-A173-7C6DCD1246C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56" creationId="{2EF9554E-9A02-471B-83A9-BBAA278ACEBE}"/>
          </ac:spMkLst>
        </pc:spChg>
        <pc:spChg chg="add del mod">
          <ac:chgData name="KIKSTRA Jarmo" userId="7fcb8be3-c31a-4394-a3dd-a150ef08396c" providerId="ADAL" clId="{B4C14A79-3FEE-4EC6-827B-C79751007878}" dt="2021-12-06T23:13:07.869" v="246" actId="478"/>
          <ac:spMkLst>
            <pc:docMk/>
            <pc:sldMk cId="1488541655" sldId="261"/>
            <ac:spMk id="57" creationId="{9C3CD383-4B01-42BF-9697-F86E07D805E5}"/>
          </ac:spMkLst>
        </pc:spChg>
        <pc:spChg chg="add del mod">
          <ac:chgData name="KIKSTRA Jarmo" userId="7fcb8be3-c31a-4394-a3dd-a150ef08396c" providerId="ADAL" clId="{B4C14A79-3FEE-4EC6-827B-C79751007878}" dt="2021-12-06T23:13:05.146" v="245" actId="478"/>
          <ac:spMkLst>
            <pc:docMk/>
            <pc:sldMk cId="1488541655" sldId="261"/>
            <ac:spMk id="58" creationId="{27D96923-CAA4-4496-9F62-0B53B8EAE7AD}"/>
          </ac:spMkLst>
        </pc:spChg>
        <pc:spChg chg="add del mod">
          <ac:chgData name="KIKSTRA Jarmo" userId="7fcb8be3-c31a-4394-a3dd-a150ef08396c" providerId="ADAL" clId="{B4C14A79-3FEE-4EC6-827B-C79751007878}" dt="2021-12-06T23:13:13.203" v="249" actId="478"/>
          <ac:spMkLst>
            <pc:docMk/>
            <pc:sldMk cId="1488541655" sldId="261"/>
            <ac:spMk id="59" creationId="{D229854D-B1A8-40B3-8459-F9AB800A1D5A}"/>
          </ac:spMkLst>
        </pc:spChg>
        <pc:spChg chg="add del mod">
          <ac:chgData name="KIKSTRA Jarmo" userId="7fcb8be3-c31a-4394-a3dd-a150ef08396c" providerId="ADAL" clId="{B4C14A79-3FEE-4EC6-827B-C79751007878}" dt="2021-12-06T23:12:59.717" v="241" actId="478"/>
          <ac:spMkLst>
            <pc:docMk/>
            <pc:sldMk cId="1488541655" sldId="261"/>
            <ac:spMk id="60" creationId="{46707B66-4F14-4A1A-9462-A92EC42CC899}"/>
          </ac:spMkLst>
        </pc:spChg>
        <pc:spChg chg="add del mod">
          <ac:chgData name="KIKSTRA Jarmo" userId="7fcb8be3-c31a-4394-a3dd-a150ef08396c" providerId="ADAL" clId="{B4C14A79-3FEE-4EC6-827B-C79751007878}" dt="2021-12-06T23:12:55.637" v="238" actId="478"/>
          <ac:spMkLst>
            <pc:docMk/>
            <pc:sldMk cId="1488541655" sldId="261"/>
            <ac:spMk id="61" creationId="{5D3DAAF7-4F75-4E2E-AC47-8787EF25D0E5}"/>
          </ac:spMkLst>
        </pc:spChg>
        <pc:spChg chg="add del mod">
          <ac:chgData name="KIKSTRA Jarmo" userId="7fcb8be3-c31a-4394-a3dd-a150ef08396c" providerId="ADAL" clId="{B4C14A79-3FEE-4EC6-827B-C79751007878}" dt="2021-12-06T23:13:14.101" v="250" actId="478"/>
          <ac:spMkLst>
            <pc:docMk/>
            <pc:sldMk cId="1488541655" sldId="261"/>
            <ac:spMk id="62" creationId="{C743B80A-58DE-45C0-87E4-D3165A87D60F}"/>
          </ac:spMkLst>
        </pc:spChg>
        <pc:spChg chg="add del mod">
          <ac:chgData name="KIKSTRA Jarmo" userId="7fcb8be3-c31a-4394-a3dd-a150ef08396c" providerId="ADAL" clId="{B4C14A79-3FEE-4EC6-827B-C79751007878}" dt="2021-12-06T23:13:03.835" v="244" actId="478"/>
          <ac:spMkLst>
            <pc:docMk/>
            <pc:sldMk cId="1488541655" sldId="261"/>
            <ac:spMk id="63" creationId="{2F7325D6-7C0E-4358-BAF1-B24A16B61A7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4" creationId="{BE3AF8B9-9DFF-4975-912A-1C31FB31403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5" creationId="{6D05D484-7E86-43B4-BD68-E28E39C43F9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6" creationId="{2E93A74F-375F-4758-B82E-429909830AD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7" creationId="{E9D2168F-5129-4112-A15D-F7AFDE3856E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8" creationId="{B31CD1D2-D253-4B70-A1BD-C6325EC5EC2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69" creationId="{1A806EBD-0DE1-4ADF-BE4B-11A860C6640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0" creationId="{D023399B-66E5-4822-8F6C-CD505A122AE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1" creationId="{D1C4A4B9-AC26-4077-A6F1-2A42532345A7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2" creationId="{CABC808A-0AF5-4785-9074-D6A70EADAA5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3" creationId="{11E40D70-7250-4F5D-AA7F-7ED408599CB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4" creationId="{24E0E5FF-95C8-4F36-9149-69D8709AC104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5" creationId="{606BCD54-0253-42F6-9C12-CC1E1B4DD6C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6" creationId="{EA86B947-2B14-4A81-B0A1-A97C14EFBBB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7" creationId="{3FE193FD-9C97-4BF7-9C51-2A0FBEFCF73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8" creationId="{7684923E-05FC-4496-A231-41421A60BADF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79" creationId="{7A0DE8A3-378E-4D3E-A626-14DC510A0E5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0" creationId="{744B83CD-49D4-47B8-A2FD-BA2C7027E39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1" creationId="{DE5A8036-49A4-4894-922E-18401B3260FA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2" creationId="{75EC7488-E8CD-4C1B-B971-E71B12FA545B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3" creationId="{4F3262F8-0489-42BA-AFF6-ECE98F9D0EC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4" creationId="{79420043-7E5A-470F-BD57-C776F29EDCC4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5" creationId="{8B7A1D92-2C5A-4108-932A-E1236022E7C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6" creationId="{E495F53A-048F-4045-9438-59C02C5452D0}"/>
          </ac:spMkLst>
        </pc:spChg>
        <pc:spChg chg="add del mod">
          <ac:chgData name="KIKSTRA Jarmo" userId="7fcb8be3-c31a-4394-a3dd-a150ef08396c" providerId="ADAL" clId="{B4C14A79-3FEE-4EC6-827B-C79751007878}" dt="2021-12-06T23:13:32.517" v="254" actId="478"/>
          <ac:spMkLst>
            <pc:docMk/>
            <pc:sldMk cId="1488541655" sldId="261"/>
            <ac:spMk id="87" creationId="{A2618DAE-E78C-4634-AE49-D5053845FB9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8" creationId="{9B26A4AD-8781-452E-B66A-FD9A9495E4E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89" creationId="{0F57C8FA-0268-40CF-8E97-168FF92F055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0" creationId="{A5ADDB09-72E6-4485-988B-851F3020DA9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1" creationId="{BCBC94A0-D2F6-443C-A866-F9A22DEDE47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2" creationId="{86978C79-52EC-49B3-B94A-4A7F730A2386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3" creationId="{C425C5E2-FCE2-4C81-9579-D2B25ED03DA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4" creationId="{6294C9B0-AA54-450C-9563-E0A865B0620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5" creationId="{A3FB320C-B253-43F3-B890-80BE42442705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6" creationId="{17AEBD0C-908F-4E67-919D-ED201BEF4F3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7" creationId="{97FC31D4-A3F4-4EA5-B82D-899DC3E688F0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8" creationId="{813D00E8-5DBB-4577-86C1-666A8AACC41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99" creationId="{E2E8DE73-ECD5-4B4D-94F7-F93C0309231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0" creationId="{0355F96F-AFE3-4446-AC0F-49639C8EEBF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1" creationId="{39933C9F-6141-4BAC-B166-AE4449E0E72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2" creationId="{41ABEA08-F37B-4733-866C-461CF371398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3" creationId="{23927D4D-9757-4E54-8714-163AB42567B2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4" creationId="{FEDF0964-08BB-445C-B4FA-7671E186B47C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5" creationId="{8610F7A3-3D0E-4BDB-9F17-C66A9A19A9F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6" creationId="{061E2480-4256-4F09-822B-B5DCC3560E63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7" creationId="{BD7735D8-9C08-47B0-9A3D-6DD600DBB20D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8" creationId="{6DD8947B-3F1E-497C-AEFB-8D1C1ADFDFE8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09" creationId="{0D8AAC21-BFAE-4CCC-B7C5-ABD990AD1F5E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10" creationId="{A5D8767C-B75E-4139-8217-B1AB1A1C2E11}"/>
          </ac:spMkLst>
        </pc:spChg>
        <pc:spChg chg="add mod">
          <ac:chgData name="KIKSTRA Jarmo" userId="7fcb8be3-c31a-4394-a3dd-a150ef08396c" providerId="ADAL" clId="{B4C14A79-3FEE-4EC6-827B-C79751007878}" dt="2021-12-06T23:20:22.442" v="348" actId="1076"/>
          <ac:spMkLst>
            <pc:docMk/>
            <pc:sldMk cId="1488541655" sldId="261"/>
            <ac:spMk id="111" creationId="{AE9E24B4-1F4D-44BA-9F20-DFA4A7E2F804}"/>
          </ac:spMkLst>
        </pc:spChg>
        <pc:grpChg chg="add del mod">
          <ac:chgData name="KIKSTRA Jarmo" userId="7fcb8be3-c31a-4394-a3dd-a150ef08396c" providerId="ADAL" clId="{B4C14A79-3FEE-4EC6-827B-C79751007878}" dt="2021-12-06T23:02:57" v="64" actId="478"/>
          <ac:grpSpMkLst>
            <pc:docMk/>
            <pc:sldMk cId="1488541655" sldId="261"/>
            <ac:grpSpMk id="14" creationId="{CC3FABD2-F95F-445E-BB37-464331E2C190}"/>
          </ac:grpSpMkLst>
        </pc:grpChg>
        <pc:grpChg chg="add del mod">
          <ac:chgData name="KIKSTRA Jarmo" userId="7fcb8be3-c31a-4394-a3dd-a150ef08396c" providerId="ADAL" clId="{B4C14A79-3FEE-4EC6-827B-C79751007878}" dt="2021-12-06T23:04:20.982" v="77" actId="478"/>
          <ac:grpSpMkLst>
            <pc:docMk/>
            <pc:sldMk cId="1488541655" sldId="261"/>
            <ac:grpSpMk id="16" creationId="{5DFDBCE4-AAD8-4C90-A831-D0CE68A68A4F}"/>
          </ac:grpSpMkLst>
        </pc:grpChg>
        <pc:grpChg chg="add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0" creationId="{44E4E62C-DEC2-4DDE-8B66-10245DCBCDF0}"/>
          </ac:grpSpMkLst>
        </pc:grpChg>
        <pc:grpChg chg="add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2" creationId="{1F56B0B0-5A9B-4AAE-9B75-582A9B2C5F02}"/>
          </ac:grpSpMkLst>
        </pc:grpChg>
        <pc:grpChg chg="add del mod">
          <ac:chgData name="KIKSTRA Jarmo" userId="7fcb8be3-c31a-4394-a3dd-a150ef08396c" providerId="ADAL" clId="{B4C14A79-3FEE-4EC6-827B-C79751007878}" dt="2021-12-06T23:20:22.442" v="348" actId="1076"/>
          <ac:grpSpMkLst>
            <pc:docMk/>
            <pc:sldMk cId="1488541655" sldId="261"/>
            <ac:grpSpMk id="28" creationId="{6BBA3587-6038-4318-B0C0-1E375CD84461}"/>
          </ac:grpSpMkLst>
        </pc:grpChg>
        <pc:picChg chg="add mod topLvl modCrop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12" creationId="{ABA3054C-A396-4310-8E48-C478261C02CB}"/>
          </ac:picMkLst>
        </pc:picChg>
        <pc:picChg chg="add del mod topLvl">
          <ac:chgData name="KIKSTRA Jarmo" userId="7fcb8be3-c31a-4394-a3dd-a150ef08396c" providerId="ADAL" clId="{B4C14A79-3FEE-4EC6-827B-C79751007878}" dt="2021-12-06T23:02:57" v="64" actId="478"/>
          <ac:picMkLst>
            <pc:docMk/>
            <pc:sldMk cId="1488541655" sldId="261"/>
            <ac:picMk id="13" creationId="{9F7581E2-81A4-4262-87FB-3CEDE0285161}"/>
          </ac:picMkLst>
        </pc:picChg>
        <pc:picChg chg="mod">
          <ac:chgData name="KIKSTRA Jarmo" userId="7fcb8be3-c31a-4394-a3dd-a150ef08396c" providerId="ADAL" clId="{B4C14A79-3FEE-4EC6-827B-C79751007878}" dt="2021-12-06T23:02:27.435" v="42"/>
          <ac:picMkLst>
            <pc:docMk/>
            <pc:sldMk cId="1488541655" sldId="261"/>
            <ac:picMk id="17" creationId="{015AD69A-63B1-44AD-B32E-E8679D24749A}"/>
          </ac:picMkLst>
        </pc:picChg>
        <pc:picChg chg="mod">
          <ac:chgData name="KIKSTRA Jarmo" userId="7fcb8be3-c31a-4394-a3dd-a150ef08396c" providerId="ADAL" clId="{B4C14A79-3FEE-4EC6-827B-C79751007878}" dt="2021-12-06T23:02:27.435" v="42"/>
          <ac:picMkLst>
            <pc:docMk/>
            <pc:sldMk cId="1488541655" sldId="261"/>
            <ac:picMk id="18" creationId="{1260E7AC-12C7-4248-AD0A-1E40D5BF0BEB}"/>
          </ac:picMkLst>
        </pc:picChg>
        <pc:picChg chg="add 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19" creationId="{F0F3B4F8-BCBF-4A9D-A15C-AE1D20C3FD7B}"/>
          </ac:picMkLst>
        </pc:picChg>
        <pc:picChg chg="add mod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21" creationId="{9C93F537-0767-4134-B765-B14649E1F7F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3" creationId="{6BDC9B38-7E65-48AB-B4A8-2D02C0758EB6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4" creationId="{5F9F4C6B-B5D5-469C-BF9A-337D0F0B413D}"/>
          </ac:picMkLst>
        </pc:picChg>
        <pc:picChg chg="add mod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27" creationId="{E8D2BC98-CE0D-4CA7-8FA0-6D7CEFC7BFCC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29" creationId="{E2D183DE-CF80-4354-B557-4CCE96B00A07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k cId="1488541655" sldId="261"/>
            <ac:picMk id="30" creationId="{BD5BE1C1-1814-4512-995F-7AEADB0B1C08}"/>
          </ac:picMkLst>
        </pc:picChg>
        <pc:picChg chg="add mod modCrop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112" creationId="{148F5D83-3AAB-4B9F-A689-4B2AABBDCFC9}"/>
          </ac:picMkLst>
        </pc:picChg>
        <pc:picChg chg="add mod modCrop">
          <ac:chgData name="KIKSTRA Jarmo" userId="7fcb8be3-c31a-4394-a3dd-a150ef08396c" providerId="ADAL" clId="{B4C14A79-3FEE-4EC6-827B-C79751007878}" dt="2021-12-06T23:20:22.442" v="348" actId="1076"/>
          <ac:picMkLst>
            <pc:docMk/>
            <pc:sldMk cId="1488541655" sldId="261"/>
            <ac:picMk id="114" creationId="{EC10E3BC-62CD-41E9-BB5E-FA521D56EE53}"/>
          </ac:picMkLst>
        </pc:picChg>
      </pc:sldChg>
      <pc:sldChg chg="del">
        <pc:chgData name="KIKSTRA Jarmo" userId="7fcb8be3-c31a-4394-a3dd-a150ef08396c" providerId="ADAL" clId="{B4C14A79-3FEE-4EC6-827B-C79751007878}" dt="2021-12-06T22:53:13.994" v="0" actId="47"/>
        <pc:sldMkLst>
          <pc:docMk/>
          <pc:sldMk cId="1581695478" sldId="261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4060793590" sldId="262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132581963" sldId="263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135288258" sldId="264"/>
        </pc:sldMkLst>
      </pc:sldChg>
      <pc:sldChg chg="del">
        <pc:chgData name="KIKSTRA Jarmo" userId="7fcb8be3-c31a-4394-a3dd-a150ef08396c" providerId="ADAL" clId="{B4C14A79-3FEE-4EC6-827B-C79751007878}" dt="2021-12-06T22:53:19.767" v="4" actId="47"/>
        <pc:sldMkLst>
          <pc:docMk/>
          <pc:sldMk cId="2882830497" sldId="265"/>
        </pc:sldMkLst>
      </pc:sldChg>
      <pc:sldMasterChg chg="del delSldLayout">
        <pc:chgData name="KIKSTRA Jarmo" userId="7fcb8be3-c31a-4394-a3dd-a150ef08396c" providerId="ADAL" clId="{B4C14A79-3FEE-4EC6-827B-C79751007878}" dt="2021-12-06T22:53:19.767" v="4" actId="47"/>
        <pc:sldMasterMkLst>
          <pc:docMk/>
          <pc:sldMasterMk cId="687543376" sldId="2147483660"/>
        </pc:sldMasterMkLst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688489651" sldId="2147483661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574198013" sldId="2147483662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593718601" sldId="2147483663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3250278763" sldId="2147483664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263119368" sldId="2147483665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903269471" sldId="2147483666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607365659" sldId="2147483667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4155600527" sldId="2147483668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1252606486" sldId="2147483669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709847748" sldId="2147483670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68743261" sldId="2147483671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422257542" sldId="2147483672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139524105" sldId="2147483684"/>
          </pc:sldLayoutMkLst>
        </pc:sldLayoutChg>
        <pc:sldLayoutChg chg="del">
          <pc:chgData name="KIKSTRA Jarmo" userId="7fcb8be3-c31a-4394-a3dd-a150ef08396c" providerId="ADAL" clId="{B4C14A79-3FEE-4EC6-827B-C79751007878}" dt="2021-12-06T22:53:19.767" v="4" actId="47"/>
          <pc:sldLayoutMkLst>
            <pc:docMk/>
            <pc:sldMasterMk cId="687543376" sldId="2147483660"/>
            <pc:sldLayoutMk cId="2079009260" sldId="2147483685"/>
          </pc:sldLayoutMkLst>
        </pc:sldLayoutChg>
      </pc:sldMasterChg>
      <pc:sldMasterChg chg="modSp modSldLayout">
        <pc:chgData name="KIKSTRA Jarmo" userId="7fcb8be3-c31a-4394-a3dd-a150ef08396c" providerId="ADAL" clId="{B4C14A79-3FEE-4EC6-827B-C79751007878}" dt="2021-12-06T23:16:42.504" v="304"/>
        <pc:sldMasterMkLst>
          <pc:docMk/>
          <pc:sldMasterMk cId="2989537630" sldId="2147483673"/>
        </pc:sldMasterMkLst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3" creationId="{00000000-0000-0000-0000-000000000000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7" creationId="{A2480010-F678-B344-A032-37DB46F8167F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3" creationId="{AD8510D3-7480-FA40-B714-28425739DA25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7" creationId="{8C025A19-EC4F-5D46-BAED-915B844A750D}"/>
          </ac:spMkLst>
        </pc:spChg>
        <pc:spChg chg="mod">
          <ac:chgData name="KIKSTRA Jarmo" userId="7fcb8be3-c31a-4394-a3dd-a150ef08396c" providerId="ADAL" clId="{B4C14A79-3FEE-4EC6-827B-C79751007878}" dt="2021-12-06T23:16:42.504" v="304"/>
          <ac:spMkLst>
            <pc:docMk/>
            <pc:sldMasterMk cId="2989537630" sldId="2147483673"/>
            <ac:spMk id="19" creationId="{D01290F5-EF9B-6848-BD94-0DC63C61473B}"/>
          </ac:spMkLst>
        </pc:sp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5" creationId="{A1E07DA8-F1F3-4A5A-BC63-BCDC6C459C20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15" creationId="{B120ED6A-9B85-4407-9D45-1136FF687F8B}"/>
          </ac:picMkLst>
        </pc:picChg>
        <pc:picChg chg="mod">
          <ac:chgData name="KIKSTRA Jarmo" userId="7fcb8be3-c31a-4394-a3dd-a150ef08396c" providerId="ADAL" clId="{B4C14A79-3FEE-4EC6-827B-C79751007878}" dt="2021-12-06T23:16:42.504" v="304"/>
          <ac:picMkLst>
            <pc:docMk/>
            <pc:sldMasterMk cId="2989537630" sldId="2147483673"/>
            <ac:picMk id="20" creationId="{4A73F24A-72E1-514B-A669-66B08B94475A}"/>
          </ac:picMkLst>
        </pc:pic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515239473" sldId="2147483675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2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7" creationId="{85FD36E0-C784-AE4E-B42C-F7764C6BD30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8" creationId="{74383D7C-0821-A040-BE0C-B5DB8952DD5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515239473" sldId="2147483675"/>
              <ac:spMk id="9" creationId="{AE69E957-E916-EA41-8D86-9462424C7666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156782417" sldId="2147483676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7" creationId="{8F46396B-BD90-784C-8FFE-EBB3D077632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0" creationId="{132D8BEC-2F74-8547-9F2C-AEAE0B302DD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1" creationId="{B0283A15-47DF-8047-8B83-438FA552B6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56782417" sldId="2147483676"/>
              <ac:spMk id="13" creationId="{358E8B80-D0B3-954F-9A62-484C9A10FE4D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17604632" sldId="2147483677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8" creationId="{DE7942F0-6E2E-9B45-9065-E71C5FD3959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1" creationId="{C56797FB-FF82-0F4F-A928-D7AF36F544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2" creationId="{4C27DB8A-983A-204A-A0E1-0B2509737A1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3" creationId="{C3EFC6A2-0789-BB4B-9701-8038DFBF83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17604632" sldId="2147483677"/>
              <ac:spMk id="15" creationId="{4876024C-E78F-814A-ADD4-B2037FCE17DA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309908183" sldId="2147483678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4" creationId="{3B8A4A04-F540-E24D-9FF5-8F7FC90CDCF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4" creationId="{BE89C228-C4FD-7644-ABB7-614954C945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5" creationId="{D60B89FE-026E-7249-A3EB-8B2B89BCD59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6" creationId="{5E2E5CD6-A1EE-A841-BFBB-519F206ED5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309908183" sldId="2147483678"/>
              <ac:spMk id="18" creationId="{66C81B30-170B-8F41-A120-A0E8F4AD1AD0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77124455" sldId="2147483679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5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0" creationId="{A22BEFAE-1CA8-3D42-9FE8-259F2F4B7EB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1" creationId="{B833EADF-0DCB-FF42-8ACF-2E14F284BCD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3" creationId="{94416571-A315-1846-A578-44521F4022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4" creationId="{CBFC3704-1948-F84D-88BE-17DA7F4538A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5" creationId="{2DBAF8AC-F4B9-2C4F-BBF0-BD58FB50FE11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77124455" sldId="2147483679"/>
              <ac:spMk id="17" creationId="{97E7983D-B1A4-B148-B1D4-C4B621AD156B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956073322" sldId="2147483680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0" creationId="{0D53A157-7BBA-5749-8237-8C9901613C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1" creationId="{3953BB51-3F9C-E747-ACA8-03C6016EBBC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956073322" sldId="2147483680"/>
              <ac:spMk id="13" creationId="{A9247E92-8FF0-A341-9976-E6095D27EFA0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2820303385" sldId="2147483681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9" creationId="{6C34238B-024D-294E-AD4C-68C413D97E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1" creationId="{1D7F9956-5A00-5A40-8899-32D1F87962F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2" creationId="{0031E1D5-F0A3-EF45-84AA-C0225E109AE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2820303385" sldId="2147483681"/>
              <ac:spMk id="14" creationId="{0305433C-0038-FC49-AAE7-4AE15259F89F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76120090" sldId="2147483682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0" creationId="{B292FE64-D177-274B-901F-D336A79314A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4" creationId="{849E4815-2057-AE40-A83C-99001B97A0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5" creationId="{2E2EF048-87C8-2B43-AA12-7E550A2A45E3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76120090" sldId="2147483682"/>
              <ac:spMk id="17" creationId="{40068E4E-9680-554C-B740-1BBB27554682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713340673" sldId="2147483683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3" creationId="{C6C0CE20-2FA8-D441-A594-2E5923EEB93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4" creationId="{220DF604-D9D6-5045-B588-83944732816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5" creationId="{19AD1BB0-F11D-AB4E-A5C2-D6877E27F06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6" creationId="{82982180-1554-0149-9361-2E4524F2E5A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7" creationId="{D075AC00-972C-AE42-811E-B2A50B01A5A4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19" creationId="{BFAC88BB-6435-5741-AECC-C64CD1B8AC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20" creationId="{470C4FCD-395E-D94C-AECA-9EC451BFD0A8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713340673" sldId="2147483683"/>
              <ac:spMk id="22" creationId="{46DBF9A0-D8B4-7745-ACB6-B5E35D853703}"/>
            </ac:spMkLst>
          </pc:sp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4269643971" sldId="2147483686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7" creationId="{8F46396B-BD90-784C-8FFE-EBB3D077632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8" creationId="{397AD2AC-979A-0344-8551-A78B382E67A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9" creationId="{AAAB9D64-C20B-5146-B8DD-95B5D606E73E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0" creationId="{132D8BEC-2F74-8547-9F2C-AEAE0B302DD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1" creationId="{B0283A15-47DF-8047-8B83-438FA552B6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69643971" sldId="2147483686"/>
              <ac:spMk id="13" creationId="{358E8B80-D0B3-954F-9A62-484C9A10FE4D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4269643971" sldId="2147483686"/>
              <ac:picMk id="4" creationId="{E38E42FE-DE83-0941-9540-20EEB49185B5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1656307024" sldId="2147483687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8" creationId="{DE7942F0-6E2E-9B45-9065-E71C5FD39597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0" creationId="{F6C397A8-4C6E-3540-A9FF-B8B3F768B7B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1" creationId="{C56797FB-FF82-0F4F-A928-D7AF36F5441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2" creationId="{4C27DB8A-983A-204A-A0E1-0B2509737A1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3" creationId="{C3EFC6A2-0789-BB4B-9701-8038DFBF83EF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1656307024" sldId="2147483687"/>
              <ac:spMk id="15" creationId="{4876024C-E78F-814A-ADD4-B2037FCE17DA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1656307024" sldId="2147483687"/>
              <ac:picMk id="9" creationId="{0E63F04A-47D7-6D44-AF92-CB4F029D3D82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3149247045" sldId="2147483688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4" creationId="{3B8A4A04-F540-E24D-9FF5-8F7FC90CDCF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2" creationId="{CA1345C7-1E5A-5D47-B21E-CC22DE822A7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3" creationId="{1782DDE3-B15D-5C47-980A-E974C39F852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4" creationId="{BE89C228-C4FD-7644-ABB7-614954C9451C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5" creationId="{D60B89FE-026E-7249-A3EB-8B2B89BCD596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6" creationId="{5E2E5CD6-A1EE-A841-BFBB-519F206ED505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3149247045" sldId="2147483688"/>
              <ac:spMk id="18" creationId="{66C81B30-170B-8F41-A120-A0E8F4AD1AD0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3149247045" sldId="2147483688"/>
              <ac:picMk id="10" creationId="{3320A26F-514F-5A42-ACE3-70A01C872962}"/>
            </ac:picMkLst>
          </pc:picChg>
        </pc:sldLayoutChg>
        <pc:sldLayoutChg chg="modSp">
          <pc:chgData name="KIKSTRA Jarmo" userId="7fcb8be3-c31a-4394-a3dd-a150ef08396c" providerId="ADAL" clId="{B4C14A79-3FEE-4EC6-827B-C79751007878}" dt="2021-12-06T23:16:42.504" v="304"/>
          <pc:sldLayoutMkLst>
            <pc:docMk/>
            <pc:sldMasterMk cId="2989537630" sldId="2147483673"/>
            <pc:sldLayoutMk cId="4287975601" sldId="2147483689"/>
          </pc:sldLayoutMkLst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3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5" creationId="{00000000-0000-0000-0000-000000000000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0" creationId="{A22BEFAE-1CA8-3D42-9FE8-259F2F4B7EB2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1" creationId="{B833EADF-0DCB-FF42-8ACF-2E14F284BCDA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3" creationId="{94416571-A315-1846-A578-44521F40228B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4" creationId="{CBFC3704-1948-F84D-88BE-17DA7F4538A9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5" creationId="{2DBAF8AC-F4B9-2C4F-BBF0-BD58FB50FE11}"/>
            </ac:spMkLst>
          </pc:spChg>
          <pc:spChg chg="mod">
            <ac:chgData name="KIKSTRA Jarmo" userId="7fcb8be3-c31a-4394-a3dd-a150ef08396c" providerId="ADAL" clId="{B4C14A79-3FEE-4EC6-827B-C79751007878}" dt="2021-12-06T23:16:42.504" v="304"/>
            <ac:spMkLst>
              <pc:docMk/>
              <pc:sldMasterMk cId="2989537630" sldId="2147483673"/>
              <pc:sldLayoutMk cId="4287975601" sldId="2147483689"/>
              <ac:spMk id="17" creationId="{97E7983D-B1A4-B148-B1D4-C4B621AD156B}"/>
            </ac:spMkLst>
          </pc:spChg>
          <pc:picChg chg="mod">
            <ac:chgData name="KIKSTRA Jarmo" userId="7fcb8be3-c31a-4394-a3dd-a150ef08396c" providerId="ADAL" clId="{B4C14A79-3FEE-4EC6-827B-C79751007878}" dt="2021-12-06T23:16:42.504" v="304"/>
            <ac:picMkLst>
              <pc:docMk/>
              <pc:sldMasterMk cId="2989537630" sldId="2147483673"/>
              <pc:sldLayoutMk cId="4287975601" sldId="2147483689"/>
              <ac:picMk id="12" creationId="{F06BA4D8-F3B1-6640-9CB5-BB9AE0CA8677}"/>
            </ac:picMkLst>
          </pc:picChg>
        </pc:sldLayoutChg>
      </pc:sldMasterChg>
    </pc:docChg>
  </pc:docChgLst>
  <pc:docChgLst>
    <pc:chgData name="KIKSTRA Jarmo" userId="7fcb8be3-c31a-4394-a3dd-a150ef08396c" providerId="ADAL" clId="{C4B4D1C4-039A-4094-B138-87572E67A901}"/>
    <pc:docChg chg="undo redo custSel delSld modSld">
      <pc:chgData name="KIKSTRA Jarmo" userId="7fcb8be3-c31a-4394-a3dd-a150ef08396c" providerId="ADAL" clId="{C4B4D1C4-039A-4094-B138-87572E67A901}" dt="2022-11-10T00:10:27.612" v="414" actId="47"/>
      <pc:docMkLst>
        <pc:docMk/>
      </pc:docMkLst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1685339037" sldId="267"/>
        </pc:sldMkLst>
      </pc:sldChg>
      <pc:sldChg chg="del">
        <pc:chgData name="KIKSTRA Jarmo" userId="7fcb8be3-c31a-4394-a3dd-a150ef08396c" providerId="ADAL" clId="{C4B4D1C4-039A-4094-B138-87572E67A901}" dt="2022-11-10T00:10:27.612" v="414" actId="47"/>
        <pc:sldMkLst>
          <pc:docMk/>
          <pc:sldMk cId="3621695506" sldId="268"/>
        </pc:sldMkLst>
      </pc:sldChg>
      <pc:sldChg chg="addSp delSp modSp mod">
        <pc:chgData name="KIKSTRA Jarmo" userId="7fcb8be3-c31a-4394-a3dd-a150ef08396c" providerId="ADAL" clId="{C4B4D1C4-039A-4094-B138-87572E67A901}" dt="2022-09-22T20:17:58.510" v="412" actId="1076"/>
        <pc:sldMkLst>
          <pc:docMk/>
          <pc:sldMk cId="3857019889" sldId="269"/>
        </pc:sldMkLst>
        <pc:spChg chg="mod">
          <ac:chgData name="KIKSTRA Jarmo" userId="7fcb8be3-c31a-4394-a3dd-a150ef08396c" providerId="ADAL" clId="{C4B4D1C4-039A-4094-B138-87572E67A901}" dt="2022-09-22T19:50:05.559" v="314" actId="1076"/>
          <ac:spMkLst>
            <pc:docMk/>
            <pc:sldMk cId="3857019889" sldId="269"/>
            <ac:spMk id="2" creationId="{0D867203-D50A-C1FA-FEDE-86E355FE64FD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C4B4D1C4-039A-4094-B138-87572E67A901}" dt="2022-09-22T20:17:54.255" v="411" actId="20577"/>
          <ac:spMkLst>
            <pc:docMk/>
            <pc:sldMk cId="3857019889" sldId="269"/>
            <ac:spMk id="13" creationId="{48C7895A-8F8A-132C-D05C-384380620B81}"/>
          </ac:spMkLst>
        </pc:spChg>
        <pc:spChg chg="mod">
          <ac:chgData name="KIKSTRA Jarmo" userId="7fcb8be3-c31a-4394-a3dd-a150ef08396c" providerId="ADAL" clId="{C4B4D1C4-039A-4094-B138-87572E67A901}" dt="2022-09-22T20:11:13.120" v="402" actId="20577"/>
          <ac:spMkLst>
            <pc:docMk/>
            <pc:sldMk cId="3857019889" sldId="269"/>
            <ac:spMk id="18" creationId="{796CB177-E7BB-977A-27F5-BFD3A0251ABF}"/>
          </ac:spMkLst>
        </pc:spChg>
        <pc:spChg chg="mod">
          <ac:chgData name="KIKSTRA Jarmo" userId="7fcb8be3-c31a-4394-a3dd-a150ef08396c" providerId="ADAL" clId="{C4B4D1C4-039A-4094-B138-87572E67A901}" dt="2022-09-22T19:49:05.769" v="262" actId="1076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20" creationId="{1C614F3E-0D13-DEA2-76D6-D4AEE6FACCD2}"/>
          </ac:spMkLst>
        </pc:spChg>
        <pc:spChg chg="del">
          <ac:chgData name="KIKSTRA Jarmo" userId="7fcb8be3-c31a-4394-a3dd-a150ef08396c" providerId="ADAL" clId="{C4B4D1C4-039A-4094-B138-87572E67A901}" dt="2022-09-22T13:05:10.057" v="44" actId="478"/>
          <ac:spMkLst>
            <pc:docMk/>
            <pc:sldMk cId="3857019889" sldId="269"/>
            <ac:spMk id="29" creationId="{19536431-6CBA-A90F-3D04-184734A474CA}"/>
          </ac:spMkLst>
        </pc:spChg>
        <pc:spChg chg="del mod">
          <ac:chgData name="KIKSTRA Jarmo" userId="7fcb8be3-c31a-4394-a3dd-a150ef08396c" providerId="ADAL" clId="{C4B4D1C4-039A-4094-B138-87572E67A901}" dt="2022-09-22T13:05:12.432" v="45" actId="478"/>
          <ac:spMkLst>
            <pc:docMk/>
            <pc:sldMk cId="3857019889" sldId="269"/>
            <ac:spMk id="30" creationId="{C16DDC1F-EC8C-251E-D5FF-3AA851D20502}"/>
          </ac:spMkLst>
        </pc:spChg>
        <pc:spChg chg="add del mod">
          <ac:chgData name="KIKSTRA Jarmo" userId="7fcb8be3-c31a-4394-a3dd-a150ef08396c" providerId="ADAL" clId="{C4B4D1C4-039A-4094-B138-87572E67A901}" dt="2022-09-22T19:48:54.826" v="259" actId="478"/>
          <ac:spMkLst>
            <pc:docMk/>
            <pc:sldMk cId="3857019889" sldId="269"/>
            <ac:spMk id="31" creationId="{4564B509-FC61-448D-8C91-17163654B493}"/>
          </ac:spMkLst>
        </pc:spChg>
        <pc:spChg chg="add del mod">
          <ac:chgData name="KIKSTRA Jarmo" userId="7fcb8be3-c31a-4394-a3dd-a150ef08396c" providerId="ADAL" clId="{C4B4D1C4-039A-4094-B138-87572E67A901}" dt="2022-09-22T13:05:08.007" v="43" actId="478"/>
          <ac:spMkLst>
            <pc:docMk/>
            <pc:sldMk cId="3857019889" sldId="269"/>
            <ac:spMk id="31" creationId="{9C735DE8-C689-4491-901E-110DC4BE9C39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36" creationId="{DE5F7E48-3DB3-ABDF-993B-F5B9026F6746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40" creationId="{589EF42A-80D4-A0FC-45A8-813930A370A8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44" creationId="{DAF76DC9-1A7D-952C-F6A1-8B6B61EA7E5B}"/>
          </ac:spMkLst>
        </pc:spChg>
        <pc:spChg chg="mod">
          <ac:chgData name="KIKSTRA Jarmo" userId="7fcb8be3-c31a-4394-a3dd-a150ef08396c" providerId="ADAL" clId="{C4B4D1C4-039A-4094-B138-87572E67A901}" dt="2022-09-22T20:17:58.510" v="412" actId="1076"/>
          <ac:spMkLst>
            <pc:docMk/>
            <pc:sldMk cId="3857019889" sldId="269"/>
            <ac:spMk id="46" creationId="{D452BF60-B750-D064-BBC1-912414F2AFC7}"/>
          </ac:spMkLst>
        </pc:spChg>
        <pc:spChg chg="add del">
          <ac:chgData name="KIKSTRA Jarmo" userId="7fcb8be3-c31a-4394-a3dd-a150ef08396c" providerId="ADAL" clId="{C4B4D1C4-039A-4094-B138-87572E67A901}" dt="2022-09-22T19:49:08.907" v="264" actId="22"/>
          <ac:spMkLst>
            <pc:docMk/>
            <pc:sldMk cId="3857019889" sldId="269"/>
            <ac:spMk id="47" creationId="{DB03633D-0FE8-4525-AEB3-341A9C9DBB81}"/>
          </ac:spMkLst>
        </pc:spChg>
        <pc:spChg chg="add mod">
          <ac:chgData name="KIKSTRA Jarmo" userId="7fcb8be3-c31a-4394-a3dd-a150ef08396c" providerId="ADAL" clId="{C4B4D1C4-039A-4094-B138-87572E67A901}" dt="2022-09-22T19:51:42.122" v="376" actId="114"/>
          <ac:spMkLst>
            <pc:docMk/>
            <pc:sldMk cId="3857019889" sldId="269"/>
            <ac:spMk id="48" creationId="{F6E90900-5593-4D52-9CD1-C64DE603DBEE}"/>
          </ac:spMkLst>
        </pc:spChg>
        <pc:spChg chg="add mod">
          <ac:chgData name="KIKSTRA Jarmo" userId="7fcb8be3-c31a-4394-a3dd-a150ef08396c" providerId="ADAL" clId="{C4B4D1C4-039A-4094-B138-87572E67A901}" dt="2022-09-22T19:51:44.807" v="377" actId="114"/>
          <ac:spMkLst>
            <pc:docMk/>
            <pc:sldMk cId="3857019889" sldId="269"/>
            <ac:spMk id="50" creationId="{0D24EE38-1EA7-4BE6-BE92-22DE9915DCE5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51" creationId="{24872179-899B-B45A-CEF7-40009AC008F3}"/>
          </ac:spMkLst>
        </pc:spChg>
        <pc:spChg chg="mod">
          <ac:chgData name="KIKSTRA Jarmo" userId="7fcb8be3-c31a-4394-a3dd-a150ef08396c" providerId="ADAL" clId="{C4B4D1C4-039A-4094-B138-87572E67A901}" dt="2022-09-22T19:11:17.581" v="253" actId="1076"/>
          <ac:spMkLst>
            <pc:docMk/>
            <pc:sldMk cId="3857019889" sldId="269"/>
            <ac:spMk id="62" creationId="{B37A1570-66D1-8085-FE7B-C5E33BA2C8B7}"/>
          </ac:spMkLst>
        </pc:spChg>
        <pc:cxnChg chg="mod">
          <ac:chgData name="KIKSTRA Jarmo" userId="7fcb8be3-c31a-4394-a3dd-a150ef08396c" providerId="ADAL" clId="{C4B4D1C4-039A-4094-B138-87572E67A901}" dt="2022-09-22T19:50:05.559" v="314" actId="1076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17" creationId="{63D6ACB0-1991-0F68-1D5D-5FCB4E53C736}"/>
          </ac:cxnSpMkLst>
        </pc:cxnChg>
        <pc:cxnChg chg="add del mod">
          <ac:chgData name="KIKSTRA Jarmo" userId="7fcb8be3-c31a-4394-a3dd-a150ef08396c" providerId="ADAL" clId="{C4B4D1C4-039A-4094-B138-87572E67A901}" dt="2022-09-22T19:48:57.449" v="260" actId="478"/>
          <ac:cxnSpMkLst>
            <pc:docMk/>
            <pc:sldMk cId="3857019889" sldId="269"/>
            <ac:cxnSpMk id="22" creationId="{9DD37976-299D-4146-BC3E-8849ED2CB9EC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23" creationId="{A3CBF32C-05AC-0B6E-FB5D-AD29A5D27DB8}"/>
          </ac:cxnSpMkLst>
        </pc:cxnChg>
        <pc:cxnChg chg="mod">
          <ac:chgData name="KIKSTRA Jarmo" userId="7fcb8be3-c31a-4394-a3dd-a150ef08396c" providerId="ADAL" clId="{C4B4D1C4-039A-4094-B138-87572E67A901}" dt="2022-09-22T19:49:05.769" v="262" actId="1076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C4B4D1C4-039A-4094-B138-87572E67A901}" dt="2022-09-22T19:50:05.559" v="314" actId="1076"/>
          <ac:cxnSpMkLst>
            <pc:docMk/>
            <pc:sldMk cId="3857019889" sldId="269"/>
            <ac:cxnSpMk id="32" creationId="{05A15AE5-3087-4F4F-9114-37348868C74E}"/>
          </ac:cxnSpMkLst>
        </pc:cxnChg>
        <pc:cxnChg chg="add mod">
          <ac:chgData name="KIKSTRA Jarmo" userId="7fcb8be3-c31a-4394-a3dd-a150ef08396c" providerId="ADAL" clId="{C4B4D1C4-039A-4094-B138-87572E67A901}" dt="2022-09-22T19:49:05.769" v="262" actId="1076"/>
          <ac:cxnSpMkLst>
            <pc:docMk/>
            <pc:sldMk cId="3857019889" sldId="269"/>
            <ac:cxnSpMk id="35" creationId="{CD3E9936-088B-40CB-8A21-7802AE94835E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37" creationId="{6230002C-4C1F-C436-D766-4A7ED1A34F54}"/>
          </ac:cxnSpMkLst>
        </pc:cxnChg>
        <pc:cxnChg chg="add del mod">
          <ac:chgData name="KIKSTRA Jarmo" userId="7fcb8be3-c31a-4394-a3dd-a150ef08396c" providerId="ADAL" clId="{C4B4D1C4-039A-4094-B138-87572E67A901}" dt="2022-09-22T19:10:38.226" v="248" actId="478"/>
          <ac:cxnSpMkLst>
            <pc:docMk/>
            <pc:sldMk cId="3857019889" sldId="269"/>
            <ac:cxnSpMk id="38" creationId="{C4B66C27-3E03-40CC-A954-22316DBCD91F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41" creationId="{C4CBB9ED-77B1-1E51-0323-2133C141EFF6}"/>
          </ac:cxnSpMkLst>
        </pc:cxnChg>
        <pc:cxnChg chg="mod">
          <ac:chgData name="KIKSTRA Jarmo" userId="7fcb8be3-c31a-4394-a3dd-a150ef08396c" providerId="ADAL" clId="{C4B4D1C4-039A-4094-B138-87572E67A901}" dt="2022-09-22T19:11:17.581" v="253" actId="1076"/>
          <ac:cxnSpMkLst>
            <pc:docMk/>
            <pc:sldMk cId="3857019889" sldId="269"/>
            <ac:cxnSpMk id="55" creationId="{D1284F01-A665-3866-6F24-FFF741E4B58A}"/>
          </ac:cxnSpMkLst>
        </pc:cxnChg>
      </pc:sldChg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4113773268" sldId="270"/>
        </pc:sldMkLst>
      </pc:sldChg>
      <pc:sldChg chg="del">
        <pc:chgData name="KIKSTRA Jarmo" userId="7fcb8be3-c31a-4394-a3dd-a150ef08396c" providerId="ADAL" clId="{C4B4D1C4-039A-4094-B138-87572E67A901}" dt="2022-11-10T00:10:26.308" v="413" actId="47"/>
        <pc:sldMkLst>
          <pc:docMk/>
          <pc:sldMk cId="764201758" sldId="271"/>
        </pc:sldMkLst>
      </pc:sldChg>
    </pc:docChg>
  </pc:docChgLst>
  <pc:docChgLst>
    <pc:chgData name="KIKSTRA Jarmo" userId="7fcb8be3-c31a-4394-a3dd-a150ef08396c" providerId="ADAL" clId="{82B1DC6D-1908-4D08-B974-3D96E2559A0C}"/>
    <pc:docChg chg="undo redo custSel modSld">
      <pc:chgData name="KIKSTRA Jarmo" userId="7fcb8be3-c31a-4394-a3dd-a150ef08396c" providerId="ADAL" clId="{82B1DC6D-1908-4D08-B974-3D96E2559A0C}" dt="2023-05-12T17:01:30.402" v="25"/>
      <pc:docMkLst>
        <pc:docMk/>
      </pc:docMkLst>
      <pc:sldChg chg="addSp delSp modSp mod">
        <pc:chgData name="KIKSTRA Jarmo" userId="7fcb8be3-c31a-4394-a3dd-a150ef08396c" providerId="ADAL" clId="{82B1DC6D-1908-4D08-B974-3D96E2559A0C}" dt="2023-05-12T17:01:30.402" v="25"/>
        <pc:sldMkLst>
          <pc:docMk/>
          <pc:sldMk cId="2261241407" sldId="271"/>
        </pc:sldMkLst>
        <pc:spChg chg="add mod">
          <ac:chgData name="KIKSTRA Jarmo" userId="7fcb8be3-c31a-4394-a3dd-a150ef08396c" providerId="ADAL" clId="{82B1DC6D-1908-4D08-B974-3D96E2559A0C}" dt="2023-05-12T17:01:30.402" v="25"/>
          <ac:spMkLst>
            <pc:docMk/>
            <pc:sldMk cId="2261241407" sldId="271"/>
            <ac:spMk id="3" creationId="{FB49A296-84A9-3D7A-CE4A-F2280B20D4AC}"/>
          </ac:spMkLst>
        </pc:spChg>
        <pc:spChg chg="add mod">
          <ac:chgData name="KIKSTRA Jarmo" userId="7fcb8be3-c31a-4394-a3dd-a150ef08396c" providerId="ADAL" clId="{82B1DC6D-1908-4D08-B974-3D96E2559A0C}" dt="2023-05-12T17:01:30.402" v="25"/>
          <ac:spMkLst>
            <pc:docMk/>
            <pc:sldMk cId="2261241407" sldId="271"/>
            <ac:spMk id="4" creationId="{51AF3156-B642-C908-EEB5-0BA404F6FDB2}"/>
          </ac:spMkLst>
        </pc:spChg>
        <pc:spChg chg="del">
          <ac:chgData name="KIKSTRA Jarmo" userId="7fcb8be3-c31a-4394-a3dd-a150ef08396c" providerId="ADAL" clId="{82B1DC6D-1908-4D08-B974-3D96E2559A0C}" dt="2023-05-12T16:56:14.894" v="21" actId="478"/>
          <ac:spMkLst>
            <pc:docMk/>
            <pc:sldMk cId="2261241407" sldId="271"/>
            <ac:spMk id="18" creationId="{9CD41BCC-143A-FB32-43AF-0F0990BA9A94}"/>
          </ac:spMkLst>
        </pc:spChg>
        <pc:spChg chg="del">
          <ac:chgData name="KIKSTRA Jarmo" userId="7fcb8be3-c31a-4394-a3dd-a150ef08396c" providerId="ADAL" clId="{82B1DC6D-1908-4D08-B974-3D96E2559A0C}" dt="2023-05-12T16:56:16.848" v="23" actId="478"/>
          <ac:spMkLst>
            <pc:docMk/>
            <pc:sldMk cId="2261241407" sldId="271"/>
            <ac:spMk id="30" creationId="{C31ED2D7-C0FF-B69D-CA01-6D1BBC15CE57}"/>
          </ac:spMkLst>
        </pc:spChg>
        <pc:spChg chg="del">
          <ac:chgData name="KIKSTRA Jarmo" userId="7fcb8be3-c31a-4394-a3dd-a150ef08396c" providerId="ADAL" clId="{82B1DC6D-1908-4D08-B974-3D96E2559A0C}" dt="2023-05-12T16:55:27.862" v="2" actId="478"/>
          <ac:spMkLst>
            <pc:docMk/>
            <pc:sldMk cId="2261241407" sldId="271"/>
            <ac:spMk id="36" creationId="{DE5F7E48-3DB3-ABDF-993B-F5B9026F6746}"/>
          </ac:spMkLst>
        </pc:spChg>
        <pc:spChg chg="del">
          <ac:chgData name="KIKSTRA Jarmo" userId="7fcb8be3-c31a-4394-a3dd-a150ef08396c" providerId="ADAL" clId="{82B1DC6D-1908-4D08-B974-3D96E2559A0C}" dt="2023-05-12T16:55:25.210" v="0" actId="478"/>
          <ac:spMkLst>
            <pc:docMk/>
            <pc:sldMk cId="2261241407" sldId="271"/>
            <ac:spMk id="44" creationId="{DAF76DC9-1A7D-952C-F6A1-8B6B61EA7E5B}"/>
          </ac:spMkLst>
        </pc:spChg>
        <pc:spChg chg="del">
          <ac:chgData name="KIKSTRA Jarmo" userId="7fcb8be3-c31a-4394-a3dd-a150ef08396c" providerId="ADAL" clId="{82B1DC6D-1908-4D08-B974-3D96E2559A0C}" dt="2023-05-12T16:55:32.342" v="6" actId="478"/>
          <ac:spMkLst>
            <pc:docMk/>
            <pc:sldMk cId="2261241407" sldId="271"/>
            <ac:spMk id="51" creationId="{24872179-899B-B45A-CEF7-40009AC008F3}"/>
          </ac:spMkLst>
        </pc:spChg>
        <pc:spChg chg="del mod">
          <ac:chgData name="KIKSTRA Jarmo" userId="7fcb8be3-c31a-4394-a3dd-a150ef08396c" providerId="ADAL" clId="{82B1DC6D-1908-4D08-B974-3D96E2559A0C}" dt="2023-05-12T16:55:30.135" v="5" actId="478"/>
          <ac:spMkLst>
            <pc:docMk/>
            <pc:sldMk cId="2261241407" sldId="271"/>
            <ac:spMk id="53" creationId="{ABBB1FC4-CE53-C1EA-EE93-26B5E096C0C5}"/>
          </ac:spMkLst>
        </pc:spChg>
        <pc:spChg chg="mod">
          <ac:chgData name="KIKSTRA Jarmo" userId="7fcb8be3-c31a-4394-a3dd-a150ef08396c" providerId="ADAL" clId="{82B1DC6D-1908-4D08-B974-3D96E2559A0C}" dt="2023-05-12T16:56:11.259" v="20" actId="20577"/>
          <ac:spMkLst>
            <pc:docMk/>
            <pc:sldMk cId="2261241407" sldId="271"/>
            <ac:spMk id="170" creationId="{B077CC1F-8415-5907-A04B-73E3CF12B163}"/>
          </ac:spMkLst>
        </pc:spChg>
        <pc:cxnChg chg="add mod">
          <ac:chgData name="KIKSTRA Jarmo" userId="7fcb8be3-c31a-4394-a3dd-a150ef08396c" providerId="ADAL" clId="{82B1DC6D-1908-4D08-B974-3D96E2559A0C}" dt="2023-05-12T17:01:30.402" v="25"/>
          <ac:cxnSpMkLst>
            <pc:docMk/>
            <pc:sldMk cId="2261241407" sldId="271"/>
            <ac:cxnSpMk id="2" creationId="{60625E6F-8DAD-0E75-66A0-6819520FA94A}"/>
          </ac:cxnSpMkLst>
        </pc:cxnChg>
        <pc:cxnChg chg="del mod">
          <ac:chgData name="KIKSTRA Jarmo" userId="7fcb8be3-c31a-4394-a3dd-a150ef08396c" providerId="ADAL" clId="{82B1DC6D-1908-4D08-B974-3D96E2559A0C}" dt="2023-05-12T16:56:15.573" v="22" actId="478"/>
          <ac:cxnSpMkLst>
            <pc:docMk/>
            <pc:sldMk cId="2261241407" sldId="271"/>
            <ac:cxnSpMk id="27" creationId="{0CDD8344-4418-CC51-A48B-2C815B442DA2}"/>
          </ac:cxnSpMkLst>
        </pc:cxnChg>
        <pc:cxnChg chg="del mod">
          <ac:chgData name="KIKSTRA Jarmo" userId="7fcb8be3-c31a-4394-a3dd-a150ef08396c" providerId="ADAL" clId="{82B1DC6D-1908-4D08-B974-3D96E2559A0C}" dt="2023-05-12T16:55:26.990" v="1" actId="478"/>
          <ac:cxnSpMkLst>
            <pc:docMk/>
            <pc:sldMk cId="2261241407" sldId="271"/>
            <ac:cxnSpMk id="34" creationId="{880F9BB9-CD72-4DA3-F47F-B197595011D9}"/>
          </ac:cxnSpMkLst>
        </pc:cxnChg>
        <pc:cxnChg chg="del mod">
          <ac:chgData name="KIKSTRA Jarmo" userId="7fcb8be3-c31a-4394-a3dd-a150ef08396c" providerId="ADAL" clId="{82B1DC6D-1908-4D08-B974-3D96E2559A0C}" dt="2023-05-12T16:55:28.813" v="3" actId="478"/>
          <ac:cxnSpMkLst>
            <pc:docMk/>
            <pc:sldMk cId="2261241407" sldId="271"/>
            <ac:cxnSpMk id="37" creationId="{6230002C-4C1F-C436-D766-4A7ED1A34F54}"/>
          </ac:cxnSpMkLst>
        </pc:cxnChg>
        <pc:cxnChg chg="del mod">
          <ac:chgData name="KIKSTRA Jarmo" userId="7fcb8be3-c31a-4394-a3dd-a150ef08396c" providerId="ADAL" clId="{82B1DC6D-1908-4D08-B974-3D96E2559A0C}" dt="2023-05-12T16:55:33.024" v="7" actId="478"/>
          <ac:cxnSpMkLst>
            <pc:docMk/>
            <pc:sldMk cId="2261241407" sldId="271"/>
            <ac:cxnSpMk id="55" creationId="{D1284F01-A665-3866-6F24-FFF741E4B58A}"/>
          </ac:cxnSpMkLst>
        </pc:cxnChg>
        <pc:cxnChg chg="del mod">
          <ac:chgData name="KIKSTRA Jarmo" userId="7fcb8be3-c31a-4394-a3dd-a150ef08396c" providerId="ADAL" clId="{82B1DC6D-1908-4D08-B974-3D96E2559A0C}" dt="2023-05-12T17:01:30.144" v="24" actId="478"/>
          <ac:cxnSpMkLst>
            <pc:docMk/>
            <pc:sldMk cId="2261241407" sldId="271"/>
            <ac:cxnSpMk id="112" creationId="{3713F47B-044E-9BBB-B25F-AF8CA844B30C}"/>
          </ac:cxnSpMkLst>
        </pc:cxnChg>
      </pc:sldChg>
    </pc:docChg>
  </pc:docChgLst>
  <pc:docChgLst>
    <pc:chgData name="KIKSTRA Jarmo" userId="7fcb8be3-c31a-4394-a3dd-a150ef08396c" providerId="ADAL" clId="{39667FB8-0C6E-47B8-8946-C7D86FDC569B}"/>
    <pc:docChg chg="undo custSel addSld modSld sldOrd">
      <pc:chgData name="KIKSTRA Jarmo" userId="7fcb8be3-c31a-4394-a3dd-a150ef08396c" providerId="ADAL" clId="{39667FB8-0C6E-47B8-8946-C7D86FDC569B}" dt="2022-09-26T12:29:50.070" v="876"/>
      <pc:docMkLst>
        <pc:docMk/>
      </pc:docMkLst>
      <pc:sldChg chg="addSp delSp modSp mod ord">
        <pc:chgData name="KIKSTRA Jarmo" userId="7fcb8be3-c31a-4394-a3dd-a150ef08396c" providerId="ADAL" clId="{39667FB8-0C6E-47B8-8946-C7D86FDC569B}" dt="2022-09-26T12:29:50.070" v="876"/>
        <pc:sldMkLst>
          <pc:docMk/>
          <pc:sldMk cId="3621695506" sldId="268"/>
        </pc:sldMkLst>
        <pc:spChg chg="del">
          <ac:chgData name="KIKSTRA Jarmo" userId="7fcb8be3-c31a-4394-a3dd-a150ef08396c" providerId="ADAL" clId="{39667FB8-0C6E-47B8-8946-C7D86FDC569B}" dt="2022-09-19T15:28:23.580" v="0" actId="478"/>
          <ac:spMkLst>
            <pc:docMk/>
            <pc:sldMk cId="3621695506" sldId="268"/>
            <ac:spMk id="7" creationId="{A567723E-0BA6-53F4-5DD2-E59FD1F4BD7E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8" creationId="{5AF735F1-FD90-8E9C-87EC-A9EB16CE0B95}"/>
          </ac:spMkLst>
        </pc:spChg>
        <pc:spChg chg="mod">
          <ac:chgData name="KIKSTRA Jarmo" userId="7fcb8be3-c31a-4394-a3dd-a150ef08396c" providerId="ADAL" clId="{39667FB8-0C6E-47B8-8946-C7D86FDC569B}" dt="2022-09-19T15:29:04.956" v="5" actId="1076"/>
          <ac:spMkLst>
            <pc:docMk/>
            <pc:sldMk cId="3621695506" sldId="268"/>
            <ac:spMk id="10" creationId="{DF08C11F-FB65-B901-3689-DF1B18791D23}"/>
          </ac:spMkLst>
        </pc:spChg>
        <pc:spChg chg="mod">
          <ac:chgData name="KIKSTRA Jarmo" userId="7fcb8be3-c31a-4394-a3dd-a150ef08396c" providerId="ADAL" clId="{39667FB8-0C6E-47B8-8946-C7D86FDC569B}" dt="2022-09-19T15:29:13.479" v="6" actId="1076"/>
          <ac:spMkLst>
            <pc:docMk/>
            <pc:sldMk cId="3621695506" sldId="268"/>
            <ac:spMk id="11" creationId="{94C413FE-5E1F-EEE5-681E-6058C1DD1BAD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4" creationId="{81AC8052-2078-DDE6-B1D4-7E88E007EE6B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5" creationId="{9581245D-11DA-F3FC-B7ED-EC80F72671DA}"/>
          </ac:spMkLst>
        </pc:spChg>
        <pc:spChg chg="mod">
          <ac:chgData name="KIKSTRA Jarmo" userId="7fcb8be3-c31a-4394-a3dd-a150ef08396c" providerId="ADAL" clId="{39667FB8-0C6E-47B8-8946-C7D86FDC569B}" dt="2022-09-19T15:28:47.673" v="3" actId="1076"/>
          <ac:spMkLst>
            <pc:docMk/>
            <pc:sldMk cId="3621695506" sldId="268"/>
            <ac:spMk id="16" creationId="{F3CAD174-AA7A-E672-2B82-0ECE134C368F}"/>
          </ac:spMkLst>
        </pc:spChg>
        <pc:spChg chg="mod">
          <ac:chgData name="KIKSTRA Jarmo" userId="7fcb8be3-c31a-4394-a3dd-a150ef08396c" providerId="ADAL" clId="{39667FB8-0C6E-47B8-8946-C7D86FDC569B}" dt="2022-09-19T15:31:09.119" v="16" actId="1076"/>
          <ac:spMkLst>
            <pc:docMk/>
            <pc:sldMk cId="3621695506" sldId="268"/>
            <ac:spMk id="18" creationId="{796CB177-E7BB-977A-27F5-BFD3A0251ABF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27" creationId="{74D04A5D-1754-53BD-8B96-DDA1934273A4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1" creationId="{2FAC942B-D19F-9360-C2F9-6C7BD9CE42AA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2" creationId="{B3E65F08-CA1F-2FA8-92EA-6CFA0C51E67B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3" creationId="{9373CCD2-2851-3567-11F4-A008B4B14035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4" creationId="{9A58D574-F6B2-30C0-6CEB-3C846D68464D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5" creationId="{251FF17E-9B93-1FFF-6DB4-0230E2BAD1BB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6" creationId="{E6116EE0-8FE7-B01F-F22E-D082D082A4D8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7" creationId="{34C46CA6-52BA-AC35-0402-81F1C89BE008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38" creationId="{167108F6-912D-B212-0AD4-661A0502A05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1" creationId="{91D2A1E2-E7B6-37FE-7D4E-0ED36EC4EA0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2" creationId="{966ABDCF-E190-D7F0-65B9-044B9BFC8FB0}"/>
          </ac:spMkLst>
        </pc:spChg>
        <pc:spChg chg="add del mod">
          <ac:chgData name="KIKSTRA Jarmo" userId="7fcb8be3-c31a-4394-a3dd-a150ef08396c" providerId="ADAL" clId="{39667FB8-0C6E-47B8-8946-C7D86FDC569B}" dt="2022-09-20T09:30:59.571" v="18" actId="21"/>
          <ac:spMkLst>
            <pc:docMk/>
            <pc:sldMk cId="3621695506" sldId="268"/>
            <ac:spMk id="43" creationId="{CD7A0877-EA36-0C97-F68C-4DB52A148D2C}"/>
          </ac:spMkLst>
        </pc:spChg>
        <pc:spChg chg="add del">
          <ac:chgData name="KIKSTRA Jarmo" userId="7fcb8be3-c31a-4394-a3dd-a150ef08396c" providerId="ADAL" clId="{39667FB8-0C6E-47B8-8946-C7D86FDC569B}" dt="2022-09-20T11:57:37.412" v="419" actId="22"/>
          <ac:spMkLst>
            <pc:docMk/>
            <pc:sldMk cId="3621695506" sldId="268"/>
            <ac:spMk id="49" creationId="{35163DCC-574F-737C-D1B8-2757D01BFB07}"/>
          </ac:spMkLst>
        </pc:spChg>
        <pc:cxnChg chg="add del mod">
          <ac:chgData name="KIKSTRA Jarmo" userId="7fcb8be3-c31a-4394-a3dd-a150ef08396c" providerId="ADAL" clId="{39667FB8-0C6E-47B8-8946-C7D86FDC569B}" dt="2022-09-19T15:29:46.216" v="10" actId="11529"/>
          <ac:cxnSpMkLst>
            <pc:docMk/>
            <pc:sldMk cId="3621695506" sldId="268"/>
            <ac:cxnSpMk id="3" creationId="{90E17149-BB97-A764-2A48-CFE8BAA5EF59}"/>
          </ac:cxnSpMkLst>
        </pc:cxnChg>
        <pc:cxnChg chg="add del mod">
          <ac:chgData name="KIKSTRA Jarmo" userId="7fcb8be3-c31a-4394-a3dd-a150ef08396c" providerId="ADAL" clId="{39667FB8-0C6E-47B8-8946-C7D86FDC569B}" dt="2022-09-19T15:29:45.786" v="9" actId="11529"/>
          <ac:cxnSpMkLst>
            <pc:docMk/>
            <pc:sldMk cId="3621695506" sldId="268"/>
            <ac:cxnSpMk id="5" creationId="{325DF0EB-BF8D-D125-2FB6-CB66E5C536FF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9" creationId="{0FD39C81-08DD-A2E2-B886-F9B01141BCCA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17" creationId="{63D6ACB0-1991-0F68-1D5D-5FCB4E53C736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23" creationId="{A3CBF32C-05AC-0B6E-FB5D-AD29A5D27DB8}"/>
          </ac:cxnSpMkLst>
        </pc:cxnChg>
        <pc:cxnChg chg="add mod">
          <ac:chgData name="KIKSTRA Jarmo" userId="7fcb8be3-c31a-4394-a3dd-a150ef08396c" providerId="ADAL" clId="{39667FB8-0C6E-47B8-8946-C7D86FDC569B}" dt="2022-09-19T15:31:01.333" v="15" actId="1582"/>
          <ac:cxnSpMkLst>
            <pc:docMk/>
            <pc:sldMk cId="3621695506" sldId="268"/>
            <ac:cxnSpMk id="26" creationId="{18CA8E32-85EC-BC5C-D2F8-B2B749015B35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39" creationId="{ED161B22-6668-8654-2309-73B57C08EF3D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0" creationId="{3F9AADA5-4AAF-FBED-82A9-3F3150AF96A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4" creationId="{4DF7DA13-B705-029A-6512-CE39ED19E6DC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5" creationId="{ECFC5A8B-F84C-4C24-7690-A7736B08FA0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6" creationId="{C9822E54-F654-419F-2169-4C8491844BDF}"/>
          </ac:cxnSpMkLst>
        </pc:cxnChg>
        <pc:cxnChg chg="add del mod">
          <ac:chgData name="KIKSTRA Jarmo" userId="7fcb8be3-c31a-4394-a3dd-a150ef08396c" providerId="ADAL" clId="{39667FB8-0C6E-47B8-8946-C7D86FDC569B}" dt="2022-09-20T09:30:59.571" v="18" actId="21"/>
          <ac:cxnSpMkLst>
            <pc:docMk/>
            <pc:sldMk cId="3621695506" sldId="268"/>
            <ac:cxnSpMk id="47" creationId="{0CB457CD-E3A0-9AC7-28E6-222DC42EC79A}"/>
          </ac:cxnSpMkLst>
        </pc:cxnChg>
      </pc:sldChg>
      <pc:sldChg chg="addSp delSp modSp add mod ord">
        <pc:chgData name="KIKSTRA Jarmo" userId="7fcb8be3-c31a-4394-a3dd-a150ef08396c" providerId="ADAL" clId="{39667FB8-0C6E-47B8-8946-C7D86FDC569B}" dt="2022-09-26T12:29:50.070" v="876"/>
        <pc:sldMkLst>
          <pc:docMk/>
          <pc:sldMk cId="3857019889" sldId="269"/>
        </pc:sldMkLst>
        <pc:spChg chg="add mod">
          <ac:chgData name="KIKSTRA Jarmo" userId="7fcb8be3-c31a-4394-a3dd-a150ef08396c" providerId="ADAL" clId="{39667FB8-0C6E-47B8-8946-C7D86FDC569B}" dt="2022-09-21T07:12:33.845" v="474" actId="14100"/>
          <ac:spMkLst>
            <pc:docMk/>
            <pc:sldMk cId="3857019889" sldId="269"/>
            <ac:spMk id="2" creationId="{0D867203-D50A-C1FA-FEDE-86E355FE64FD}"/>
          </ac:spMkLst>
        </pc:spChg>
        <pc:spChg chg="add mod">
          <ac:chgData name="KIKSTRA Jarmo" userId="7fcb8be3-c31a-4394-a3dd-a150ef08396c" providerId="ADAL" clId="{39667FB8-0C6E-47B8-8946-C7D86FDC569B}" dt="2022-09-21T07:16:26.050" v="570" actId="1076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39667FB8-0C6E-47B8-8946-C7D86FDC569B}" dt="2022-09-21T07:55:42.413" v="869" actId="113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39667FB8-0C6E-47B8-8946-C7D86FDC569B}" dt="2022-09-21T07:55:44.349" v="870" actId="113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39667FB8-0C6E-47B8-8946-C7D86FDC569B}" dt="2022-09-21T07:55:45.651" v="871" actId="113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39667FB8-0C6E-47B8-8946-C7D86FDC569B}" dt="2022-09-21T07:17:46.048" v="574" actId="114"/>
          <ac:spMkLst>
            <pc:docMk/>
            <pc:sldMk cId="3857019889" sldId="269"/>
            <ac:spMk id="13" creationId="{48C7895A-8F8A-132C-D05C-384380620B81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4" creationId="{81AC8052-2078-DDE6-B1D4-7E88E007EE6B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5" creationId="{9581245D-11DA-F3FC-B7ED-EC80F72671DA}"/>
          </ac:spMkLst>
        </pc:spChg>
        <pc:spChg chg="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16" creationId="{F3CAD174-AA7A-E672-2B82-0ECE134C368F}"/>
          </ac:spMkLst>
        </pc:spChg>
        <pc:spChg chg="mod">
          <ac:chgData name="KIKSTRA Jarmo" userId="7fcb8be3-c31a-4394-a3dd-a150ef08396c" providerId="ADAL" clId="{39667FB8-0C6E-47B8-8946-C7D86FDC569B}" dt="2022-09-21T07:23:34.557" v="667" actId="20577"/>
          <ac:spMkLst>
            <pc:docMk/>
            <pc:sldMk cId="3857019889" sldId="269"/>
            <ac:spMk id="18" creationId="{796CB177-E7BB-977A-27F5-BFD3A0251ABF}"/>
          </ac:spMkLst>
        </pc:spChg>
        <pc:spChg chg="mod">
          <ac:chgData name="KIKSTRA Jarmo" userId="7fcb8be3-c31a-4394-a3dd-a150ef08396c" providerId="ADAL" clId="{39667FB8-0C6E-47B8-8946-C7D86FDC569B}" dt="2022-09-21T07:22:25.025" v="649" actId="20577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39667FB8-0C6E-47B8-8946-C7D86FDC569B}" dt="2022-09-21T07:22:17.823" v="648" actId="20577"/>
          <ac:spMkLst>
            <pc:docMk/>
            <pc:sldMk cId="3857019889" sldId="269"/>
            <ac:spMk id="20" creationId="{1C614F3E-0D13-DEA2-76D6-D4AEE6FACCD2}"/>
          </ac:spMkLst>
        </pc:spChg>
        <pc:spChg chg="add del mod">
          <ac:chgData name="KIKSTRA Jarmo" userId="7fcb8be3-c31a-4394-a3dd-a150ef08396c" providerId="ADAL" clId="{39667FB8-0C6E-47B8-8946-C7D86FDC569B}" dt="2022-09-21T07:53:33.328" v="762" actId="478"/>
          <ac:spMkLst>
            <pc:docMk/>
            <pc:sldMk cId="3857019889" sldId="269"/>
            <ac:spMk id="21" creationId="{A6C80199-CBC3-EB6C-607A-C07A589C2DA2}"/>
          </ac:spMkLst>
        </pc:spChg>
        <pc:spChg chg="del">
          <ac:chgData name="KIKSTRA Jarmo" userId="7fcb8be3-c31a-4394-a3dd-a150ef08396c" providerId="ADAL" clId="{39667FB8-0C6E-47B8-8946-C7D86FDC569B}" dt="2022-09-21T07:11:36.264" v="423" actId="478"/>
          <ac:spMkLst>
            <pc:docMk/>
            <pc:sldMk cId="3857019889" sldId="269"/>
            <ac:spMk id="28" creationId="{9E6A892B-0E7E-5E75-2AB9-5AC946063BB2}"/>
          </ac:spMkLst>
        </pc:spChg>
        <pc:spChg chg="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29" creationId="{19536431-6CBA-A90F-3D04-184734A474CA}"/>
          </ac:spMkLst>
        </pc:spChg>
        <pc:spChg chg="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30" creationId="{C16DDC1F-EC8C-251E-D5FF-3AA851D20502}"/>
          </ac:spMkLst>
        </pc:spChg>
        <pc:spChg chg="add mod">
          <ac:chgData name="KIKSTRA Jarmo" userId="7fcb8be3-c31a-4394-a3dd-a150ef08396c" providerId="ADAL" clId="{39667FB8-0C6E-47B8-8946-C7D86FDC569B}" dt="2022-09-21T07:42:43.857" v="750" actId="20577"/>
          <ac:spMkLst>
            <pc:docMk/>
            <pc:sldMk cId="3857019889" sldId="269"/>
            <ac:spMk id="36" creationId="{DE5F7E48-3DB3-ABDF-993B-F5B9026F6746}"/>
          </ac:spMkLst>
        </pc:spChg>
        <pc:spChg chg="add mod">
          <ac:chgData name="KIKSTRA Jarmo" userId="7fcb8be3-c31a-4394-a3dd-a150ef08396c" providerId="ADAL" clId="{39667FB8-0C6E-47B8-8946-C7D86FDC569B}" dt="2022-09-21T07:15:05.308" v="563" actId="20577"/>
          <ac:spMkLst>
            <pc:docMk/>
            <pc:sldMk cId="3857019889" sldId="269"/>
            <ac:spMk id="40" creationId="{589EF42A-80D4-A0FC-45A8-813930A370A8}"/>
          </ac:spMkLst>
        </pc:spChg>
        <pc:spChg chg="add mod or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44" creationId="{DAF76DC9-1A7D-952C-F6A1-8B6B61EA7E5B}"/>
          </ac:spMkLst>
        </pc:spChg>
        <pc:spChg chg="add mod">
          <ac:chgData name="KIKSTRA Jarmo" userId="7fcb8be3-c31a-4394-a3dd-a150ef08396c" providerId="ADAL" clId="{39667FB8-0C6E-47B8-8946-C7D86FDC569B}" dt="2022-09-21T07:11:44.794" v="424" actId="1076"/>
          <ac:spMkLst>
            <pc:docMk/>
            <pc:sldMk cId="3857019889" sldId="269"/>
            <ac:spMk id="46" creationId="{D452BF60-B750-D064-BBC1-912414F2AFC7}"/>
          </ac:spMkLst>
        </pc:spChg>
        <pc:spChg chg="add mod">
          <ac:chgData name="KIKSTRA Jarmo" userId="7fcb8be3-c31a-4394-a3dd-a150ef08396c" providerId="ADAL" clId="{39667FB8-0C6E-47B8-8946-C7D86FDC569B}" dt="2022-09-21T07:34:02.931" v="749" actId="1076"/>
          <ac:spMkLst>
            <pc:docMk/>
            <pc:sldMk cId="3857019889" sldId="269"/>
            <ac:spMk id="51" creationId="{24872179-899B-B45A-CEF7-40009AC008F3}"/>
          </ac:spMkLst>
        </pc:spChg>
        <pc:spChg chg="add mod">
          <ac:chgData name="KIKSTRA Jarmo" userId="7fcb8be3-c31a-4394-a3dd-a150ef08396c" providerId="ADAL" clId="{39667FB8-0C6E-47B8-8946-C7D86FDC569B}" dt="2022-09-21T07:55:28.813" v="868" actId="1076"/>
          <ac:spMkLst>
            <pc:docMk/>
            <pc:sldMk cId="3857019889" sldId="269"/>
            <ac:spMk id="62" creationId="{B37A1570-66D1-8085-FE7B-C5E33BA2C8B7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7" creationId="{C712EE44-7F09-88F9-66B8-EE1B5EFBA964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8" creationId="{6B16653E-9ED9-D324-120B-A4C1B96C0B2B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69" creationId="{99F2B9F1-EE37-7A39-8CA2-6DA495720E6B}"/>
          </ac:spMkLst>
        </pc:spChg>
        <pc:spChg chg="add del mod">
          <ac:chgData name="KIKSTRA Jarmo" userId="7fcb8be3-c31a-4394-a3dd-a150ef08396c" providerId="ADAL" clId="{39667FB8-0C6E-47B8-8946-C7D86FDC569B}" dt="2022-09-21T07:53:13.001" v="754"/>
          <ac:spMkLst>
            <pc:docMk/>
            <pc:sldMk cId="3857019889" sldId="269"/>
            <ac:spMk id="70" creationId="{53C1DAB7-1D58-E5B4-B5D0-2AA14C117F6D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1" creationId="{DEC50A50-FBFE-22E7-192F-AC975CD8E5EB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2" creationId="{C3C58C65-CAFE-160C-1C7C-09106E7F7017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3" creationId="{0D7C2DA5-CCC6-653A-A77D-E206A292D7D3}"/>
          </ac:spMkLst>
        </pc:spChg>
        <pc:spChg chg="add del mod">
          <ac:chgData name="KIKSTRA Jarmo" userId="7fcb8be3-c31a-4394-a3dd-a150ef08396c" providerId="ADAL" clId="{39667FB8-0C6E-47B8-8946-C7D86FDC569B}" dt="2022-09-21T07:56:03.951" v="872" actId="478"/>
          <ac:spMkLst>
            <pc:docMk/>
            <pc:sldMk cId="3857019889" sldId="269"/>
            <ac:spMk id="74" creationId="{AB8E47D8-96C5-04A3-6C7C-5A1F4C280D2B}"/>
          </ac:spMkLst>
        </pc:spChg>
        <pc:cxnChg chg="add mod">
          <ac:chgData name="KIKSTRA Jarmo" userId="7fcb8be3-c31a-4394-a3dd-a150ef08396c" providerId="ADAL" clId="{39667FB8-0C6E-47B8-8946-C7D86FDC569B}" dt="2022-09-21T07:26:35.675" v="669" actId="1582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39667FB8-0C6E-47B8-8946-C7D86FDC569B}" dt="2022-09-21T07:31:00.723" v="680" actId="1076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39667FB8-0C6E-47B8-8946-C7D86FDC569B}" dt="2022-09-21T07:55:20.402" v="866" actId="1036"/>
          <ac:cxnSpMkLst>
            <pc:docMk/>
            <pc:sldMk cId="3857019889" sldId="269"/>
            <ac:cxnSpMk id="17" creationId="{63D6ACB0-1991-0F68-1D5D-5FCB4E53C736}"/>
          </ac:cxnSpMkLst>
        </pc:cxnChg>
        <pc:cxnChg chg="del mod">
          <ac:chgData name="KIKSTRA Jarmo" userId="7fcb8be3-c31a-4394-a3dd-a150ef08396c" providerId="ADAL" clId="{39667FB8-0C6E-47B8-8946-C7D86FDC569B}" dt="2022-09-20T09:33:15.508" v="130" actId="478"/>
          <ac:cxnSpMkLst>
            <pc:docMk/>
            <pc:sldMk cId="3857019889" sldId="269"/>
            <ac:cxnSpMk id="22" creationId="{6F47BEE7-C2BF-F8B9-A196-CB152B8C5A4B}"/>
          </ac:cxnSpMkLst>
        </pc:cxnChg>
        <pc:cxnChg chg="mod">
          <ac:chgData name="KIKSTRA Jarmo" userId="7fcb8be3-c31a-4394-a3dd-a150ef08396c" providerId="ADAL" clId="{39667FB8-0C6E-47B8-8946-C7D86FDC569B}" dt="2022-09-21T07:30:36.157" v="677" actId="1076"/>
          <ac:cxnSpMkLst>
            <pc:docMk/>
            <pc:sldMk cId="3857019889" sldId="269"/>
            <ac:cxnSpMk id="23" creationId="{A3CBF32C-05AC-0B6E-FB5D-AD29A5D27DB8}"/>
          </ac:cxnSpMkLst>
        </pc:cxnChg>
        <pc:cxnChg chg="del mod">
          <ac:chgData name="KIKSTRA Jarmo" userId="7fcb8be3-c31a-4394-a3dd-a150ef08396c" providerId="ADAL" clId="{39667FB8-0C6E-47B8-8946-C7D86FDC569B}" dt="2022-09-20T09:33:18.015" v="131" actId="478"/>
          <ac:cxnSpMkLst>
            <pc:docMk/>
            <pc:sldMk cId="3857019889" sldId="269"/>
            <ac:cxnSpMk id="24" creationId="{801456ED-1F2F-6BDD-AF7C-E8DD3A7C3475}"/>
          </ac:cxnSpMkLst>
        </pc:cxnChg>
        <pc:cxnChg chg="mod">
          <ac:chgData name="KIKSTRA Jarmo" userId="7fcb8be3-c31a-4394-a3dd-a150ef08396c" providerId="ADAL" clId="{39667FB8-0C6E-47B8-8946-C7D86FDC569B}" dt="2022-09-21T07:55:20.402" v="866" actId="1036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39667FB8-0C6E-47B8-8946-C7D86FDC569B}" dt="2022-09-21T07:55:25.673" v="867" actId="14100"/>
          <ac:cxnSpMkLst>
            <pc:docMk/>
            <pc:sldMk cId="3857019889" sldId="269"/>
            <ac:cxnSpMk id="37" creationId="{6230002C-4C1F-C436-D766-4A7ED1A34F54}"/>
          </ac:cxnSpMkLst>
        </pc:cxnChg>
        <pc:cxnChg chg="add mod">
          <ac:chgData name="KIKSTRA Jarmo" userId="7fcb8be3-c31a-4394-a3dd-a150ef08396c" providerId="ADAL" clId="{39667FB8-0C6E-47B8-8946-C7D86FDC569B}" dt="2022-09-21T07:31:11.598" v="682" actId="1076"/>
          <ac:cxnSpMkLst>
            <pc:docMk/>
            <pc:sldMk cId="3857019889" sldId="269"/>
            <ac:cxnSpMk id="41" creationId="{C4CBB9ED-77B1-1E51-0323-2133C141EFF6}"/>
          </ac:cxnSpMkLst>
        </pc:cxnChg>
        <pc:cxnChg chg="add del mod ord">
          <ac:chgData name="KIKSTRA Jarmo" userId="7fcb8be3-c31a-4394-a3dd-a150ef08396c" providerId="ADAL" clId="{39667FB8-0C6E-47B8-8946-C7D86FDC569B}" dt="2022-09-20T11:14:42.380" v="380" actId="478"/>
          <ac:cxnSpMkLst>
            <pc:docMk/>
            <pc:sldMk cId="3857019889" sldId="269"/>
            <ac:cxnSpMk id="47" creationId="{06C00B37-64FE-4068-1FF2-ED0F6235BF2E}"/>
          </ac:cxnSpMkLst>
        </pc:cxnChg>
        <pc:cxnChg chg="add del mod">
          <ac:chgData name="KIKSTRA Jarmo" userId="7fcb8be3-c31a-4394-a3dd-a150ef08396c" providerId="ADAL" clId="{39667FB8-0C6E-47B8-8946-C7D86FDC569B}" dt="2022-09-20T11:14:43.008" v="381" actId="478"/>
          <ac:cxnSpMkLst>
            <pc:docMk/>
            <pc:sldMk cId="3857019889" sldId="269"/>
            <ac:cxnSpMk id="52" creationId="{2BA14917-717E-2724-C313-F3CB7155F51E}"/>
          </ac:cxnSpMkLst>
        </pc:cxnChg>
        <pc:cxnChg chg="add mod">
          <ac:chgData name="KIKSTRA Jarmo" userId="7fcb8be3-c31a-4394-a3dd-a150ef08396c" providerId="ADAL" clId="{39667FB8-0C6E-47B8-8946-C7D86FDC569B}" dt="2022-09-21T07:31:11.598" v="682" actId="1076"/>
          <ac:cxnSpMkLst>
            <pc:docMk/>
            <pc:sldMk cId="3857019889" sldId="269"/>
            <ac:cxnSpMk id="55" creationId="{D1284F01-A665-3866-6F24-FFF741E4B58A}"/>
          </ac:cxnSpMkLst>
        </pc:cxnChg>
        <pc:cxnChg chg="add del mod">
          <ac:chgData name="KIKSTRA Jarmo" userId="7fcb8be3-c31a-4394-a3dd-a150ef08396c" providerId="ADAL" clId="{39667FB8-0C6E-47B8-8946-C7D86FDC569B}" dt="2022-09-20T11:14:44.007" v="382" actId="478"/>
          <ac:cxnSpMkLst>
            <pc:docMk/>
            <pc:sldMk cId="3857019889" sldId="269"/>
            <ac:cxnSpMk id="59" creationId="{6672B587-E283-501E-FE46-72F50F6A4ECB}"/>
          </ac:cxnSpMkLst>
        </pc:cxnChg>
      </pc:sldChg>
      <pc:sldChg chg="addSp delSp modSp new mod">
        <pc:chgData name="KIKSTRA Jarmo" userId="7fcb8be3-c31a-4394-a3dd-a150ef08396c" providerId="ADAL" clId="{39667FB8-0C6E-47B8-8946-C7D86FDC569B}" dt="2022-09-20T11:56:51.952" v="414" actId="14100"/>
        <pc:sldMkLst>
          <pc:docMk/>
          <pc:sldMk cId="4113773268" sldId="270"/>
        </pc:sldMkLst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2" creationId="{C76959F0-DE72-1D86-9892-F77B67756BB8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3" creationId="{14525F28-EC01-5510-9CB8-52F3525FE2D3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4" creationId="{A9650667-EF4C-B0CD-EA3B-844FFC92BC64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5" creationId="{316D93DF-F324-AE64-10F5-454930CC4204}"/>
          </ac:spMkLst>
        </pc:spChg>
        <pc:spChg chg="del">
          <ac:chgData name="KIKSTRA Jarmo" userId="7fcb8be3-c31a-4394-a3dd-a150ef08396c" providerId="ADAL" clId="{39667FB8-0C6E-47B8-8946-C7D86FDC569B}" dt="2022-09-20T11:43:07.727" v="409" actId="478"/>
          <ac:spMkLst>
            <pc:docMk/>
            <pc:sldMk cId="4113773268" sldId="270"/>
            <ac:spMk id="6" creationId="{3EEEC72A-01F1-1E6C-70BF-00A6EE163A45}"/>
          </ac:spMkLst>
        </pc:spChg>
        <pc:picChg chg="add mod">
          <ac:chgData name="KIKSTRA Jarmo" userId="7fcb8be3-c31a-4394-a3dd-a150ef08396c" providerId="ADAL" clId="{39667FB8-0C6E-47B8-8946-C7D86FDC569B}" dt="2022-09-20T11:56:51.952" v="414" actId="14100"/>
          <ac:picMkLst>
            <pc:docMk/>
            <pc:sldMk cId="4113773268" sldId="270"/>
            <ac:picMk id="8" creationId="{0C93CA8D-C5D8-8E82-8169-CDB8D7280C5C}"/>
          </ac:picMkLst>
        </pc:picChg>
      </pc:sldChg>
      <pc:sldChg chg="addSp delSp new mod">
        <pc:chgData name="KIKSTRA Jarmo" userId="7fcb8be3-c31a-4394-a3dd-a150ef08396c" providerId="ADAL" clId="{39667FB8-0C6E-47B8-8946-C7D86FDC569B}" dt="2022-09-20T11:57:42.477" v="422" actId="478"/>
        <pc:sldMkLst>
          <pc:docMk/>
          <pc:sldMk cId="764201758" sldId="271"/>
        </pc:sldMkLst>
        <pc:spChg chg="del">
          <ac:chgData name="KIKSTRA Jarmo" userId="7fcb8be3-c31a-4394-a3dd-a150ef08396c" providerId="ADAL" clId="{39667FB8-0C6E-47B8-8946-C7D86FDC569B}" dt="2022-09-20T11:57:42.477" v="422" actId="478"/>
          <ac:spMkLst>
            <pc:docMk/>
            <pc:sldMk cId="764201758" sldId="271"/>
            <ac:spMk id="2" creationId="{F6B775ED-0B72-BB47-8974-43075508D6E3}"/>
          </ac:spMkLst>
        </pc:spChg>
        <pc:spChg chg="del">
          <ac:chgData name="KIKSTRA Jarmo" userId="7fcb8be3-c31a-4394-a3dd-a150ef08396c" providerId="ADAL" clId="{39667FB8-0C6E-47B8-8946-C7D86FDC569B}" dt="2022-09-20T11:57:40.750" v="421" actId="478"/>
          <ac:spMkLst>
            <pc:docMk/>
            <pc:sldMk cId="764201758" sldId="271"/>
            <ac:spMk id="3" creationId="{A7BF9570-668D-B0CD-818F-85C827C1E123}"/>
          </ac:spMkLst>
        </pc:spChg>
        <pc:spChg chg="add">
          <ac:chgData name="KIKSTRA Jarmo" userId="7fcb8be3-c31a-4394-a3dd-a150ef08396c" providerId="ADAL" clId="{39667FB8-0C6E-47B8-8946-C7D86FDC569B}" dt="2022-09-20T11:57:38.266" v="420" actId="22"/>
          <ac:spMkLst>
            <pc:docMk/>
            <pc:sldMk cId="764201758" sldId="271"/>
            <ac:spMk id="8" creationId="{8B3F0F70-5224-2719-2AEF-A21BDE1784FA}"/>
          </ac:spMkLst>
        </pc:spChg>
      </pc:sldChg>
    </pc:docChg>
  </pc:docChgLst>
  <pc:docChgLst>
    <pc:chgData name="KIKSTRA Jarmo" userId="7fcb8be3-c31a-4394-a3dd-a150ef08396c" providerId="ADAL" clId="{F056D76A-3F47-46A0-9169-FE9E0F6CDBE9}"/>
    <pc:docChg chg="delSld">
      <pc:chgData name="KIKSTRA Jarmo" userId="7fcb8be3-c31a-4394-a3dd-a150ef08396c" providerId="ADAL" clId="{F056D76A-3F47-46A0-9169-FE9E0F6CDBE9}" dt="2023-06-27T12:56:57.309" v="0" actId="47"/>
      <pc:docMkLst>
        <pc:docMk/>
      </pc:docMkLst>
      <pc:sldChg chg="del">
        <pc:chgData name="KIKSTRA Jarmo" userId="7fcb8be3-c31a-4394-a3dd-a150ef08396c" providerId="ADAL" clId="{F056D76A-3F47-46A0-9169-FE9E0F6CDBE9}" dt="2023-06-27T12:56:57.309" v="0" actId="47"/>
        <pc:sldMkLst>
          <pc:docMk/>
          <pc:sldMk cId="3857019889" sldId="269"/>
        </pc:sldMkLst>
      </pc:sldChg>
      <pc:sldChg chg="del">
        <pc:chgData name="KIKSTRA Jarmo" userId="7fcb8be3-c31a-4394-a3dd-a150ef08396c" providerId="ADAL" clId="{F056D76A-3F47-46A0-9169-FE9E0F6CDBE9}" dt="2023-06-27T12:56:57.309" v="0" actId="47"/>
        <pc:sldMkLst>
          <pc:docMk/>
          <pc:sldMk cId="2261241407" sldId="271"/>
        </pc:sldMkLst>
      </pc:sldChg>
      <pc:sldChg chg="del">
        <pc:chgData name="KIKSTRA Jarmo" userId="7fcb8be3-c31a-4394-a3dd-a150ef08396c" providerId="ADAL" clId="{F056D76A-3F47-46A0-9169-FE9E0F6CDBE9}" dt="2023-06-27T12:56:57.309" v="0" actId="47"/>
        <pc:sldMkLst>
          <pc:docMk/>
          <pc:sldMk cId="2760725177" sldId="272"/>
        </pc:sldMkLst>
      </pc:sldChg>
    </pc:docChg>
  </pc:docChgLst>
  <pc:docChgLst>
    <pc:chgData name="KIKSTRA Jarmo" userId="7fcb8be3-c31a-4394-a3dd-a150ef08396c" providerId="ADAL" clId="{ACA864F2-08C5-4130-AB86-6C6631020EBE}"/>
    <pc:docChg chg="undo custSel addSld delSld modSld">
      <pc:chgData name="KIKSTRA Jarmo" userId="7fcb8be3-c31a-4394-a3dd-a150ef08396c" providerId="ADAL" clId="{ACA864F2-08C5-4130-AB86-6C6631020EBE}" dt="2022-09-19T15:11:13.828" v="394" actId="1076"/>
      <pc:docMkLst>
        <pc:docMk/>
      </pc:docMkLst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464955046" sldId="260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1488541655" sldId="261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760593689" sldId="262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3989375852" sldId="263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822991823" sldId="264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262502186" sldId="265"/>
        </pc:sldMkLst>
      </pc:sldChg>
      <pc:sldChg chg="del">
        <pc:chgData name="KIKSTRA Jarmo" userId="7fcb8be3-c31a-4394-a3dd-a150ef08396c" providerId="ADAL" clId="{ACA864F2-08C5-4130-AB86-6C6631020EBE}" dt="2022-09-19T14:52:15.404" v="0" actId="47"/>
        <pc:sldMkLst>
          <pc:docMk/>
          <pc:sldMk cId="2612193836" sldId="266"/>
        </pc:sldMkLst>
      </pc:sldChg>
      <pc:sldChg chg="addSp delSp modSp new mod">
        <pc:chgData name="KIKSTRA Jarmo" userId="7fcb8be3-c31a-4394-a3dd-a150ef08396c" providerId="ADAL" clId="{ACA864F2-08C5-4130-AB86-6C6631020EBE}" dt="2022-09-19T15:11:13.828" v="394" actId="1076"/>
        <pc:sldMkLst>
          <pc:docMk/>
          <pc:sldMk cId="3621695506" sldId="268"/>
        </pc:sldMkLst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2" creationId="{A8469157-4912-7ABB-B48A-A3795483809D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3" creationId="{E8E9B17F-4AFE-9B02-6748-8FE937DEE42E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4" creationId="{3D065A5B-807D-462E-BF1C-F58FA259B109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5" creationId="{961BDEBA-8600-298E-56AF-2BEE9DCD3711}"/>
          </ac:spMkLst>
        </pc:spChg>
        <pc:spChg chg="del">
          <ac:chgData name="KIKSTRA Jarmo" userId="7fcb8be3-c31a-4394-a3dd-a150ef08396c" providerId="ADAL" clId="{ACA864F2-08C5-4130-AB86-6C6631020EBE}" dt="2022-09-19T14:55:08.447" v="2" actId="478"/>
          <ac:spMkLst>
            <pc:docMk/>
            <pc:sldMk cId="3621695506" sldId="268"/>
            <ac:spMk id="6" creationId="{4410013C-A863-CF37-51AB-A6DDE7C6436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7" creationId="{A567723E-0BA6-53F4-5DD2-E59FD1F4BD7E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8" creationId="{5AF735F1-FD90-8E9C-87EC-A9EB16CE0B95}"/>
          </ac:spMkLst>
        </pc:spChg>
        <pc:spChg chg="add del mod">
          <ac:chgData name="KIKSTRA Jarmo" userId="7fcb8be3-c31a-4394-a3dd-a150ef08396c" providerId="ADAL" clId="{ACA864F2-08C5-4130-AB86-6C6631020EBE}" dt="2022-09-19T15:05:10.785" v="290" actId="478"/>
          <ac:spMkLst>
            <pc:docMk/>
            <pc:sldMk cId="3621695506" sldId="268"/>
            <ac:spMk id="9" creationId="{8460942A-1BC4-37E3-B1AE-A42EC47B9D43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0" creationId="{DF08C11F-FB65-B901-3689-DF1B18791D23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1" creationId="{94C413FE-5E1F-EEE5-681E-6058C1DD1BAD}"/>
          </ac:spMkLst>
        </pc:spChg>
        <pc:spChg chg="add del mod">
          <ac:chgData name="KIKSTRA Jarmo" userId="7fcb8be3-c31a-4394-a3dd-a150ef08396c" providerId="ADAL" clId="{ACA864F2-08C5-4130-AB86-6C6631020EBE}" dt="2022-09-19T15:11:08.249" v="393" actId="478"/>
          <ac:spMkLst>
            <pc:docMk/>
            <pc:sldMk cId="3621695506" sldId="268"/>
            <ac:spMk id="12" creationId="{04A07D17-D989-F08E-E344-289193A538E4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3" creationId="{48C7895A-8F8A-132C-D05C-384380620B81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4" creationId="{81AC8052-2078-DDE6-B1D4-7E88E007EE6B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5" creationId="{9581245D-11DA-F3FC-B7ED-EC80F72671D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6" creationId="{F3CAD174-AA7A-E672-2B82-0ECE134C368F}"/>
          </ac:spMkLst>
        </pc:spChg>
        <pc:spChg chg="add del mod">
          <ac:chgData name="KIKSTRA Jarmo" userId="7fcb8be3-c31a-4394-a3dd-a150ef08396c" providerId="ADAL" clId="{ACA864F2-08C5-4130-AB86-6C6631020EBE}" dt="2022-09-19T15:03:05.222" v="196" actId="478"/>
          <ac:spMkLst>
            <pc:docMk/>
            <pc:sldMk cId="3621695506" sldId="268"/>
            <ac:spMk id="17" creationId="{EC1BE6C9-A37E-8F97-7D12-A11F00A2DDB4}"/>
          </ac:spMkLst>
        </pc:spChg>
        <pc:spChg chg="add mod">
          <ac:chgData name="KIKSTRA Jarmo" userId="7fcb8be3-c31a-4394-a3dd-a150ef08396c" providerId="ADAL" clId="{ACA864F2-08C5-4130-AB86-6C6631020EBE}" dt="2022-09-19T15:07:05.058" v="345" actId="20577"/>
          <ac:spMkLst>
            <pc:docMk/>
            <pc:sldMk cId="3621695506" sldId="268"/>
            <ac:spMk id="18" creationId="{796CB177-E7BB-977A-27F5-BFD3A0251ABF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19" creationId="{9CE9D9DB-B245-7497-C617-3E202CBBDE06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0" creationId="{1C614F3E-0D13-DEA2-76D6-D4AEE6FACCD2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8" creationId="{9E6A892B-0E7E-5E75-2AB9-5AC946063BB2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29" creationId="{19536431-6CBA-A90F-3D04-184734A474CA}"/>
          </ac:spMkLst>
        </pc:spChg>
        <pc:spChg chg="add mod">
          <ac:chgData name="KIKSTRA Jarmo" userId="7fcb8be3-c31a-4394-a3dd-a150ef08396c" providerId="ADAL" clId="{ACA864F2-08C5-4130-AB86-6C6631020EBE}" dt="2022-09-19T15:11:13.828" v="394" actId="1076"/>
          <ac:spMkLst>
            <pc:docMk/>
            <pc:sldMk cId="3621695506" sldId="268"/>
            <ac:spMk id="30" creationId="{C16DDC1F-EC8C-251E-D5FF-3AA851D20502}"/>
          </ac:spMkLst>
        </pc:spChg>
        <pc:cxnChg chg="add mod">
          <ac:chgData name="KIKSTRA Jarmo" userId="7fcb8be3-c31a-4394-a3dd-a150ef08396c" providerId="ADAL" clId="{ACA864F2-08C5-4130-AB86-6C6631020EBE}" dt="2022-09-19T15:11:13.828" v="394" actId="1076"/>
          <ac:cxnSpMkLst>
            <pc:docMk/>
            <pc:sldMk cId="3621695506" sldId="268"/>
            <ac:cxnSpMk id="22" creationId="{6F47BEE7-C2BF-F8B9-A196-CB152B8C5A4B}"/>
          </ac:cxnSpMkLst>
        </pc:cxnChg>
        <pc:cxnChg chg="add mod">
          <ac:chgData name="KIKSTRA Jarmo" userId="7fcb8be3-c31a-4394-a3dd-a150ef08396c" providerId="ADAL" clId="{ACA864F2-08C5-4130-AB86-6C6631020EBE}" dt="2022-09-19T15:11:13.828" v="394" actId="1076"/>
          <ac:cxnSpMkLst>
            <pc:docMk/>
            <pc:sldMk cId="3621695506" sldId="268"/>
            <ac:cxnSpMk id="24" creationId="{801456ED-1F2F-6BDD-AF7C-E8DD3A7C3475}"/>
          </ac:cxnSpMkLst>
        </pc:cxnChg>
      </pc:sldChg>
    </pc:docChg>
  </pc:docChgLst>
  <pc:docChgLst>
    <pc:chgData name="KIKSTRA Jarmo" userId="7fcb8be3-c31a-4394-a3dd-a150ef08396c" providerId="ADAL" clId="{D23AF47D-C0E4-4DAA-A20D-937F59B41D1D}"/>
    <pc:docChg chg="undo custSel addSld modSld">
      <pc:chgData name="KIKSTRA Jarmo" userId="7fcb8be3-c31a-4394-a3dd-a150ef08396c" providerId="ADAL" clId="{D23AF47D-C0E4-4DAA-A20D-937F59B41D1D}" dt="2022-03-21T12:54:01.499" v="105" actId="20577"/>
      <pc:docMkLst>
        <pc:docMk/>
      </pc:docMkLst>
      <pc:sldChg chg="addSp delSp modSp add mod delAnim">
        <pc:chgData name="KIKSTRA Jarmo" userId="7fcb8be3-c31a-4394-a3dd-a150ef08396c" providerId="ADAL" clId="{D23AF47D-C0E4-4DAA-A20D-937F59B41D1D}" dt="2021-12-07T13:51:48.967" v="11" actId="1076"/>
        <pc:sldMkLst>
          <pc:docMk/>
          <pc:sldMk cId="760593689" sldId="262"/>
        </pc:sldMkLst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" creationId="{D39207F0-B06D-46A7-AE2A-204EBCA0C5A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5" creationId="{14C133FC-D6D9-45E5-84D8-21DEDBA3FC6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25" creationId="{69D3039D-E6FA-4A1E-8440-62C007EF016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1" creationId="{437EBE4D-90B9-45C4-8F3A-DA442403411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2" creationId="{2C06ABA5-498B-4BC9-A10E-2AA144441F1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3" creationId="{0253A637-DAD2-4954-9113-5A4E943E2A5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4" creationId="{726C4BF6-2F41-45AF-AF9C-405A0DF115D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5" creationId="{23AC47B2-F406-47CB-B80F-94C79F0CD2D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6" creationId="{A73CC29B-C37E-4C5E-BEE8-E20B8780406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7" creationId="{21175054-C767-48C6-914F-A881A2B7836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8" creationId="{806EEF2F-88CA-4B8E-9C83-3296BA69CC7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39" creationId="{024FF9BC-FCF7-4032-BB63-A0A9B21BB8F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0" creationId="{A8CFB415-250B-4AE8-98A5-5F1A4F1B198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1" creationId="{29B89A2D-B8FD-4C4C-BE0F-053C009DF40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2" creationId="{64EC830C-E6C4-481B-9A0F-A8FCEC60A80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3" creationId="{5AA672DA-EC03-459E-89D7-B64BEE18CB9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4" creationId="{F7251353-8402-45BB-817A-A47ACDC1A67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5" creationId="{8913D2A5-DA72-408E-8AB8-472BE9AE499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6" creationId="{B0744465-9970-4370-BFA8-06452BC269E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7" creationId="{E3F334B2-6187-4743-AF1D-66B4A7595D6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8" creationId="{F7CEFDFA-8243-4B99-BB6F-5679E33294B7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49" creationId="{89E7D591-371E-4FE4-BEA4-3B8342CE2CF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0" creationId="{9AE9C767-7D16-40CB-B478-645BFC692929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1" creationId="{C328CFED-BB75-412E-BB9D-2536DF0EDD3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2" creationId="{03472384-5E5B-4F93-8A81-FD74684F296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3" creationId="{FDD641EB-7E6F-4B29-89C9-CCFB396E2D9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4" creationId="{977433E4-B8C9-4405-9318-C17562CDAC0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5" creationId="{242BA24A-D97B-4303-A173-7C6DCD1246C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56" creationId="{2EF9554E-9A02-471B-83A9-BBAA278ACEB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4" creationId="{BE3AF8B9-9DFF-4975-912A-1C31FB31403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5" creationId="{6D05D484-7E86-43B4-BD68-E28E39C43F9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6" creationId="{2E93A74F-375F-4758-B82E-429909830AD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7" creationId="{E9D2168F-5129-4112-A15D-F7AFDE3856E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8" creationId="{B31CD1D2-D253-4B70-A1BD-C6325EC5EC2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69" creationId="{1A806EBD-0DE1-4ADF-BE4B-11A860C6640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0" creationId="{D023399B-66E5-4822-8F6C-CD505A122AE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1" creationId="{D1C4A4B9-AC26-4077-A6F1-2A42532345A7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2" creationId="{CABC808A-0AF5-4785-9074-D6A70EADAA5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3" creationId="{11E40D70-7250-4F5D-AA7F-7ED408599CB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4" creationId="{24E0E5FF-95C8-4F36-9149-69D8709AC104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5" creationId="{606BCD54-0253-42F6-9C12-CC1E1B4DD6C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6" creationId="{EA86B947-2B14-4A81-B0A1-A97C14EFBBB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7" creationId="{3FE193FD-9C97-4BF7-9C51-2A0FBEFCF73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8" creationId="{7684923E-05FC-4496-A231-41421A60BADF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79" creationId="{7A0DE8A3-378E-4D3E-A626-14DC510A0E5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0" creationId="{744B83CD-49D4-47B8-A2FD-BA2C7027E39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1" creationId="{DE5A8036-49A4-4894-922E-18401B3260FA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2" creationId="{75EC7488-E8CD-4C1B-B971-E71B12FA545B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3" creationId="{4F3262F8-0489-42BA-AFF6-ECE98F9D0EC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4" creationId="{79420043-7E5A-470F-BD57-C776F29EDCC4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5" creationId="{8B7A1D92-2C5A-4108-932A-E1236022E7C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6" creationId="{E495F53A-048F-4045-9438-59C02C5452D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8" creationId="{9B26A4AD-8781-452E-B66A-FD9A9495E4E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89" creationId="{0F57C8FA-0268-40CF-8E97-168FF92F055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0" creationId="{A5ADDB09-72E6-4485-988B-851F3020DA9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1" creationId="{BCBC94A0-D2F6-443C-A866-F9A22DEDE47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2" creationId="{86978C79-52EC-49B3-B94A-4A7F730A2386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3" creationId="{C425C5E2-FCE2-4C81-9579-D2B25ED03DA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4" creationId="{6294C9B0-AA54-450C-9563-E0A865B0620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5" creationId="{A3FB320C-B253-43F3-B890-80BE42442705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6" creationId="{17AEBD0C-908F-4E67-919D-ED201BEF4F3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7" creationId="{97FC31D4-A3F4-4EA5-B82D-899DC3E688F0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8" creationId="{813D00E8-5DBB-4577-86C1-666A8AACC41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99" creationId="{E2E8DE73-ECD5-4B4D-94F7-F93C0309231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0" creationId="{0355F96F-AFE3-4446-AC0F-49639C8EEBF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1" creationId="{39933C9F-6141-4BAC-B166-AE4449E0E72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2" creationId="{41ABEA08-F37B-4733-866C-461CF371398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3" creationId="{23927D4D-9757-4E54-8714-163AB42567B2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4" creationId="{FEDF0964-08BB-445C-B4FA-7671E186B47C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5" creationId="{8610F7A3-3D0E-4BDB-9F17-C66A9A19A9F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6" creationId="{061E2480-4256-4F09-822B-B5DCC3560E63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7" creationId="{BD7735D8-9C08-47B0-9A3D-6DD600DBB20D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8" creationId="{6DD8947B-3F1E-497C-AEFB-8D1C1ADFDFE8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09" creationId="{0D8AAC21-BFAE-4CCC-B7C5-ABD990AD1F5E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10" creationId="{A5D8767C-B75E-4139-8217-B1AB1A1C2E11}"/>
          </ac:spMkLst>
        </pc:spChg>
        <pc:spChg chg="del">
          <ac:chgData name="KIKSTRA Jarmo" userId="7fcb8be3-c31a-4394-a3dd-a150ef08396c" providerId="ADAL" clId="{D23AF47D-C0E4-4DAA-A20D-937F59B41D1D}" dt="2021-12-07T13:51:24.967" v="1" actId="478"/>
          <ac:spMkLst>
            <pc:docMk/>
            <pc:sldMk cId="760593689" sldId="262"/>
            <ac:spMk id="111" creationId="{AE9E24B4-1F4D-44BA-9F20-DFA4A7E2F804}"/>
          </ac:spMkLst>
        </pc:s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0" creationId="{44E4E62C-DEC2-4DDE-8B66-10245DCBCDF0}"/>
          </ac:grpSpMkLst>
        </pc:gr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2" creationId="{1F56B0B0-5A9B-4AAE-9B75-582A9B2C5F02}"/>
          </ac:grpSpMkLst>
        </pc:grpChg>
        <pc:grpChg chg="del">
          <ac:chgData name="KIKSTRA Jarmo" userId="7fcb8be3-c31a-4394-a3dd-a150ef08396c" providerId="ADAL" clId="{D23AF47D-C0E4-4DAA-A20D-937F59B41D1D}" dt="2021-12-07T13:51:24.967" v="1" actId="478"/>
          <ac:grpSpMkLst>
            <pc:docMk/>
            <pc:sldMk cId="760593689" sldId="262"/>
            <ac:grpSpMk id="28" creationId="{6BBA3587-6038-4318-B0C0-1E375CD84461}"/>
          </ac:grpSpMkLst>
        </pc:grpChg>
        <pc:picChg chg="add mod">
          <ac:chgData name="KIKSTRA Jarmo" userId="7fcb8be3-c31a-4394-a3dd-a150ef08396c" providerId="ADAL" clId="{D23AF47D-C0E4-4DAA-A20D-937F59B41D1D}" dt="2021-12-07T13:51:45.493" v="10" actId="1076"/>
          <ac:picMkLst>
            <pc:docMk/>
            <pc:sldMk cId="760593689" sldId="262"/>
            <ac:picMk id="3" creationId="{55543EA0-AB24-4329-89F2-1DBA8B196080}"/>
          </ac:picMkLst>
        </pc:picChg>
        <pc:picChg chg="add mod">
          <ac:chgData name="KIKSTRA Jarmo" userId="7fcb8be3-c31a-4394-a3dd-a150ef08396c" providerId="ADAL" clId="{D23AF47D-C0E4-4DAA-A20D-937F59B41D1D}" dt="2021-12-07T13:51:48.967" v="11" actId="1076"/>
          <ac:picMkLst>
            <pc:docMk/>
            <pc:sldMk cId="760593689" sldId="262"/>
            <ac:picMk id="5" creationId="{AAD18184-033B-4E62-9839-97A42C723774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21" creationId="{9C93F537-0767-4134-B765-B14649E1F7F7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27" creationId="{E8D2BC98-CE0D-4CA7-8FA0-6D7CEFC7BFCC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112" creationId="{148F5D83-3AAB-4B9F-A689-4B2AABBDCFC9}"/>
          </ac:picMkLst>
        </pc:picChg>
        <pc:picChg chg="del">
          <ac:chgData name="KIKSTRA Jarmo" userId="7fcb8be3-c31a-4394-a3dd-a150ef08396c" providerId="ADAL" clId="{D23AF47D-C0E4-4DAA-A20D-937F59B41D1D}" dt="2021-12-07T13:51:24.967" v="1" actId="478"/>
          <ac:picMkLst>
            <pc:docMk/>
            <pc:sldMk cId="760593689" sldId="262"/>
            <ac:picMk id="114" creationId="{EC10E3BC-62CD-41E9-BB5E-FA521D56EE53}"/>
          </ac:picMkLst>
        </pc:picChg>
      </pc:sldChg>
      <pc:sldChg chg="modSp add mod">
        <pc:chgData name="KIKSTRA Jarmo" userId="7fcb8be3-c31a-4394-a3dd-a150ef08396c" providerId="ADAL" clId="{D23AF47D-C0E4-4DAA-A20D-937F59B41D1D}" dt="2022-03-21T12:54:01.499" v="105" actId="20577"/>
        <pc:sldMkLst>
          <pc:docMk/>
          <pc:sldMk cId="1685339037" sldId="267"/>
        </pc:sldMkLst>
        <pc:spChg chg="mod">
          <ac:chgData name="KIKSTRA Jarmo" userId="7fcb8be3-c31a-4394-a3dd-a150ef08396c" providerId="ADAL" clId="{D23AF47D-C0E4-4DAA-A20D-937F59B41D1D}" dt="2022-03-21T12:51:52.586" v="54" actId="1076"/>
          <ac:spMkLst>
            <pc:docMk/>
            <pc:sldMk cId="1685339037" sldId="267"/>
            <ac:spMk id="10" creationId="{E67E6569-A056-4D9E-80EF-2087C312265D}"/>
          </ac:spMkLst>
        </pc:spChg>
        <pc:spChg chg="mod">
          <ac:chgData name="KIKSTRA Jarmo" userId="7fcb8be3-c31a-4394-a3dd-a150ef08396c" providerId="ADAL" clId="{D23AF47D-C0E4-4DAA-A20D-937F59B41D1D}" dt="2022-03-21T12:51:54.893" v="55" actId="14100"/>
          <ac:spMkLst>
            <pc:docMk/>
            <pc:sldMk cId="1685339037" sldId="267"/>
            <ac:spMk id="12" creationId="{A4FC9041-553A-44B5-AD7E-0E73B53DB260}"/>
          </ac:spMkLst>
        </pc:spChg>
        <pc:spChg chg="mod">
          <ac:chgData name="KIKSTRA Jarmo" userId="7fcb8be3-c31a-4394-a3dd-a150ef08396c" providerId="ADAL" clId="{D23AF47D-C0E4-4DAA-A20D-937F59B41D1D}" dt="2022-03-21T12:51:39.314" v="40" actId="313"/>
          <ac:spMkLst>
            <pc:docMk/>
            <pc:sldMk cId="1685339037" sldId="267"/>
            <ac:spMk id="13" creationId="{AD035673-31D9-43ED-9A5A-EB11EBE911A7}"/>
          </ac:spMkLst>
        </pc:spChg>
        <pc:spChg chg="mod">
          <ac:chgData name="KIKSTRA Jarmo" userId="7fcb8be3-c31a-4394-a3dd-a150ef08396c" providerId="ADAL" clId="{D23AF47D-C0E4-4DAA-A20D-937F59B41D1D}" dt="2022-03-21T12:51:29.942" v="36" actId="14100"/>
          <ac:spMkLst>
            <pc:docMk/>
            <pc:sldMk cId="1685339037" sldId="267"/>
            <ac:spMk id="15" creationId="{55239E25-F600-44BF-BCCF-E981874364FC}"/>
          </ac:spMkLst>
        </pc:spChg>
        <pc:spChg chg="mod">
          <ac:chgData name="KIKSTRA Jarmo" userId="7fcb8be3-c31a-4394-a3dd-a150ef08396c" providerId="ADAL" clId="{D23AF47D-C0E4-4DAA-A20D-937F59B41D1D}" dt="2022-03-21T12:52:06.042" v="61" actId="20577"/>
          <ac:spMkLst>
            <pc:docMk/>
            <pc:sldMk cId="1685339037" sldId="267"/>
            <ac:spMk id="19" creationId="{6C4BFB1A-DC03-494F-990D-96745549CACC}"/>
          </ac:spMkLst>
        </pc:spChg>
        <pc:spChg chg="mod">
          <ac:chgData name="KIKSTRA Jarmo" userId="7fcb8be3-c31a-4394-a3dd-a150ef08396c" providerId="ADAL" clId="{D23AF47D-C0E4-4DAA-A20D-937F59B41D1D}" dt="2022-03-21T12:54:01.499" v="105" actId="20577"/>
          <ac:spMkLst>
            <pc:docMk/>
            <pc:sldMk cId="1685339037" sldId="267"/>
            <ac:spMk id="22" creationId="{3ECADE1A-AB74-4FC5-8453-F805DFB67D5F}"/>
          </ac:spMkLst>
        </pc:spChg>
        <pc:cxnChg chg="mod">
          <ac:chgData name="KIKSTRA Jarmo" userId="7fcb8be3-c31a-4394-a3dd-a150ef08396c" providerId="ADAL" clId="{D23AF47D-C0E4-4DAA-A20D-937F59B41D1D}" dt="2022-03-21T12:51:54.893" v="55" actId="14100"/>
          <ac:cxnSpMkLst>
            <pc:docMk/>
            <pc:sldMk cId="1685339037" sldId="267"/>
            <ac:cxnSpMk id="11" creationId="{E34BEB6B-F259-4999-949C-0A6F6400698F}"/>
          </ac:cxnSpMkLst>
        </pc:cxnChg>
        <pc:cxnChg chg="mod">
          <ac:chgData name="KIKSTRA Jarmo" userId="7fcb8be3-c31a-4394-a3dd-a150ef08396c" providerId="ADAL" clId="{D23AF47D-C0E4-4DAA-A20D-937F59B41D1D}" dt="2022-03-21T12:51:29.942" v="36" actId="14100"/>
          <ac:cxnSpMkLst>
            <pc:docMk/>
            <pc:sldMk cId="1685339037" sldId="267"/>
            <ac:cxnSpMk id="14" creationId="{6273D929-F064-4940-8F1D-4FA13042D0D5}"/>
          </ac:cxnSpMkLst>
        </pc:cxnChg>
        <pc:cxnChg chg="mod">
          <ac:chgData name="KIKSTRA Jarmo" userId="7fcb8be3-c31a-4394-a3dd-a150ef08396c" providerId="ADAL" clId="{D23AF47D-C0E4-4DAA-A20D-937F59B41D1D}" dt="2022-03-21T12:51:54.893" v="55" actId="14100"/>
          <ac:cxnSpMkLst>
            <pc:docMk/>
            <pc:sldMk cId="1685339037" sldId="267"/>
            <ac:cxnSpMk id="16" creationId="{B8FCB0E2-A645-4A95-BC01-85C816641EB2}"/>
          </ac:cxnSpMkLst>
        </pc:cxnChg>
        <pc:cxnChg chg="mod">
          <ac:chgData name="KIKSTRA Jarmo" userId="7fcb8be3-c31a-4394-a3dd-a150ef08396c" providerId="ADAL" clId="{D23AF47D-C0E4-4DAA-A20D-937F59B41D1D}" dt="2022-03-21T12:51:29.942" v="36" actId="14100"/>
          <ac:cxnSpMkLst>
            <pc:docMk/>
            <pc:sldMk cId="1685339037" sldId="267"/>
            <ac:cxnSpMk id="17" creationId="{73F464A4-4622-40A2-9D4D-586D91778396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1" creationId="{AEE3AA13-6550-49F4-8235-FD66E1581C7E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4" creationId="{D6361E8D-7003-4976-8352-13087771457F}"/>
          </ac:cxnSpMkLst>
        </pc:cxnChg>
        <pc:cxnChg chg="mod">
          <ac:chgData name="KIKSTRA Jarmo" userId="7fcb8be3-c31a-4394-a3dd-a150ef08396c" providerId="ADAL" clId="{D23AF47D-C0E4-4DAA-A20D-937F59B41D1D}" dt="2022-03-21T12:51:52.586" v="54" actId="1076"/>
          <ac:cxnSpMkLst>
            <pc:docMk/>
            <pc:sldMk cId="1685339037" sldId="267"/>
            <ac:cxnSpMk id="37" creationId="{1C063F94-8F08-4B36-8EA4-A5D5A32A1D7C}"/>
          </ac:cxnSpMkLst>
        </pc:cxnChg>
      </pc:sldChg>
    </pc:docChg>
  </pc:docChgLst>
  <pc:docChgLst>
    <pc:chgData name="KIKSTRA Jarmo" userId="7fcb8be3-c31a-4394-a3dd-a150ef08396c" providerId="ADAL" clId="{F8E23F95-6A54-4F2F-860C-28F134EA7712}"/>
    <pc:docChg chg="undo redo custSel addSld modSld addSection delSection">
      <pc:chgData name="KIKSTRA Jarmo" userId="7fcb8be3-c31a-4394-a3dd-a150ef08396c" providerId="ADAL" clId="{F8E23F95-6A54-4F2F-860C-28F134EA7712}" dt="2022-05-30T18:43:48.234" v="1330" actId="207"/>
      <pc:docMkLst>
        <pc:docMk/>
      </pc:docMkLst>
      <pc:sldChg chg="addSp delSp modSp new mod">
        <pc:chgData name="KIKSTRA Jarmo" userId="7fcb8be3-c31a-4394-a3dd-a150ef08396c" providerId="ADAL" clId="{F8E23F95-6A54-4F2F-860C-28F134EA7712}" dt="2022-02-19T23:12:51.251" v="835" actId="14100"/>
        <pc:sldMkLst>
          <pc:docMk/>
          <pc:sldMk cId="2262502186" sldId="265"/>
        </pc:sldMkLst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2" creationId="{A21126A6-0A94-4F11-BC1A-2F2E54D8EC6C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3" creationId="{824D6158-6A93-42D4-B704-891737567A1C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4" creationId="{62332248-E48E-49C7-B55A-B4721C6B5BE7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5" creationId="{9CE69EC9-BBAB-4ABA-93C7-EAAB9CA7A81A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6" creationId="{2D5D7CFE-94C9-4840-9ABD-3E3001AAAF72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7" creationId="{50922EF5-701D-4AB4-BA24-9532A2C4850D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8" creationId="{2CAF74A5-0549-4BED-B2AE-306771668E0B}"/>
          </ac:spMkLst>
        </pc:spChg>
        <pc:spChg chg="del">
          <ac:chgData name="KIKSTRA Jarmo" userId="7fcb8be3-c31a-4394-a3dd-a150ef08396c" providerId="ADAL" clId="{F8E23F95-6A54-4F2F-860C-28F134EA7712}" dt="2022-02-19T22:52:51.261" v="1" actId="478"/>
          <ac:spMkLst>
            <pc:docMk/>
            <pc:sldMk cId="2262502186" sldId="265"/>
            <ac:spMk id="9" creationId="{2D64A555-9E36-4EE4-ABB6-DD910DE1335D}"/>
          </ac:spMkLst>
        </pc:spChg>
        <pc:spChg chg="add mod">
          <ac:chgData name="KIKSTRA Jarmo" userId="7fcb8be3-c31a-4394-a3dd-a150ef08396c" providerId="ADAL" clId="{F8E23F95-6A54-4F2F-860C-28F134EA7712}" dt="2022-02-19T22:59:54.334" v="432" actId="20577"/>
          <ac:spMkLst>
            <pc:docMk/>
            <pc:sldMk cId="2262502186" sldId="265"/>
            <ac:spMk id="12" creationId="{98EE8EF4-8E53-4BC7-9CAF-0BB4DCA63240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3" creationId="{E18EDBC2-8251-4E1A-8CAB-917BE8C696AF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4" creationId="{7FF6EED0-B329-4107-93B6-59BFDC080A21}"/>
          </ac:spMkLst>
        </pc:spChg>
        <pc:spChg chg="add del mod">
          <ac:chgData name="KIKSTRA Jarmo" userId="7fcb8be3-c31a-4394-a3dd-a150ef08396c" providerId="ADAL" clId="{F8E23F95-6A54-4F2F-860C-28F134EA7712}" dt="2022-02-19T22:58:56.391" v="371" actId="478"/>
          <ac:spMkLst>
            <pc:docMk/>
            <pc:sldMk cId="2262502186" sldId="265"/>
            <ac:spMk id="16" creationId="{96861D24-50C4-4190-983A-818FAD2F603C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18" creationId="{8BCA39BD-6DB6-42AA-8915-D59B25842454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0" creationId="{544FB412-3C6C-47BA-AE10-892CAD329CE1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2" creationId="{64C16CE6-5FC1-4BD6-B280-0C89B86341A2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4" creationId="{E14C5778-045C-4C57-98DF-C5B3C5FE3190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5" creationId="{93189461-E5B5-4B78-98F0-6221D718F9F4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6" creationId="{33D100E3-7A14-454E-989F-74C51A839071}"/>
          </ac:spMkLst>
        </pc:spChg>
        <pc:spChg chg="add del mod">
          <ac:chgData name="KIKSTRA Jarmo" userId="7fcb8be3-c31a-4394-a3dd-a150ef08396c" providerId="ADAL" clId="{F8E23F95-6A54-4F2F-860C-28F134EA7712}" dt="2022-02-19T22:59:00.479" v="372" actId="478"/>
          <ac:spMkLst>
            <pc:docMk/>
            <pc:sldMk cId="2262502186" sldId="265"/>
            <ac:spMk id="27" creationId="{8A93AB30-A9A0-497C-A69E-C7B36E7CB5BB}"/>
          </ac:spMkLst>
        </pc:spChg>
        <pc:spChg chg="add del mod">
          <ac:chgData name="KIKSTRA Jarmo" userId="7fcb8be3-c31a-4394-a3dd-a150ef08396c" providerId="ADAL" clId="{F8E23F95-6A54-4F2F-860C-28F134EA7712}" dt="2022-02-19T22:58:56.391" v="371" actId="478"/>
          <ac:spMkLst>
            <pc:docMk/>
            <pc:sldMk cId="2262502186" sldId="265"/>
            <ac:spMk id="28" creationId="{3E868483-1B9A-445F-8205-B933EA5A645E}"/>
          </ac:spMkLst>
        </pc:spChg>
        <pc:spChg chg="add del mod">
          <ac:chgData name="KIKSTRA Jarmo" userId="7fcb8be3-c31a-4394-a3dd-a150ef08396c" providerId="ADAL" clId="{F8E23F95-6A54-4F2F-860C-28F134EA7712}" dt="2022-02-19T22:59:02.689" v="373" actId="478"/>
          <ac:spMkLst>
            <pc:docMk/>
            <pc:sldMk cId="2262502186" sldId="265"/>
            <ac:spMk id="30" creationId="{4258EBD5-87CA-4C34-8F90-7FE8E73728E6}"/>
          </ac:spMkLst>
        </pc:spChg>
        <pc:spChg chg="add mod">
          <ac:chgData name="KIKSTRA Jarmo" userId="7fcb8be3-c31a-4394-a3dd-a150ef08396c" providerId="ADAL" clId="{F8E23F95-6A54-4F2F-860C-28F134EA7712}" dt="2022-02-19T22:57:09.398" v="301" actId="14100"/>
          <ac:spMkLst>
            <pc:docMk/>
            <pc:sldMk cId="2262502186" sldId="265"/>
            <ac:spMk id="34" creationId="{96773107-3062-426F-9AAE-7706E01A77FA}"/>
          </ac:spMkLst>
        </pc:spChg>
        <pc:spChg chg="add mod">
          <ac:chgData name="KIKSTRA Jarmo" userId="7fcb8be3-c31a-4394-a3dd-a150ef08396c" providerId="ADAL" clId="{F8E23F95-6A54-4F2F-860C-28F134EA7712}" dt="2022-02-19T22:57:09.398" v="301" actId="14100"/>
          <ac:spMkLst>
            <pc:docMk/>
            <pc:sldMk cId="2262502186" sldId="265"/>
            <ac:spMk id="36" creationId="{ED4B9660-B1FA-4ABD-87B2-CD7FA4F4E077}"/>
          </ac:spMkLst>
        </pc:spChg>
        <pc:spChg chg="add mod">
          <ac:chgData name="KIKSTRA Jarmo" userId="7fcb8be3-c31a-4394-a3dd-a150ef08396c" providerId="ADAL" clId="{F8E23F95-6A54-4F2F-860C-28F134EA7712}" dt="2022-02-19T22:57:55.392" v="364" actId="20577"/>
          <ac:spMkLst>
            <pc:docMk/>
            <pc:sldMk cId="2262502186" sldId="265"/>
            <ac:spMk id="38" creationId="{71CC3225-FC9C-43B9-BB57-94E2275B2D91}"/>
          </ac:spMkLst>
        </pc:spChg>
        <pc:spChg chg="add mod">
          <ac:chgData name="KIKSTRA Jarmo" userId="7fcb8be3-c31a-4394-a3dd-a150ef08396c" providerId="ADAL" clId="{F8E23F95-6A54-4F2F-860C-28F134EA7712}" dt="2022-02-19T22:59:28.406" v="421" actId="20577"/>
          <ac:spMkLst>
            <pc:docMk/>
            <pc:sldMk cId="2262502186" sldId="265"/>
            <ac:spMk id="48" creationId="{A6AD54BC-E35C-46CE-829F-F385BDB4AB94}"/>
          </ac:spMkLst>
        </pc:spChg>
        <pc:spChg chg="add mod">
          <ac:chgData name="KIKSTRA Jarmo" userId="7fcb8be3-c31a-4394-a3dd-a150ef08396c" providerId="ADAL" clId="{F8E23F95-6A54-4F2F-860C-28F134EA7712}" dt="2022-02-19T23:05:08.893" v="630" actId="313"/>
          <ac:spMkLst>
            <pc:docMk/>
            <pc:sldMk cId="2262502186" sldId="265"/>
            <ac:spMk id="49" creationId="{20EBD6EC-0250-4CB3-B395-453122CA522B}"/>
          </ac:spMkLst>
        </pc:spChg>
        <pc:spChg chg="add mod">
          <ac:chgData name="KIKSTRA Jarmo" userId="7fcb8be3-c31a-4394-a3dd-a150ef08396c" providerId="ADAL" clId="{F8E23F95-6A54-4F2F-860C-28F134EA7712}" dt="2022-02-19T23:12:51.251" v="835" actId="14100"/>
          <ac:spMkLst>
            <pc:docMk/>
            <pc:sldMk cId="2262502186" sldId="265"/>
            <ac:spMk id="59" creationId="{09FF8885-D17B-4C81-B183-0737943E0957}"/>
          </ac:spMkLst>
        </pc:sp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0" creationId="{120FED73-A2E8-4004-BEAD-06A94D2C929A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1" creationId="{EB35D773-8FFF-41CA-A908-495BC72E5612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15" creationId="{208F5A8E-6CA6-40C6-A752-13D7E6E5808A}"/>
          </ac:cxnSpMkLst>
        </pc:cxnChg>
        <pc:cxnChg chg="add del mod">
          <ac:chgData name="KIKSTRA Jarmo" userId="7fcb8be3-c31a-4394-a3dd-a150ef08396c" providerId="ADAL" clId="{F8E23F95-6A54-4F2F-860C-28F134EA7712}" dt="2022-02-19T22:58:56.391" v="371" actId="478"/>
          <ac:cxnSpMkLst>
            <pc:docMk/>
            <pc:sldMk cId="2262502186" sldId="265"/>
            <ac:cxnSpMk id="17" creationId="{A5BC8A4F-F5C5-4BC8-8994-0B9A621D1412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19" creationId="{77123417-5595-466A-89BD-8045A4A00446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21" creationId="{C2556369-3586-4E1E-B0AC-1DC04701691D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23" creationId="{AEC8B082-0F30-4F60-9EBE-22C7BB5E958C}"/>
          </ac:cxnSpMkLst>
        </pc:cxnChg>
        <pc:cxnChg chg="add del mod">
          <ac:chgData name="KIKSTRA Jarmo" userId="7fcb8be3-c31a-4394-a3dd-a150ef08396c" providerId="ADAL" clId="{F8E23F95-6A54-4F2F-860C-28F134EA7712}" dt="2022-02-19T22:58:56.391" v="371" actId="478"/>
          <ac:cxnSpMkLst>
            <pc:docMk/>
            <pc:sldMk cId="2262502186" sldId="265"/>
            <ac:cxnSpMk id="29" creationId="{0E9A8D72-93A7-46A2-8B23-86AA1DEA3E69}"/>
          </ac:cxnSpMkLst>
        </pc:cxnChg>
        <pc:cxnChg chg="add del mod">
          <ac:chgData name="KIKSTRA Jarmo" userId="7fcb8be3-c31a-4394-a3dd-a150ef08396c" providerId="ADAL" clId="{F8E23F95-6A54-4F2F-860C-28F134EA7712}" dt="2022-02-19T22:59:00.479" v="372" actId="478"/>
          <ac:cxnSpMkLst>
            <pc:docMk/>
            <pc:sldMk cId="2262502186" sldId="265"/>
            <ac:cxnSpMk id="31" creationId="{4FCADA6A-88D6-4B4E-A904-660AB910A83A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37" creationId="{4BE93E47-5E98-4590-B6E5-0D99CFE18EE5}"/>
          </ac:cxnSpMkLst>
        </pc:cxnChg>
        <pc:cxnChg chg="add mod">
          <ac:chgData name="KIKSTRA Jarmo" userId="7fcb8be3-c31a-4394-a3dd-a150ef08396c" providerId="ADAL" clId="{F8E23F95-6A54-4F2F-860C-28F134EA7712}" dt="2022-02-19T22:57:09.398" v="301" actId="14100"/>
          <ac:cxnSpMkLst>
            <pc:docMk/>
            <pc:sldMk cId="2262502186" sldId="265"/>
            <ac:cxnSpMk id="39" creationId="{FACC21FF-5C34-4F18-954A-5C8FF38318D1}"/>
          </ac:cxnSpMkLst>
        </pc:cxnChg>
        <pc:cxnChg chg="add mod">
          <ac:chgData name="KIKSTRA Jarmo" userId="7fcb8be3-c31a-4394-a3dd-a150ef08396c" providerId="ADAL" clId="{F8E23F95-6A54-4F2F-860C-28F134EA7712}" dt="2022-02-19T22:58:23.767" v="367" actId="14100"/>
          <ac:cxnSpMkLst>
            <pc:docMk/>
            <pc:sldMk cId="2262502186" sldId="265"/>
            <ac:cxnSpMk id="46" creationId="{9BBD9B06-76C5-4CE0-A784-485623777DC5}"/>
          </ac:cxnSpMkLst>
        </pc:cxnChg>
        <pc:cxnChg chg="add mod">
          <ac:chgData name="KIKSTRA Jarmo" userId="7fcb8be3-c31a-4394-a3dd-a150ef08396c" providerId="ADAL" clId="{F8E23F95-6A54-4F2F-860C-28F134EA7712}" dt="2022-02-19T23:05:03.061" v="628" actId="14100"/>
          <ac:cxnSpMkLst>
            <pc:docMk/>
            <pc:sldMk cId="2262502186" sldId="265"/>
            <ac:cxnSpMk id="50" creationId="{06D67368-EAB4-4D27-AA2B-183413C61945}"/>
          </ac:cxnSpMkLst>
        </pc:cxnChg>
        <pc:cxnChg chg="add mod">
          <ac:chgData name="KIKSTRA Jarmo" userId="7fcb8be3-c31a-4394-a3dd-a150ef08396c" providerId="ADAL" clId="{F8E23F95-6A54-4F2F-860C-28F134EA7712}" dt="2022-02-19T23:05:06.421" v="629" actId="14100"/>
          <ac:cxnSpMkLst>
            <pc:docMk/>
            <pc:sldMk cId="2262502186" sldId="265"/>
            <ac:cxnSpMk id="54" creationId="{254018B0-BF6F-4DB7-BE4D-8C2E6BB2C322}"/>
          </ac:cxnSpMkLst>
        </pc:cxnChg>
        <pc:cxnChg chg="add del mod">
          <ac:chgData name="KIKSTRA Jarmo" userId="7fcb8be3-c31a-4394-a3dd-a150ef08396c" providerId="ADAL" clId="{F8E23F95-6A54-4F2F-860C-28F134EA7712}" dt="2022-02-19T23:04:04.271" v="551"/>
          <ac:cxnSpMkLst>
            <pc:docMk/>
            <pc:sldMk cId="2262502186" sldId="265"/>
            <ac:cxnSpMk id="58" creationId="{C84A3134-83E2-4344-936F-6002835C460A}"/>
          </ac:cxnSpMkLst>
        </pc:cxnChg>
      </pc:sldChg>
      <pc:sldChg chg="addSp delSp modSp new mod">
        <pc:chgData name="KIKSTRA Jarmo" userId="7fcb8be3-c31a-4394-a3dd-a150ef08396c" providerId="ADAL" clId="{F8E23F95-6A54-4F2F-860C-28F134EA7712}" dt="2022-03-01T10:06:02.881" v="1192" actId="207"/>
        <pc:sldMkLst>
          <pc:docMk/>
          <pc:sldMk cId="2612193836" sldId="266"/>
        </pc:sldMkLst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2" creationId="{87F1855C-407E-44EB-95A6-8B3DD0715D3C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3" creationId="{8B0E547E-75C5-4002-BFC4-08DD139881BC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4" creationId="{AC72887F-7FAB-4DC3-B2D1-6861A2C7246F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5" creationId="{67C93F27-570C-425A-B064-117A8C73FA8F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6" creationId="{18490487-E5A4-4B58-9D87-F53E13231C9A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7" creationId="{76244230-104A-43AE-9DD1-2D1AC0F7ABD0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8" creationId="{EF1E9AAC-5C9B-48A4-BA4A-B65F5034F759}"/>
          </ac:spMkLst>
        </pc:spChg>
        <pc:spChg chg="del">
          <ac:chgData name="KIKSTRA Jarmo" userId="7fcb8be3-c31a-4394-a3dd-a150ef08396c" providerId="ADAL" clId="{F8E23F95-6A54-4F2F-860C-28F134EA7712}" dt="2022-03-01T09:59:01.597" v="837" actId="478"/>
          <ac:spMkLst>
            <pc:docMk/>
            <pc:sldMk cId="2612193836" sldId="266"/>
            <ac:spMk id="9" creationId="{174D1335-8C48-42E9-9583-57F0D58AE761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0" creationId="{E67E6569-A056-4D9E-80EF-2087C312265D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2" creationId="{A4FC9041-553A-44B5-AD7E-0E73B53DB260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3" creationId="{AD035673-31D9-43ED-9A5A-EB11EBE911A7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5" creationId="{55239E25-F600-44BF-BCCF-E981874364FC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8" creationId="{551DFC77-8E30-40C6-8A1D-31F2FED4B4B4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19" creationId="{6C4BFB1A-DC03-494F-990D-96745549CACC}"/>
          </ac:spMkLst>
        </pc:spChg>
        <pc:spChg chg="add mod">
          <ac:chgData name="KIKSTRA Jarmo" userId="7fcb8be3-c31a-4394-a3dd-a150ef08396c" providerId="ADAL" clId="{F8E23F95-6A54-4F2F-860C-28F134EA7712}" dt="2022-03-01T10:00:34.970" v="977" actId="1037"/>
          <ac:spMkLst>
            <pc:docMk/>
            <pc:sldMk cId="2612193836" sldId="266"/>
            <ac:spMk id="22" creationId="{3ECADE1A-AB74-4FC5-8453-F805DFB67D5F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4" creationId="{1E0169CF-B2E6-4AC3-AC0D-3FD6F5579A74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5" creationId="{553A6EC9-A075-4AD5-9EE4-9C6E8D653C29}"/>
          </ac:spMkLst>
        </pc:spChg>
        <pc:spChg chg="add del mod">
          <ac:chgData name="KIKSTRA Jarmo" userId="7fcb8be3-c31a-4394-a3dd-a150ef08396c" providerId="ADAL" clId="{F8E23F95-6A54-4F2F-860C-28F134EA7712}" dt="2022-03-01T10:02:00.601" v="1088"/>
          <ac:spMkLst>
            <pc:docMk/>
            <pc:sldMk cId="2612193836" sldId="266"/>
            <ac:spMk id="26" creationId="{9A96EEB6-31BB-4318-8ED4-6023A58CD304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7" creationId="{0B207C9B-E6F7-4C31-95B1-C7CAB8384CD7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8" creationId="{F26E1796-67EC-4BEE-9023-F01D5D7EA1FA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29" creationId="{A1F5707B-9C47-4A13-9C74-0984C2763A1B}"/>
          </ac:spMkLst>
        </pc:spChg>
        <pc:spChg chg="add mod">
          <ac:chgData name="KIKSTRA Jarmo" userId="7fcb8be3-c31a-4394-a3dd-a150ef08396c" providerId="ADAL" clId="{F8E23F95-6A54-4F2F-860C-28F134EA7712}" dt="2022-03-01T10:06:02.881" v="1192" actId="207"/>
          <ac:spMkLst>
            <pc:docMk/>
            <pc:sldMk cId="2612193836" sldId="266"/>
            <ac:spMk id="30" creationId="{0A690F6A-86D9-45F4-89D0-AF7508DFF325}"/>
          </ac:spMkLst>
        </pc:sp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1" creationId="{E34BEB6B-F259-4999-949C-0A6F6400698F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4" creationId="{6273D929-F064-4940-8F1D-4FA13042D0D5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6" creationId="{B8FCB0E2-A645-4A95-BC01-85C816641EB2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17" creationId="{73F464A4-4622-40A2-9D4D-586D91778396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20" creationId="{602D70C2-4630-44A6-8918-02ECDA90BF38}"/>
          </ac:cxnSpMkLst>
        </pc:cxnChg>
        <pc:cxnChg chg="add mod">
          <ac:chgData name="KIKSTRA Jarmo" userId="7fcb8be3-c31a-4394-a3dd-a150ef08396c" providerId="ADAL" clId="{F8E23F95-6A54-4F2F-860C-28F134EA7712}" dt="2022-03-01T10:00:34.970" v="977" actId="1037"/>
          <ac:cxnSpMkLst>
            <pc:docMk/>
            <pc:sldMk cId="2612193836" sldId="266"/>
            <ac:cxnSpMk id="21" creationId="{783CACB4-00DF-448D-91F8-0A20FA65F497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1" creationId="{AEE3AA13-6550-49F4-8235-FD66E1581C7E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4" creationId="{D6361E8D-7003-4976-8352-13087771457F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37" creationId="{1C063F94-8F08-4B36-8EA4-A5D5A32A1D7C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41" creationId="{DC518EA4-92E4-4304-948B-9A7835D90FCE}"/>
          </ac:cxnSpMkLst>
        </pc:cxnChg>
        <pc:cxnChg chg="add del mod">
          <ac:chgData name="KIKSTRA Jarmo" userId="7fcb8be3-c31a-4394-a3dd-a150ef08396c" providerId="ADAL" clId="{F8E23F95-6A54-4F2F-860C-28F134EA7712}" dt="2022-03-01T10:03:53.785" v="1129"/>
          <ac:cxnSpMkLst>
            <pc:docMk/>
            <pc:sldMk cId="2612193836" sldId="266"/>
            <ac:cxnSpMk id="44" creationId="{8E89223D-11D1-4FEF-8426-D30A21EC9642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47" creationId="{18DC867A-6FC6-4D54-B5FB-01D3F6044645}"/>
          </ac:cxnSpMkLst>
        </pc:cxnChg>
        <pc:cxnChg chg="add mod">
          <ac:chgData name="KIKSTRA Jarmo" userId="7fcb8be3-c31a-4394-a3dd-a150ef08396c" providerId="ADAL" clId="{F8E23F95-6A54-4F2F-860C-28F134EA7712}" dt="2022-03-01T10:05:57.190" v="1191" actId="208"/>
          <ac:cxnSpMkLst>
            <pc:docMk/>
            <pc:sldMk cId="2612193836" sldId="266"/>
            <ac:cxnSpMk id="50" creationId="{A797FF58-82C8-428A-8FA8-239E89223EE9}"/>
          </ac:cxnSpMkLst>
        </pc:cxnChg>
      </pc:sldChg>
      <pc:sldChg chg="addSp modSp mod">
        <pc:chgData name="KIKSTRA Jarmo" userId="7fcb8be3-c31a-4394-a3dd-a150ef08396c" providerId="ADAL" clId="{F8E23F95-6A54-4F2F-860C-28F134EA7712}" dt="2022-05-30T18:43:48.234" v="1330" actId="207"/>
        <pc:sldMkLst>
          <pc:docMk/>
          <pc:sldMk cId="1685339037" sldId="267"/>
        </pc:sldMkLst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10" creationId="{E67E6569-A056-4D9E-80EF-2087C312265D}"/>
          </ac:spMkLst>
        </pc:spChg>
        <pc:spChg chg="mod">
          <ac:chgData name="KIKSTRA Jarmo" userId="7fcb8be3-c31a-4394-a3dd-a150ef08396c" providerId="ADAL" clId="{F8E23F95-6A54-4F2F-860C-28F134EA7712}" dt="2022-05-30T18:43:04.521" v="1290" actId="207"/>
          <ac:spMkLst>
            <pc:docMk/>
            <pc:sldMk cId="1685339037" sldId="267"/>
            <ac:spMk id="12" creationId="{A4FC9041-553A-44B5-AD7E-0E73B53DB260}"/>
          </ac:spMkLst>
        </pc:spChg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18" creationId="{551DFC77-8E30-40C6-8A1D-31F2FED4B4B4}"/>
          </ac:spMkLst>
        </pc:spChg>
        <pc:spChg chg="mod">
          <ac:chgData name="KIKSTRA Jarmo" userId="7fcb8be3-c31a-4394-a3dd-a150ef08396c" providerId="ADAL" clId="{F8E23F95-6A54-4F2F-860C-28F134EA7712}" dt="2022-05-30T18:39:26.059" v="1232" actId="14100"/>
          <ac:spMkLst>
            <pc:docMk/>
            <pc:sldMk cId="1685339037" sldId="267"/>
            <ac:spMk id="19" creationId="{6C4BFB1A-DC03-494F-990D-96745549CACC}"/>
          </ac:spMkLst>
        </pc:spChg>
        <pc:spChg chg="mod">
          <ac:chgData name="KIKSTRA Jarmo" userId="7fcb8be3-c31a-4394-a3dd-a150ef08396c" providerId="ADAL" clId="{F8E23F95-6A54-4F2F-860C-28F134EA7712}" dt="2022-05-30T18:41:54.245" v="1279" actId="208"/>
          <ac:spMkLst>
            <pc:docMk/>
            <pc:sldMk cId="1685339037" sldId="267"/>
            <ac:spMk id="22" creationId="{3ECADE1A-AB74-4FC5-8453-F805DFB67D5F}"/>
          </ac:spMkLst>
        </pc:spChg>
        <pc:spChg chg="add mod ord">
          <ac:chgData name="KIKSTRA Jarmo" userId="7fcb8be3-c31a-4394-a3dd-a150ef08396c" providerId="ADAL" clId="{F8E23F95-6A54-4F2F-860C-28F134EA7712}" dt="2022-05-30T18:43:08.596" v="1291" actId="167"/>
          <ac:spMkLst>
            <pc:docMk/>
            <pc:sldMk cId="1685339037" sldId="267"/>
            <ac:spMk id="53" creationId="{9C324EFE-B266-466B-8ABE-B99A37E63400}"/>
          </ac:spMkLst>
        </pc:spChg>
        <pc:spChg chg="add mod">
          <ac:chgData name="KIKSTRA Jarmo" userId="7fcb8be3-c31a-4394-a3dd-a150ef08396c" providerId="ADAL" clId="{F8E23F95-6A54-4F2F-860C-28F134EA7712}" dt="2022-05-30T18:43:48.234" v="1330" actId="207"/>
          <ac:spMkLst>
            <pc:docMk/>
            <pc:sldMk cId="1685339037" sldId="267"/>
            <ac:spMk id="57" creationId="{E95892CE-853E-4336-B869-2607BD45F7C4}"/>
          </ac:spMkLst>
        </pc:spChg>
        <pc:cxnChg chg="mod">
          <ac:chgData name="KIKSTRA Jarmo" userId="7fcb8be3-c31a-4394-a3dd-a150ef08396c" providerId="ADAL" clId="{F8E23F95-6A54-4F2F-860C-28F134EA7712}" dt="2022-05-30T18:38:56.397" v="1201" actId="208"/>
          <ac:cxnSpMkLst>
            <pc:docMk/>
            <pc:sldMk cId="1685339037" sldId="267"/>
            <ac:cxnSpMk id="11" creationId="{E34BEB6B-F259-4999-949C-0A6F6400698F}"/>
          </ac:cxnSpMkLst>
        </pc:cxnChg>
        <pc:cxnChg chg="mod">
          <ac:chgData name="KIKSTRA Jarmo" userId="7fcb8be3-c31a-4394-a3dd-a150ef08396c" providerId="ADAL" clId="{F8E23F95-6A54-4F2F-860C-28F134EA7712}" dt="2022-05-30T18:39:26.059" v="1232" actId="14100"/>
          <ac:cxnSpMkLst>
            <pc:docMk/>
            <pc:sldMk cId="1685339037" sldId="267"/>
            <ac:cxnSpMk id="17" creationId="{73F464A4-4622-40A2-9D4D-586D91778396}"/>
          </ac:cxnSpMkLst>
        </pc:cxnChg>
        <pc:cxnChg chg="mod">
          <ac:chgData name="KIKSTRA Jarmo" userId="7fcb8be3-c31a-4394-a3dd-a150ef08396c" providerId="ADAL" clId="{F8E23F95-6A54-4F2F-860C-28F134EA7712}" dt="2022-05-30T18:40:41.181" v="1276" actId="14100"/>
          <ac:cxnSpMkLst>
            <pc:docMk/>
            <pc:sldMk cId="1685339037" sldId="267"/>
            <ac:cxnSpMk id="20" creationId="{602D70C2-4630-44A6-8918-02ECDA90BF38}"/>
          </ac:cxnSpMkLst>
        </pc:cxnChg>
        <pc:cxnChg chg="mod">
          <ac:chgData name="KIKSTRA Jarmo" userId="7fcb8be3-c31a-4394-a3dd-a150ef08396c" providerId="ADAL" clId="{F8E23F95-6A54-4F2F-860C-28F134EA7712}" dt="2022-05-30T18:39:26.059" v="1232" actId="14100"/>
          <ac:cxnSpMkLst>
            <pc:docMk/>
            <pc:sldMk cId="1685339037" sldId="267"/>
            <ac:cxnSpMk id="21" creationId="{783CACB4-00DF-448D-91F8-0A20FA65F497}"/>
          </ac:cxnSpMkLst>
        </pc:cxnChg>
      </pc:sldChg>
    </pc:docChg>
  </pc:docChgLst>
  <pc:docChgLst>
    <pc:chgData name="KIKSTRA Jarmo" userId="7fcb8be3-c31a-4394-a3dd-a150ef08396c" providerId="ADAL" clId="{FE4CFE46-5E66-4D6F-BA70-FB6235B23FF2}"/>
    <pc:docChg chg="custSel modSld">
      <pc:chgData name="KIKSTRA Jarmo" userId="7fcb8be3-c31a-4394-a3dd-a150ef08396c" providerId="ADAL" clId="{FE4CFE46-5E66-4D6F-BA70-FB6235B23FF2}" dt="2022-11-25T15:03:46.441" v="0" actId="478"/>
      <pc:docMkLst>
        <pc:docMk/>
      </pc:docMkLst>
      <pc:sldChg chg="delSp mod">
        <pc:chgData name="KIKSTRA Jarmo" userId="7fcb8be3-c31a-4394-a3dd-a150ef08396c" providerId="ADAL" clId="{FE4CFE46-5E66-4D6F-BA70-FB6235B23FF2}" dt="2022-11-25T15:03:46.441" v="0" actId="478"/>
        <pc:sldMkLst>
          <pc:docMk/>
          <pc:sldMk cId="3857019889" sldId="269"/>
        </pc:sldMkLst>
        <pc:spChg chg="del">
          <ac:chgData name="KIKSTRA Jarmo" userId="7fcb8be3-c31a-4394-a3dd-a150ef08396c" providerId="ADAL" clId="{FE4CFE46-5E66-4D6F-BA70-FB6235B23FF2}" dt="2022-11-25T15:03:46.441" v="0" actId="478"/>
          <ac:spMkLst>
            <pc:docMk/>
            <pc:sldMk cId="3857019889" sldId="269"/>
            <ac:spMk id="18" creationId="{796CB177-E7BB-977A-27F5-BFD3A0251ABF}"/>
          </ac:spMkLst>
        </pc:spChg>
      </pc:sldChg>
    </pc:docChg>
  </pc:docChgLst>
  <pc:docChgLst>
    <pc:chgData name="KIKSTRA Jarmo" userId="7fcb8be3-c31a-4394-a3dd-a150ef08396c" providerId="ADAL" clId="{AD901E7C-BB42-49F9-BB73-92FD7917E7EF}"/>
    <pc:docChg chg="undo custSel addSld delSld modSld">
      <pc:chgData name="KIKSTRA Jarmo" userId="7fcb8be3-c31a-4394-a3dd-a150ef08396c" providerId="ADAL" clId="{AD901E7C-BB42-49F9-BB73-92FD7917E7EF}" dt="2023-05-25T11:28:35.621" v="588" actId="14100"/>
      <pc:docMkLst>
        <pc:docMk/>
      </pc:docMkLst>
      <pc:sldChg chg="del">
        <pc:chgData name="KIKSTRA Jarmo" userId="7fcb8be3-c31a-4394-a3dd-a150ef08396c" providerId="ADAL" clId="{AD901E7C-BB42-49F9-BB73-92FD7917E7EF}" dt="2023-05-05T14:20:50.727" v="575" actId="47"/>
        <pc:sldMkLst>
          <pc:docMk/>
          <pc:sldMk cId="4200622264" sldId="270"/>
        </pc:sldMkLst>
      </pc:sldChg>
      <pc:sldChg chg="addSp delSp modSp add mod">
        <pc:chgData name="KIKSTRA Jarmo" userId="7fcb8be3-c31a-4394-a3dd-a150ef08396c" providerId="ADAL" clId="{AD901E7C-BB42-49F9-BB73-92FD7917E7EF}" dt="2023-05-25T11:28:35.621" v="588" actId="14100"/>
        <pc:sldMkLst>
          <pc:docMk/>
          <pc:sldMk cId="2261241407" sldId="271"/>
        </pc:sldMkLst>
        <pc:spChg chg="mod">
          <ac:chgData name="KIKSTRA Jarmo" userId="7fcb8be3-c31a-4394-a3dd-a150ef08396c" providerId="ADAL" clId="{AD901E7C-BB42-49F9-BB73-92FD7917E7EF}" dt="2023-05-05T11:20:25.068" v="383" actId="693"/>
          <ac:spMkLst>
            <pc:docMk/>
            <pc:sldMk cId="2261241407" sldId="271"/>
            <ac:spMk id="8" creationId="{5AF735F1-FD90-8E9C-87EC-A9EB16CE0B95}"/>
          </ac:spMkLst>
        </pc:spChg>
        <pc:spChg chg="mod">
          <ac:chgData name="KIKSTRA Jarmo" userId="7fcb8be3-c31a-4394-a3dd-a150ef08396c" providerId="ADAL" clId="{AD901E7C-BB42-49F9-BB73-92FD7917E7EF}" dt="2023-05-25T11:28:25.671" v="585" actId="20577"/>
          <ac:spMkLst>
            <pc:docMk/>
            <pc:sldMk cId="2261241407" sldId="271"/>
            <ac:spMk id="10" creationId="{DF08C11F-FB65-B901-3689-DF1B18791D23}"/>
          </ac:spMkLst>
        </pc:spChg>
        <pc:spChg chg="mod">
          <ac:chgData name="KIKSTRA Jarmo" userId="7fcb8be3-c31a-4394-a3dd-a150ef08396c" providerId="ADAL" clId="{AD901E7C-BB42-49F9-BB73-92FD7917E7EF}" dt="2023-05-25T11:28:35.621" v="588" actId="14100"/>
          <ac:spMkLst>
            <pc:docMk/>
            <pc:sldMk cId="2261241407" sldId="271"/>
            <ac:spMk id="11" creationId="{94C413FE-5E1F-EEE5-681E-6058C1DD1BAD}"/>
          </ac:spMkLst>
        </pc:spChg>
        <pc:spChg chg="mod">
          <ac:chgData name="KIKSTRA Jarmo" userId="7fcb8be3-c31a-4394-a3dd-a150ef08396c" providerId="ADAL" clId="{AD901E7C-BB42-49F9-BB73-92FD7917E7EF}" dt="2023-05-05T10:26:46.283" v="373" actId="20577"/>
          <ac:spMkLst>
            <pc:docMk/>
            <pc:sldMk cId="2261241407" sldId="271"/>
            <ac:spMk id="13" creationId="{48C7895A-8F8A-132C-D05C-384380620B81}"/>
          </ac:spMkLst>
        </pc:spChg>
        <pc:spChg chg="mod">
          <ac:chgData name="KIKSTRA Jarmo" userId="7fcb8be3-c31a-4394-a3dd-a150ef08396c" providerId="ADAL" clId="{AD901E7C-BB42-49F9-BB73-92FD7917E7EF}" dt="2023-05-05T11:43:37.599" v="449" actId="108"/>
          <ac:spMkLst>
            <pc:docMk/>
            <pc:sldMk cId="2261241407" sldId="271"/>
            <ac:spMk id="18" creationId="{9CD41BCC-143A-FB32-43AF-0F0990BA9A94}"/>
          </ac:spMkLst>
        </pc:spChg>
        <pc:spChg chg="mod">
          <ac:chgData name="KIKSTRA Jarmo" userId="7fcb8be3-c31a-4394-a3dd-a150ef08396c" providerId="ADAL" clId="{AD901E7C-BB42-49F9-BB73-92FD7917E7EF}" dt="2023-05-05T11:46:33.406" v="543" actId="1035"/>
          <ac:spMkLst>
            <pc:docMk/>
            <pc:sldMk cId="2261241407" sldId="271"/>
            <ac:spMk id="20" creationId="{1C614F3E-0D13-DEA2-76D6-D4AEE6FACCD2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30" creationId="{C31ED2D7-C0FF-B69D-CA01-6D1BBC15CE57}"/>
          </ac:spMkLst>
        </pc:spChg>
        <pc:spChg chg="mod">
          <ac:chgData name="KIKSTRA Jarmo" userId="7fcb8be3-c31a-4394-a3dd-a150ef08396c" providerId="ADAL" clId="{AD901E7C-BB42-49F9-BB73-92FD7917E7EF}" dt="2023-05-05T11:48:37.879" v="564" actId="20577"/>
          <ac:spMkLst>
            <pc:docMk/>
            <pc:sldMk cId="2261241407" sldId="271"/>
            <ac:spMk id="36" creationId="{DE5F7E48-3DB3-ABDF-993B-F5B9026F6746}"/>
          </ac:spMkLst>
        </pc:spChg>
        <pc:spChg chg="mod">
          <ac:chgData name="KIKSTRA Jarmo" userId="7fcb8be3-c31a-4394-a3dd-a150ef08396c" providerId="ADAL" clId="{AD901E7C-BB42-49F9-BB73-92FD7917E7EF}" dt="2023-05-05T11:20:58.533" v="391" actId="20577"/>
          <ac:spMkLst>
            <pc:docMk/>
            <pc:sldMk cId="2261241407" sldId="271"/>
            <ac:spMk id="44" creationId="{DAF76DC9-1A7D-952C-F6A1-8B6B61EA7E5B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51" creationId="{24872179-899B-B45A-CEF7-40009AC008F3}"/>
          </ac:spMkLst>
        </pc:spChg>
        <pc:spChg chg="mod">
          <ac:chgData name="KIKSTRA Jarmo" userId="7fcb8be3-c31a-4394-a3dd-a150ef08396c" providerId="ADAL" clId="{AD901E7C-BB42-49F9-BB73-92FD7917E7EF}" dt="2023-05-05T11:21:55.668" v="411" actId="1035"/>
          <ac:spMkLst>
            <pc:docMk/>
            <pc:sldMk cId="2261241407" sldId="271"/>
            <ac:spMk id="53" creationId="{ABBB1FC4-CE53-C1EA-EE93-26B5E096C0C5}"/>
          </ac:spMkLst>
        </pc:spChg>
        <pc:spChg chg="mod">
          <ac:chgData name="KIKSTRA Jarmo" userId="7fcb8be3-c31a-4394-a3dd-a150ef08396c" providerId="ADAL" clId="{AD901E7C-BB42-49F9-BB73-92FD7917E7EF}" dt="2023-05-05T11:49:38.144" v="574" actId="14100"/>
          <ac:spMkLst>
            <pc:docMk/>
            <pc:sldMk cId="2261241407" sldId="271"/>
            <ac:spMk id="67" creationId="{C432C66E-6AEB-6FFB-EFC1-FA6CF10BCCFD}"/>
          </ac:spMkLst>
        </pc:spChg>
        <pc:spChg chg="add mod">
          <ac:chgData name="KIKSTRA Jarmo" userId="7fcb8be3-c31a-4394-a3dd-a150ef08396c" providerId="ADAL" clId="{AD901E7C-BB42-49F9-BB73-92FD7917E7EF}" dt="2023-05-05T11:46:29.078" v="542" actId="1037"/>
          <ac:spMkLst>
            <pc:docMk/>
            <pc:sldMk cId="2261241407" sldId="271"/>
            <ac:spMk id="72" creationId="{FEC8AC95-D569-3C12-B2D4-80E18D98CFF8}"/>
          </ac:spMkLst>
        </pc:spChg>
        <pc:spChg chg="mod">
          <ac:chgData name="KIKSTRA Jarmo" userId="7fcb8be3-c31a-4394-a3dd-a150ef08396c" providerId="ADAL" clId="{AD901E7C-BB42-49F9-BB73-92FD7917E7EF}" dt="2023-05-05T11:49:12.591" v="568" actId="14100"/>
          <ac:spMkLst>
            <pc:docMk/>
            <pc:sldMk cId="2261241407" sldId="271"/>
            <ac:spMk id="101" creationId="{AC41C482-7BBD-261F-9B10-45FF98B634BA}"/>
          </ac:spMkLst>
        </pc:spChg>
        <pc:spChg chg="mod">
          <ac:chgData name="KIKSTRA Jarmo" userId="7fcb8be3-c31a-4394-a3dd-a150ef08396c" providerId="ADAL" clId="{AD901E7C-BB42-49F9-BB73-92FD7917E7EF}" dt="2023-05-23T15:44:27.748" v="583" actId="14100"/>
          <ac:spMkLst>
            <pc:docMk/>
            <pc:sldMk cId="2261241407" sldId="271"/>
            <ac:spMk id="111" creationId="{2230AED9-6BEE-2184-1707-377FEC4FD386}"/>
          </ac:spMkLst>
        </pc:spChg>
        <pc:spChg chg="mod">
          <ac:chgData name="KIKSTRA Jarmo" userId="7fcb8be3-c31a-4394-a3dd-a150ef08396c" providerId="ADAL" clId="{AD901E7C-BB42-49F9-BB73-92FD7917E7EF}" dt="2023-05-05T10:26:09.726" v="365" actId="1076"/>
          <ac:spMkLst>
            <pc:docMk/>
            <pc:sldMk cId="2261241407" sldId="271"/>
            <ac:spMk id="117" creationId="{EA16B0D9-13E3-C2C9-31B0-0862B0426502}"/>
          </ac:spMkLst>
        </pc:spChg>
        <pc:spChg chg="add mod">
          <ac:chgData name="KIKSTRA Jarmo" userId="7fcb8be3-c31a-4394-a3dd-a150ef08396c" providerId="ADAL" clId="{AD901E7C-BB42-49F9-BB73-92FD7917E7EF}" dt="2023-05-23T15:44:15.659" v="576" actId="20577"/>
          <ac:spMkLst>
            <pc:docMk/>
            <pc:sldMk cId="2261241407" sldId="271"/>
            <ac:spMk id="131" creationId="{5E9B8F29-2AFD-E7D6-442E-4A7603A07A3A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5" creationId="{0D31EED6-38B4-F661-1DE3-8DBC7AB7E6EC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6" creationId="{B8DFBE4E-AECA-B71F-113E-3044A059A883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7" creationId="{96F3F1C0-97E7-AC48-97BE-F1E6DF1A6A2B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68" creationId="{483D7938-D2BD-6A8D-ED77-660DBC6D5A60}"/>
          </ac:spMkLst>
        </pc:spChg>
        <pc:spChg chg="del mod">
          <ac:chgData name="KIKSTRA Jarmo" userId="7fcb8be3-c31a-4394-a3dd-a150ef08396c" providerId="ADAL" clId="{AD901E7C-BB42-49F9-BB73-92FD7917E7EF}" dt="2023-05-05T10:27:01.345" v="376" actId="478"/>
          <ac:spMkLst>
            <pc:docMk/>
            <pc:sldMk cId="2261241407" sldId="271"/>
            <ac:spMk id="169" creationId="{55495F70-53F7-EAFE-3933-151652DA00FD}"/>
          </ac:spMkLst>
        </pc:spChg>
        <pc:spChg chg="mod">
          <ac:chgData name="KIKSTRA Jarmo" userId="7fcb8be3-c31a-4394-a3dd-a150ef08396c" providerId="ADAL" clId="{AD901E7C-BB42-49F9-BB73-92FD7917E7EF}" dt="2023-05-05T10:26:21.659" v="367" actId="1076"/>
          <ac:spMkLst>
            <pc:docMk/>
            <pc:sldMk cId="2261241407" sldId="271"/>
            <ac:spMk id="170" creationId="{B077CC1F-8415-5907-A04B-73E3CF12B163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2" creationId="{4D5A3D47-B766-C1FB-A6E0-3D15CB7AE6D9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3" creationId="{5B89AD47-A09B-0879-211D-4B2D21D705B2}"/>
          </ac:spMkLst>
        </pc:spChg>
        <pc:spChg chg="add mod">
          <ac:chgData name="KIKSTRA Jarmo" userId="7fcb8be3-c31a-4394-a3dd-a150ef08396c" providerId="ADAL" clId="{AD901E7C-BB42-49F9-BB73-92FD7917E7EF}" dt="2023-05-05T11:46:14.317" v="496" actId="1076"/>
          <ac:spMkLst>
            <pc:docMk/>
            <pc:sldMk cId="2261241407" sldId="271"/>
            <ac:spMk id="174" creationId="{C1047A96-9E91-E589-C937-644BB23C2963}"/>
          </ac:spMkLst>
        </pc:spChg>
        <pc:cxnChg chg="del mod">
          <ac:chgData name="KIKSTRA Jarmo" userId="7fcb8be3-c31a-4394-a3dd-a150ef08396c" providerId="ADAL" clId="{AD901E7C-BB42-49F9-BB73-92FD7917E7EF}" dt="2023-05-05T10:20:50.645" v="253" actId="478"/>
          <ac:cxnSpMkLst>
            <pc:docMk/>
            <pc:sldMk cId="2261241407" sldId="271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17" creationId="{63D6ACB0-1991-0F68-1D5D-5FCB4E53C736}"/>
          </ac:cxnSpMkLst>
        </pc:cxnChg>
        <pc:cxnChg chg="mod">
          <ac:chgData name="KIKSTRA Jarmo" userId="7fcb8be3-c31a-4394-a3dd-a150ef08396c" providerId="ADAL" clId="{AD901E7C-BB42-49F9-BB73-92FD7917E7EF}" dt="2023-05-05T11:46:39.570" v="544" actId="14100"/>
          <ac:cxnSpMkLst>
            <pc:docMk/>
            <pc:sldMk cId="2261241407" sldId="271"/>
            <ac:cxnSpMk id="23" creationId="{A3CBF32C-05AC-0B6E-FB5D-AD29A5D27DB8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27" creationId="{0CDD8344-4418-CC51-A48B-2C815B442DA2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34" creationId="{880F9BB9-CD72-4DA3-F47F-B197595011D9}"/>
          </ac:cxnSpMkLst>
        </pc:cxnChg>
        <pc:cxnChg chg="mod">
          <ac:chgData name="KIKSTRA Jarmo" userId="7fcb8be3-c31a-4394-a3dd-a150ef08396c" providerId="ADAL" clId="{AD901E7C-BB42-49F9-BB73-92FD7917E7EF}" dt="2023-05-05T11:21:48.162" v="397" actId="14100"/>
          <ac:cxnSpMkLst>
            <pc:docMk/>
            <pc:sldMk cId="2261241407" sldId="271"/>
            <ac:cxnSpMk id="37" creationId="{6230002C-4C1F-C436-D766-4A7ED1A34F54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55" creationId="{D1284F01-A665-3866-6F24-FFF741E4B58A}"/>
          </ac:cxnSpMkLst>
        </pc:cxnChg>
        <pc:cxnChg chg="mod">
          <ac:chgData name="KIKSTRA Jarmo" userId="7fcb8be3-c31a-4394-a3dd-a150ef08396c" providerId="ADAL" clId="{AD901E7C-BB42-49F9-BB73-92FD7917E7EF}" dt="2023-05-23T15:44:27.748" v="583" actId="14100"/>
          <ac:cxnSpMkLst>
            <pc:docMk/>
            <pc:sldMk cId="2261241407" sldId="271"/>
            <ac:cxnSpMk id="68" creationId="{A6EC61B1-BBE5-2578-F7BE-4DD18EFE987F}"/>
          </ac:cxnSpMkLst>
        </pc:cxnChg>
        <pc:cxnChg chg="add mod">
          <ac:chgData name="KIKSTRA Jarmo" userId="7fcb8be3-c31a-4394-a3dd-a150ef08396c" providerId="ADAL" clId="{AD901E7C-BB42-49F9-BB73-92FD7917E7EF}" dt="2023-05-05T11:46:54.886" v="546" actId="14100"/>
          <ac:cxnSpMkLst>
            <pc:docMk/>
            <pc:sldMk cId="2261241407" sldId="271"/>
            <ac:cxnSpMk id="73" creationId="{DC42090F-DFEC-AAF4-24C8-D7159048954E}"/>
          </ac:cxnSpMkLst>
        </pc:cxnChg>
        <pc:cxnChg chg="mod">
          <ac:chgData name="KIKSTRA Jarmo" userId="7fcb8be3-c31a-4394-a3dd-a150ef08396c" providerId="ADAL" clId="{AD901E7C-BB42-49F9-BB73-92FD7917E7EF}" dt="2023-05-05T11:49:12.591" v="568" actId="14100"/>
          <ac:cxnSpMkLst>
            <pc:docMk/>
            <pc:sldMk cId="2261241407" sldId="271"/>
            <ac:cxnSpMk id="102" creationId="{30519510-5FF0-0DD9-4545-D09127D0E2D1}"/>
          </ac:cxnSpMkLst>
        </pc:cxnChg>
        <pc:cxnChg chg="mod">
          <ac:chgData name="KIKSTRA Jarmo" userId="7fcb8be3-c31a-4394-a3dd-a150ef08396c" providerId="ADAL" clId="{AD901E7C-BB42-49F9-BB73-92FD7917E7EF}" dt="2023-05-05T10:26:09.726" v="365" actId="1076"/>
          <ac:cxnSpMkLst>
            <pc:docMk/>
            <pc:sldMk cId="2261241407" sldId="271"/>
            <ac:cxnSpMk id="112" creationId="{3713F47B-044E-9BBB-B25F-AF8CA844B30C}"/>
          </ac:cxnSpMkLst>
        </pc:cxnChg>
        <pc:cxnChg chg="add mod">
          <ac:chgData name="KIKSTRA Jarmo" userId="7fcb8be3-c31a-4394-a3dd-a150ef08396c" providerId="ADAL" clId="{AD901E7C-BB42-49F9-BB73-92FD7917E7EF}" dt="2023-05-05T10:27:17.203" v="379" actId="14100"/>
          <ac:cxnSpMkLst>
            <pc:docMk/>
            <pc:sldMk cId="2261241407" sldId="271"/>
            <ac:cxnSpMk id="157" creationId="{790C5AD9-9C99-525A-EFB8-B462E57BE591}"/>
          </ac:cxnSpMkLst>
        </pc:cxnChg>
        <pc:cxnChg chg="mod">
          <ac:chgData name="KIKSTRA Jarmo" userId="7fcb8be3-c31a-4394-a3dd-a150ef08396c" providerId="ADAL" clId="{AD901E7C-BB42-49F9-BB73-92FD7917E7EF}" dt="2023-05-05T10:26:38.023" v="371" actId="1076"/>
          <ac:cxnSpMkLst>
            <pc:docMk/>
            <pc:sldMk cId="2261241407" sldId="271"/>
            <ac:cxnSpMk id="171" creationId="{2D83EB56-0828-C379-CC23-B166EAB2C327}"/>
          </ac:cxnSpMkLst>
        </pc:cxnChg>
      </pc:sldChg>
    </pc:docChg>
  </pc:docChgLst>
  <pc:docChgLst>
    <pc:chgData name="KIKSTRA Jarmo" userId="7fcb8be3-c31a-4394-a3dd-a150ef08396c" providerId="ADAL" clId="{C1D74169-F612-45AF-91D0-3CC0D01CAAD4}"/>
    <pc:docChg chg="undo redo custSel addSld modSld">
      <pc:chgData name="KIKSTRA Jarmo" userId="7fcb8be3-c31a-4394-a3dd-a150ef08396c" providerId="ADAL" clId="{C1D74169-F612-45AF-91D0-3CC0D01CAAD4}" dt="2022-01-09T22:04:31.557" v="384" actId="11529"/>
      <pc:docMkLst>
        <pc:docMk/>
      </pc:docMkLst>
      <pc:sldChg chg="addSp delSp modSp new mod modAnim">
        <pc:chgData name="KIKSTRA Jarmo" userId="7fcb8be3-c31a-4394-a3dd-a150ef08396c" providerId="ADAL" clId="{C1D74169-F612-45AF-91D0-3CC0D01CAAD4}" dt="2022-01-09T21:59:58.496" v="154" actId="1037"/>
        <pc:sldMkLst>
          <pc:docMk/>
          <pc:sldMk cId="3989375852" sldId="263"/>
        </pc:sldMkLst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2" creationId="{801BA0C2-3E46-4885-97D3-63C5E0401AEF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3" creationId="{008A1D11-DE41-4C84-8E05-B916C81CAB8F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4" creationId="{20557C3C-E4B1-43F8-BE28-1024D9B199D6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5" creationId="{302A62F1-D327-4245-8B8B-DD9297C61353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6" creationId="{0428468D-0502-43D4-8D3A-EB9C91435F37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7" creationId="{4A295D86-8DCC-4C80-8516-323390F8A8DA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8" creationId="{8A2662D4-FA9B-438D-9DBA-8521F235D947}"/>
          </ac:spMkLst>
        </pc:spChg>
        <pc:spChg chg="del">
          <ac:chgData name="KIKSTRA Jarmo" userId="7fcb8be3-c31a-4394-a3dd-a150ef08396c" providerId="ADAL" clId="{C1D74169-F612-45AF-91D0-3CC0D01CAAD4}" dt="2022-01-09T20:49:42.037" v="1" actId="478"/>
          <ac:spMkLst>
            <pc:docMk/>
            <pc:sldMk cId="3989375852" sldId="263"/>
            <ac:spMk id="9" creationId="{DF8F2B8B-F736-4F77-8E86-FFD320D61EFB}"/>
          </ac:spMkLst>
        </pc:spChg>
        <pc:spChg chg="add mod">
          <ac:chgData name="KIKSTRA Jarmo" userId="7fcb8be3-c31a-4394-a3dd-a150ef08396c" providerId="ADAL" clId="{C1D74169-F612-45AF-91D0-3CC0D01CAAD4}" dt="2022-01-09T21:52:06.054" v="101" actId="1076"/>
          <ac:spMkLst>
            <pc:docMk/>
            <pc:sldMk cId="3989375852" sldId="263"/>
            <ac:spMk id="10" creationId="{41424C01-9B3D-4DF3-A6F4-606E6A55D766}"/>
          </ac:spMkLst>
        </pc:spChg>
        <pc:spChg chg="add del">
          <ac:chgData name="KIKSTRA Jarmo" userId="7fcb8be3-c31a-4394-a3dd-a150ef08396c" providerId="ADAL" clId="{C1D74169-F612-45AF-91D0-3CC0D01CAAD4}" dt="2022-01-09T21:34:57.945" v="6"/>
          <ac:spMkLst>
            <pc:docMk/>
            <pc:sldMk cId="3989375852" sldId="263"/>
            <ac:spMk id="11" creationId="{190DCB77-83A1-4788-9BB3-5FED18BA3A7B}"/>
          </ac:spMkLst>
        </pc:spChg>
        <pc:spChg chg="add del">
          <ac:chgData name="KIKSTRA Jarmo" userId="7fcb8be3-c31a-4394-a3dd-a150ef08396c" providerId="ADAL" clId="{C1D74169-F612-45AF-91D0-3CC0D01CAAD4}" dt="2022-01-09T21:35:02.299" v="8"/>
          <ac:spMkLst>
            <pc:docMk/>
            <pc:sldMk cId="3989375852" sldId="263"/>
            <ac:spMk id="12" creationId="{7B0C7DBB-98B8-43F4-9EA5-C01092DF8DFA}"/>
          </ac:spMkLst>
        </pc:spChg>
        <pc:spChg chg="add mod">
          <ac:chgData name="KIKSTRA Jarmo" userId="7fcb8be3-c31a-4394-a3dd-a150ef08396c" providerId="ADAL" clId="{C1D74169-F612-45AF-91D0-3CC0D01CAAD4}" dt="2022-01-09T21:59:52.601" v="107" actId="1076"/>
          <ac:spMkLst>
            <pc:docMk/>
            <pc:sldMk cId="3989375852" sldId="263"/>
            <ac:spMk id="18" creationId="{61F6C1C1-BDA7-47F2-A5B0-B681C70F52EB}"/>
          </ac:spMkLst>
        </pc:spChg>
        <pc:spChg chg="add mod">
          <ac:chgData name="KIKSTRA Jarmo" userId="7fcb8be3-c31a-4394-a3dd-a150ef08396c" providerId="ADAL" clId="{C1D74169-F612-45AF-91D0-3CC0D01CAAD4}" dt="2022-01-09T21:51:59.865" v="99" actId="1076"/>
          <ac:spMkLst>
            <pc:docMk/>
            <pc:sldMk cId="3989375852" sldId="263"/>
            <ac:spMk id="19" creationId="{87C878C0-F837-4D0C-9856-C3410F21A5ED}"/>
          </ac:spMkLst>
        </pc:spChg>
        <pc:spChg chg="add del mod">
          <ac:chgData name="KIKSTRA Jarmo" userId="7fcb8be3-c31a-4394-a3dd-a150ef08396c" providerId="ADAL" clId="{C1D74169-F612-45AF-91D0-3CC0D01CAAD4}" dt="2022-01-09T21:50:41.232" v="91" actId="22"/>
          <ac:spMkLst>
            <pc:docMk/>
            <pc:sldMk cId="3989375852" sldId="263"/>
            <ac:spMk id="21" creationId="{6FFDF8D2-5CC9-4979-A0F0-BD460AA513E7}"/>
          </ac:spMkLst>
        </pc:spChg>
        <pc:grpChg chg="add del mod">
          <ac:chgData name="KIKSTRA Jarmo" userId="7fcb8be3-c31a-4394-a3dd-a150ef08396c" providerId="ADAL" clId="{C1D74169-F612-45AF-91D0-3CC0D01CAAD4}" dt="2022-01-09T21:50:37.342" v="87" actId="478"/>
          <ac:grpSpMkLst>
            <pc:docMk/>
            <pc:sldMk cId="3989375852" sldId="263"/>
            <ac:grpSpMk id="17" creationId="{6BF98C91-C087-430F-A9CF-43BB0A8E525C}"/>
          </ac:grpSpMkLst>
        </pc:grpChg>
        <pc:picChg chg="add mod modCrop">
          <ac:chgData name="KIKSTRA Jarmo" userId="7fcb8be3-c31a-4394-a3dd-a150ef08396c" providerId="ADAL" clId="{C1D74169-F612-45AF-91D0-3CC0D01CAAD4}" dt="2022-01-09T21:50:20.966" v="71" actId="1035"/>
          <ac:picMkLst>
            <pc:docMk/>
            <pc:sldMk cId="3989375852" sldId="263"/>
            <ac:picMk id="14" creationId="{AFDA0D16-FA25-4D68-9903-25C3FFC5804D}"/>
          </ac:picMkLst>
        </pc:picChg>
        <pc:picChg chg="add mod modCrop">
          <ac:chgData name="KIKSTRA Jarmo" userId="7fcb8be3-c31a-4394-a3dd-a150ef08396c" providerId="ADAL" clId="{C1D74169-F612-45AF-91D0-3CC0D01CAAD4}" dt="2022-01-09T21:36:13.097" v="27" actId="164"/>
          <ac:picMkLst>
            <pc:docMk/>
            <pc:sldMk cId="3989375852" sldId="263"/>
            <ac:picMk id="15" creationId="{7E3ED1A0-CF89-4047-9D50-65E160CB7C4D}"/>
          </ac:picMkLst>
        </pc:picChg>
        <pc:picChg chg="add mod modCrop">
          <ac:chgData name="KIKSTRA Jarmo" userId="7fcb8be3-c31a-4394-a3dd-a150ef08396c" providerId="ADAL" clId="{C1D74169-F612-45AF-91D0-3CC0D01CAAD4}" dt="2022-01-09T21:36:13.097" v="27" actId="164"/>
          <ac:picMkLst>
            <pc:docMk/>
            <pc:sldMk cId="3989375852" sldId="263"/>
            <ac:picMk id="16" creationId="{906AD430-6507-4FA9-9A49-8E1F5BE14F3A}"/>
          </ac:picMkLst>
        </pc:picChg>
        <pc:picChg chg="add del mod">
          <ac:chgData name="KIKSTRA Jarmo" userId="7fcb8be3-c31a-4394-a3dd-a150ef08396c" providerId="ADAL" clId="{C1D74169-F612-45AF-91D0-3CC0D01CAAD4}" dt="2022-01-09T21:51:36.534" v="94" actId="478"/>
          <ac:picMkLst>
            <pc:docMk/>
            <pc:sldMk cId="3989375852" sldId="263"/>
            <ac:picMk id="23" creationId="{6EA49382-D53B-4F28-8C49-45DDBA5DAB65}"/>
          </ac:picMkLst>
        </pc:picChg>
        <pc:picChg chg="add mod">
          <ac:chgData name="KIKSTRA Jarmo" userId="7fcb8be3-c31a-4394-a3dd-a150ef08396c" providerId="ADAL" clId="{C1D74169-F612-45AF-91D0-3CC0D01CAAD4}" dt="2022-01-09T21:51:50.739" v="96" actId="1076"/>
          <ac:picMkLst>
            <pc:docMk/>
            <pc:sldMk cId="3989375852" sldId="263"/>
            <ac:picMk id="25" creationId="{E577144E-31CF-40C3-805F-164A58400B2B}"/>
          </ac:picMkLst>
        </pc:picChg>
        <pc:picChg chg="add mod">
          <ac:chgData name="KIKSTRA Jarmo" userId="7fcb8be3-c31a-4394-a3dd-a150ef08396c" providerId="ADAL" clId="{C1D74169-F612-45AF-91D0-3CC0D01CAAD4}" dt="2022-01-09T21:59:58.496" v="154" actId="1037"/>
          <ac:picMkLst>
            <pc:docMk/>
            <pc:sldMk cId="3989375852" sldId="263"/>
            <ac:picMk id="27" creationId="{7B2500C7-6DEE-40A5-A20D-B64AFC01F685}"/>
          </ac:picMkLst>
        </pc:picChg>
      </pc:sldChg>
      <pc:sldChg chg="addSp delSp modSp new mod modAnim">
        <pc:chgData name="KIKSTRA Jarmo" userId="7fcb8be3-c31a-4394-a3dd-a150ef08396c" providerId="ADAL" clId="{C1D74169-F612-45AF-91D0-3CC0D01CAAD4}" dt="2022-01-09T22:04:31.557" v="384" actId="11529"/>
        <pc:sldMkLst>
          <pc:docMk/>
          <pc:sldMk cId="822991823" sldId="264"/>
        </pc:sldMkLst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2" creationId="{D7AD4B82-BF36-49A0-BF54-BD632640A807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3" creationId="{F7A6A496-DCEA-438A-9B3D-7224F1E22F50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4" creationId="{155D4165-8EB8-4FB9-A60D-67EA9925504E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5" creationId="{193119C3-2C1A-4AA9-ABCC-08F0BB4B5F25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6" creationId="{DE39289D-171B-4BB3-AF6F-088801DCBC56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7" creationId="{60BAEE3A-A7A5-4249-B2D4-7F0482BAB184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8" creationId="{E5E3E84C-8350-47A9-AE7C-5095242777E6}"/>
          </ac:spMkLst>
        </pc:spChg>
        <pc:spChg chg="del">
          <ac:chgData name="KIKSTRA Jarmo" userId="7fcb8be3-c31a-4394-a3dd-a150ef08396c" providerId="ADAL" clId="{C1D74169-F612-45AF-91D0-3CC0D01CAAD4}" dt="2022-01-09T22:00:23.640" v="156" actId="478"/>
          <ac:spMkLst>
            <pc:docMk/>
            <pc:sldMk cId="822991823" sldId="264"/>
            <ac:spMk id="9" creationId="{3C88B788-43CF-42E9-A626-7CA348C6F528}"/>
          </ac:spMkLst>
        </pc:spChg>
        <pc:spChg chg="add mod">
          <ac:chgData name="KIKSTRA Jarmo" userId="7fcb8be3-c31a-4394-a3dd-a150ef08396c" providerId="ADAL" clId="{C1D74169-F612-45AF-91D0-3CC0D01CAAD4}" dt="2022-01-09T22:04:07.487" v="378" actId="1076"/>
          <ac:spMkLst>
            <pc:docMk/>
            <pc:sldMk cId="822991823" sldId="264"/>
            <ac:spMk id="10" creationId="{7C94DF81-FA29-4330-92AA-F7C32BD93705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1" creationId="{D5876EB5-1C84-41EC-B524-5C9E7D975A83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6" creationId="{ADFFEB6F-F43F-4AE8-93D5-90929222A05E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18" creationId="{67028AE7-6538-4C0E-835C-B1BA28C497AF}"/>
          </ac:spMkLst>
        </pc:spChg>
        <pc:spChg chg="add mod">
          <ac:chgData name="KIKSTRA Jarmo" userId="7fcb8be3-c31a-4394-a3dd-a150ef08396c" providerId="ADAL" clId="{C1D74169-F612-45AF-91D0-3CC0D01CAAD4}" dt="2022-01-09T22:04:04.204" v="377" actId="1076"/>
          <ac:spMkLst>
            <pc:docMk/>
            <pc:sldMk cId="822991823" sldId="264"/>
            <ac:spMk id="21" creationId="{ADE4ACAB-D117-4E89-8F6C-AA8697EC1C6F}"/>
          </ac:spMkLst>
        </pc:spChg>
        <pc:spChg chg="add mod">
          <ac:chgData name="KIKSTRA Jarmo" userId="7fcb8be3-c31a-4394-a3dd-a150ef08396c" providerId="ADAL" clId="{C1D74169-F612-45AF-91D0-3CC0D01CAAD4}" dt="2022-01-09T22:03:19.203" v="353" actId="1076"/>
          <ac:spMkLst>
            <pc:docMk/>
            <pc:sldMk cId="822991823" sldId="264"/>
            <ac:spMk id="22" creationId="{7BB3698A-BB58-4195-AED9-BB4CC0CD7FFD}"/>
          </ac:spMkLst>
        </pc:spChg>
        <pc:spChg chg="add mod">
          <ac:chgData name="KIKSTRA Jarmo" userId="7fcb8be3-c31a-4394-a3dd-a150ef08396c" providerId="ADAL" clId="{C1D74169-F612-45AF-91D0-3CC0D01CAAD4}" dt="2022-01-09T22:04:12.971" v="380" actId="1076"/>
          <ac:spMkLst>
            <pc:docMk/>
            <pc:sldMk cId="822991823" sldId="264"/>
            <ac:spMk id="23" creationId="{8317898A-31B0-4E45-8261-3D42D31BD535}"/>
          </ac:spMkLst>
        </pc:spChg>
        <pc:grpChg chg="add mod">
          <ac:chgData name="KIKSTRA Jarmo" userId="7fcb8be3-c31a-4394-a3dd-a150ef08396c" providerId="ADAL" clId="{C1D74169-F612-45AF-91D0-3CC0D01CAAD4}" dt="2022-01-09T22:04:07.487" v="378" actId="1076"/>
          <ac:grpSpMkLst>
            <pc:docMk/>
            <pc:sldMk cId="822991823" sldId="264"/>
            <ac:grpSpMk id="12" creationId="{E9E8EB91-4FC0-4822-8AD1-46B17D57D9AC}"/>
          </ac:grpSpMkLst>
        </pc:grpChg>
        <pc:picChg chg="mod">
          <ac:chgData name="KIKSTRA Jarmo" userId="7fcb8be3-c31a-4394-a3dd-a150ef08396c" providerId="ADAL" clId="{C1D74169-F612-45AF-91D0-3CC0D01CAAD4}" dt="2022-01-09T22:00:50.514" v="157"/>
          <ac:picMkLst>
            <pc:docMk/>
            <pc:sldMk cId="822991823" sldId="264"/>
            <ac:picMk id="13" creationId="{CF2AFE08-A53E-4172-9A0B-8885F9D7EBAA}"/>
          </ac:picMkLst>
        </pc:picChg>
        <pc:picChg chg="mod">
          <ac:chgData name="KIKSTRA Jarmo" userId="7fcb8be3-c31a-4394-a3dd-a150ef08396c" providerId="ADAL" clId="{C1D74169-F612-45AF-91D0-3CC0D01CAAD4}" dt="2022-01-09T22:00:50.514" v="157"/>
          <ac:picMkLst>
            <pc:docMk/>
            <pc:sldMk cId="822991823" sldId="264"/>
            <ac:picMk id="14" creationId="{89EC2919-DA3E-4631-9D58-A368C61CF37B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5" creationId="{0A7FA534-6E03-4AE7-9FCF-D9AC7D16A3DB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7" creationId="{F874A374-FBB2-4664-B1CF-6200A4A00376}"/>
          </ac:picMkLst>
        </pc:picChg>
        <pc:picChg chg="add mod">
          <ac:chgData name="KIKSTRA Jarmo" userId="7fcb8be3-c31a-4394-a3dd-a150ef08396c" providerId="ADAL" clId="{C1D74169-F612-45AF-91D0-3CC0D01CAAD4}" dt="2022-01-09T22:03:19.203" v="353" actId="1076"/>
          <ac:picMkLst>
            <pc:docMk/>
            <pc:sldMk cId="822991823" sldId="264"/>
            <ac:picMk id="19" creationId="{1DFC3FBD-1D6A-4429-B6AA-7CD5BD1E0C14}"/>
          </ac:picMkLst>
        </pc:picChg>
        <pc:picChg chg="add mod">
          <ac:chgData name="KIKSTRA Jarmo" userId="7fcb8be3-c31a-4394-a3dd-a150ef08396c" providerId="ADAL" clId="{C1D74169-F612-45AF-91D0-3CC0D01CAAD4}" dt="2022-01-09T22:04:04.204" v="377" actId="1076"/>
          <ac:picMkLst>
            <pc:docMk/>
            <pc:sldMk cId="822991823" sldId="264"/>
            <ac:picMk id="20" creationId="{99179365-58CB-4589-B79A-DC8087790D7E}"/>
          </ac:picMkLst>
        </pc:picChg>
        <pc:picChg chg="add del mod">
          <ac:chgData name="KIKSTRA Jarmo" userId="7fcb8be3-c31a-4394-a3dd-a150ef08396c" providerId="ADAL" clId="{C1D74169-F612-45AF-91D0-3CC0D01CAAD4}" dt="2022-01-09T22:03:09.310" v="349"/>
          <ac:picMkLst>
            <pc:docMk/>
            <pc:sldMk cId="822991823" sldId="264"/>
            <ac:picMk id="24" creationId="{37CB8B85-D95A-4000-9A6D-8819FA6C068E}"/>
          </ac:picMkLst>
        </pc:picChg>
        <pc:picChg chg="add del mod">
          <ac:chgData name="KIKSTRA Jarmo" userId="7fcb8be3-c31a-4394-a3dd-a150ef08396c" providerId="ADAL" clId="{C1D74169-F612-45AF-91D0-3CC0D01CAAD4}" dt="2022-01-09T22:03:09.310" v="349"/>
          <ac:picMkLst>
            <pc:docMk/>
            <pc:sldMk cId="822991823" sldId="264"/>
            <ac:picMk id="25" creationId="{2DBBD6F0-AD86-4DB5-BB6C-89FA848EA4F1}"/>
          </ac:picMkLst>
        </pc:picChg>
        <pc:picChg chg="add mod">
          <ac:chgData name="KIKSTRA Jarmo" userId="7fcb8be3-c31a-4394-a3dd-a150ef08396c" providerId="ADAL" clId="{C1D74169-F612-45AF-91D0-3CC0D01CAAD4}" dt="2022-01-09T22:04:18.273" v="383" actId="1076"/>
          <ac:picMkLst>
            <pc:docMk/>
            <pc:sldMk cId="822991823" sldId="264"/>
            <ac:picMk id="26" creationId="{E00C906F-4398-421A-AD20-CEF17110FAD5}"/>
          </ac:picMkLst>
        </pc:picChg>
        <pc:cxnChg chg="add">
          <ac:chgData name="KIKSTRA Jarmo" userId="7fcb8be3-c31a-4394-a3dd-a150ef08396c" providerId="ADAL" clId="{C1D74169-F612-45AF-91D0-3CC0D01CAAD4}" dt="2022-01-09T22:04:31.557" v="384" actId="11529"/>
          <ac:cxnSpMkLst>
            <pc:docMk/>
            <pc:sldMk cId="822991823" sldId="264"/>
            <ac:cxnSpMk id="28" creationId="{71FB2A4A-7CC7-45D0-B957-484FA178F1B7}"/>
          </ac:cxnSpMkLst>
        </pc:cxnChg>
      </pc:sldChg>
    </pc:docChg>
  </pc:docChgLst>
  <pc:docChgLst>
    <pc:chgData name="KIKSTRA Jarmo" userId="7fcb8be3-c31a-4394-a3dd-a150ef08396c" providerId="ADAL" clId="{F265B186-ABBE-42B0-84CC-3CD70522E583}"/>
    <pc:docChg chg="undo custSel addSld modSld">
      <pc:chgData name="KIKSTRA Jarmo" userId="7fcb8be3-c31a-4394-a3dd-a150ef08396c" providerId="ADAL" clId="{F265B186-ABBE-42B0-84CC-3CD70522E583}" dt="2023-06-07T10:17:12.085" v="365" actId="478"/>
      <pc:docMkLst>
        <pc:docMk/>
      </pc:docMkLst>
      <pc:sldChg chg="addSp modSp add mod">
        <pc:chgData name="KIKSTRA Jarmo" userId="7fcb8be3-c31a-4394-a3dd-a150ef08396c" providerId="ADAL" clId="{F265B186-ABBE-42B0-84CC-3CD70522E583}" dt="2023-06-07T10:16:29.099" v="363" actId="14100"/>
        <pc:sldMkLst>
          <pc:docMk/>
          <pc:sldMk cId="2760725177" sldId="272"/>
        </pc:sldMkLst>
        <pc:spChg chg="mod">
          <ac:chgData name="KIKSTRA Jarmo" userId="7fcb8be3-c31a-4394-a3dd-a150ef08396c" providerId="ADAL" clId="{F265B186-ABBE-42B0-84CC-3CD70522E583}" dt="2023-06-07T10:15:50.598" v="347" actId="1076"/>
          <ac:spMkLst>
            <pc:docMk/>
            <pc:sldMk cId="2760725177" sldId="272"/>
            <ac:spMk id="3" creationId="{FB49A296-84A9-3D7A-CE4A-F2280B20D4AC}"/>
          </ac:spMkLst>
        </pc:spChg>
        <pc:spChg chg="mod">
          <ac:chgData name="KIKSTRA Jarmo" userId="7fcb8be3-c31a-4394-a3dd-a150ef08396c" providerId="ADAL" clId="{F265B186-ABBE-42B0-84CC-3CD70522E583}" dt="2023-06-07T10:15:50.598" v="347" actId="1076"/>
          <ac:spMkLst>
            <pc:docMk/>
            <pc:sldMk cId="2760725177" sldId="272"/>
            <ac:spMk id="4" creationId="{51AF3156-B642-C908-EEB5-0BA404F6FDB2}"/>
          </ac:spMkLst>
        </pc:spChg>
        <pc:spChg chg="mod">
          <ac:chgData name="KIKSTRA Jarmo" userId="7fcb8be3-c31a-4394-a3dd-a150ef08396c" providerId="ADAL" clId="{F265B186-ABBE-42B0-84CC-3CD70522E583}" dt="2023-06-07T10:12:45.282" v="299" actId="1076"/>
          <ac:spMkLst>
            <pc:docMk/>
            <pc:sldMk cId="2760725177" sldId="272"/>
            <ac:spMk id="8" creationId="{5AF735F1-FD90-8E9C-87EC-A9EB16CE0B95}"/>
          </ac:spMkLst>
        </pc:spChg>
        <pc:spChg chg="mod">
          <ac:chgData name="KIKSTRA Jarmo" userId="7fcb8be3-c31a-4394-a3dd-a150ef08396c" providerId="ADAL" clId="{F265B186-ABBE-42B0-84CC-3CD70522E583}" dt="2023-06-07T10:08:13.983" v="191" actId="20577"/>
          <ac:spMkLst>
            <pc:docMk/>
            <pc:sldMk cId="2760725177" sldId="272"/>
            <ac:spMk id="10" creationId="{DF08C11F-FB65-B901-3689-DF1B18791D23}"/>
          </ac:spMkLst>
        </pc:spChg>
        <pc:spChg chg="mod">
          <ac:chgData name="KIKSTRA Jarmo" userId="7fcb8be3-c31a-4394-a3dd-a150ef08396c" providerId="ADAL" clId="{F265B186-ABBE-42B0-84CC-3CD70522E583}" dt="2023-06-07T10:15:23.089" v="342" actId="1076"/>
          <ac:spMkLst>
            <pc:docMk/>
            <pc:sldMk cId="2760725177" sldId="272"/>
            <ac:spMk id="11" creationId="{94C413FE-5E1F-EEE5-681E-6058C1DD1BAD}"/>
          </ac:spMkLst>
        </pc:spChg>
        <pc:spChg chg="mod">
          <ac:chgData name="KIKSTRA Jarmo" userId="7fcb8be3-c31a-4394-a3dd-a150ef08396c" providerId="ADAL" clId="{F265B186-ABBE-42B0-84CC-3CD70522E583}" dt="2023-06-07T10:08:41.422" v="196" actId="14100"/>
          <ac:spMkLst>
            <pc:docMk/>
            <pc:sldMk cId="2760725177" sldId="272"/>
            <ac:spMk id="13" creationId="{48C7895A-8F8A-132C-D05C-384380620B81}"/>
          </ac:spMkLst>
        </pc:spChg>
        <pc:spChg chg="mod">
          <ac:chgData name="KIKSTRA Jarmo" userId="7fcb8be3-c31a-4394-a3dd-a150ef08396c" providerId="ADAL" clId="{F265B186-ABBE-42B0-84CC-3CD70522E583}" dt="2023-06-07T10:13:05.689" v="303" actId="14100"/>
          <ac:spMkLst>
            <pc:docMk/>
            <pc:sldMk cId="2760725177" sldId="272"/>
            <ac:spMk id="20" creationId="{1C614F3E-0D13-DEA2-76D6-D4AEE6FACCD2}"/>
          </ac:spMkLst>
        </pc:spChg>
        <pc:spChg chg="add mod">
          <ac:chgData name="KIKSTRA Jarmo" userId="7fcb8be3-c31a-4394-a3dd-a150ef08396c" providerId="ADAL" clId="{F265B186-ABBE-42B0-84CC-3CD70522E583}" dt="2023-06-07T10:16:29.099" v="363" actId="14100"/>
          <ac:spMkLst>
            <pc:docMk/>
            <pc:sldMk cId="2760725177" sldId="272"/>
            <ac:spMk id="38" creationId="{2B22E77F-3DC6-EDFB-9353-1BEFF2226415}"/>
          </ac:spMkLst>
        </pc:spChg>
        <pc:spChg chg="mod">
          <ac:chgData name="KIKSTRA Jarmo" userId="7fcb8be3-c31a-4394-a3dd-a150ef08396c" providerId="ADAL" clId="{F265B186-ABBE-42B0-84CC-3CD70522E583}" dt="2023-06-07T10:09:20.895" v="213" actId="14100"/>
          <ac:spMkLst>
            <pc:docMk/>
            <pc:sldMk cId="2760725177" sldId="272"/>
            <ac:spMk id="101" creationId="{AC41C482-7BBD-261F-9B10-45FF98B634BA}"/>
          </ac:spMkLst>
        </pc:spChg>
        <pc:spChg chg="mod">
          <ac:chgData name="KIKSTRA Jarmo" userId="7fcb8be3-c31a-4394-a3dd-a150ef08396c" providerId="ADAL" clId="{F265B186-ABBE-42B0-84CC-3CD70522E583}" dt="2023-06-07T10:15:58.926" v="351" actId="20577"/>
          <ac:spMkLst>
            <pc:docMk/>
            <pc:sldMk cId="2760725177" sldId="272"/>
            <ac:spMk id="111" creationId="{2230AED9-6BEE-2184-1707-377FEC4FD386}"/>
          </ac:spMkLst>
        </pc:spChg>
        <pc:spChg chg="mod">
          <ac:chgData name="KIKSTRA Jarmo" userId="7fcb8be3-c31a-4394-a3dd-a150ef08396c" providerId="ADAL" clId="{F265B186-ABBE-42B0-84CC-3CD70522E583}" dt="2023-06-07T10:15:18.006" v="341" actId="1076"/>
          <ac:spMkLst>
            <pc:docMk/>
            <pc:sldMk cId="2760725177" sldId="272"/>
            <ac:spMk id="117" creationId="{EA16B0D9-13E3-C2C9-31B0-0862B0426502}"/>
          </ac:spMkLst>
        </pc:spChg>
        <pc:spChg chg="mod">
          <ac:chgData name="KIKSTRA Jarmo" userId="7fcb8be3-c31a-4394-a3dd-a150ef08396c" providerId="ADAL" clId="{F265B186-ABBE-42B0-84CC-3CD70522E583}" dt="2023-06-07T10:11:52.367" v="297" actId="20577"/>
          <ac:spMkLst>
            <pc:docMk/>
            <pc:sldMk cId="2760725177" sldId="272"/>
            <ac:spMk id="131" creationId="{5E9B8F29-2AFD-E7D6-442E-4A7603A07A3A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65" creationId="{0D31EED6-38B4-F661-1DE3-8DBC7AB7E6EC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66" creationId="{B8DFBE4E-AECA-B71F-113E-3044A059A883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67" creationId="{96F3F1C0-97E7-AC48-97BE-F1E6DF1A6A2B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68" creationId="{483D7938-D2BD-6A8D-ED77-660DBC6D5A60}"/>
          </ac:spMkLst>
        </pc:spChg>
        <pc:spChg chg="mod">
          <ac:chgData name="KIKSTRA Jarmo" userId="7fcb8be3-c31a-4394-a3dd-a150ef08396c" providerId="ADAL" clId="{F265B186-ABBE-42B0-84CC-3CD70522E583}" dt="2023-06-07T10:07:13.370" v="178" actId="1076"/>
          <ac:spMkLst>
            <pc:docMk/>
            <pc:sldMk cId="2760725177" sldId="272"/>
            <ac:spMk id="170" creationId="{B077CC1F-8415-5907-A04B-73E3CF12B163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72" creationId="{4D5A3D47-B766-C1FB-A6E0-3D15CB7AE6D9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73" creationId="{5B89AD47-A09B-0879-211D-4B2D21D705B2}"/>
          </ac:spMkLst>
        </pc:spChg>
        <pc:spChg chg="mod">
          <ac:chgData name="KIKSTRA Jarmo" userId="7fcb8be3-c31a-4394-a3dd-a150ef08396c" providerId="ADAL" clId="{F265B186-ABBE-42B0-84CC-3CD70522E583}" dt="2023-06-07T10:12:57.298" v="302" actId="1076"/>
          <ac:spMkLst>
            <pc:docMk/>
            <pc:sldMk cId="2760725177" sldId="272"/>
            <ac:spMk id="174" creationId="{C1047A96-9E91-E589-C937-644BB23C2963}"/>
          </ac:spMkLst>
        </pc:spChg>
        <pc:cxnChg chg="mod">
          <ac:chgData name="KIKSTRA Jarmo" userId="7fcb8be3-c31a-4394-a3dd-a150ef08396c" providerId="ADAL" clId="{F265B186-ABBE-42B0-84CC-3CD70522E583}" dt="2023-06-07T10:15:37.949" v="346" actId="14100"/>
          <ac:cxnSpMkLst>
            <pc:docMk/>
            <pc:sldMk cId="2760725177" sldId="272"/>
            <ac:cxnSpMk id="2" creationId="{60625E6F-8DAD-0E75-66A0-6819520FA94A}"/>
          </ac:cxnSpMkLst>
        </pc:cxnChg>
        <pc:cxnChg chg="mod">
          <ac:chgData name="KIKSTRA Jarmo" userId="7fcb8be3-c31a-4394-a3dd-a150ef08396c" providerId="ADAL" clId="{F265B186-ABBE-42B0-84CC-3CD70522E583}" dt="2023-06-07T10:12:45.282" v="299" actId="1076"/>
          <ac:cxnSpMkLst>
            <pc:docMk/>
            <pc:sldMk cId="2760725177" sldId="272"/>
            <ac:cxnSpMk id="17" creationId="{63D6ACB0-1991-0F68-1D5D-5FCB4E53C736}"/>
          </ac:cxnSpMkLst>
        </pc:cxnChg>
        <pc:cxnChg chg="mod">
          <ac:chgData name="KIKSTRA Jarmo" userId="7fcb8be3-c31a-4394-a3dd-a150ef08396c" providerId="ADAL" clId="{F265B186-ABBE-42B0-84CC-3CD70522E583}" dt="2023-06-07T10:13:42.623" v="307" actId="1076"/>
          <ac:cxnSpMkLst>
            <pc:docMk/>
            <pc:sldMk cId="2760725177" sldId="272"/>
            <ac:cxnSpMk id="23" creationId="{A3CBF32C-05AC-0B6E-FB5D-AD29A5D27DB8}"/>
          </ac:cxnSpMkLst>
        </pc:cxnChg>
        <pc:cxnChg chg="add mod">
          <ac:chgData name="KIKSTRA Jarmo" userId="7fcb8be3-c31a-4394-a3dd-a150ef08396c" providerId="ADAL" clId="{F265B186-ABBE-42B0-84CC-3CD70522E583}" dt="2023-06-07T10:16:29.099" v="363" actId="14100"/>
          <ac:cxnSpMkLst>
            <pc:docMk/>
            <pc:sldMk cId="2760725177" sldId="272"/>
            <ac:cxnSpMk id="49" creationId="{7759DF48-B3C5-D67E-BD02-D3F53291F0CC}"/>
          </ac:cxnSpMkLst>
        </pc:cxnChg>
        <pc:cxnChg chg="add mod">
          <ac:chgData name="KIKSTRA Jarmo" userId="7fcb8be3-c31a-4394-a3dd-a150ef08396c" providerId="ADAL" clId="{F265B186-ABBE-42B0-84CC-3CD70522E583}" dt="2023-06-07T10:16:29.099" v="363" actId="14100"/>
          <ac:cxnSpMkLst>
            <pc:docMk/>
            <pc:sldMk cId="2760725177" sldId="272"/>
            <ac:cxnSpMk id="50" creationId="{9E8DAE4B-18EC-41D5-5370-8E9C3A5B7DE8}"/>
          </ac:cxnSpMkLst>
        </pc:cxnChg>
        <pc:cxnChg chg="mod">
          <ac:chgData name="KIKSTRA Jarmo" userId="7fcb8be3-c31a-4394-a3dd-a150ef08396c" providerId="ADAL" clId="{F265B186-ABBE-42B0-84CC-3CD70522E583}" dt="2023-06-07T10:15:37.949" v="346" actId="14100"/>
          <ac:cxnSpMkLst>
            <pc:docMk/>
            <pc:sldMk cId="2760725177" sldId="272"/>
            <ac:cxnSpMk id="68" creationId="{A6EC61B1-BBE5-2578-F7BE-4DD18EFE987F}"/>
          </ac:cxnSpMkLst>
        </pc:cxnChg>
        <pc:cxnChg chg="mod">
          <ac:chgData name="KIKSTRA Jarmo" userId="7fcb8be3-c31a-4394-a3dd-a150ef08396c" providerId="ADAL" clId="{F265B186-ABBE-42B0-84CC-3CD70522E583}" dt="2023-06-07T10:13:55.627" v="309" actId="14100"/>
          <ac:cxnSpMkLst>
            <pc:docMk/>
            <pc:sldMk cId="2760725177" sldId="272"/>
            <ac:cxnSpMk id="73" creationId="{DC42090F-DFEC-AAF4-24C8-D7159048954E}"/>
          </ac:cxnSpMkLst>
        </pc:cxnChg>
        <pc:cxnChg chg="mod">
          <ac:chgData name="KIKSTRA Jarmo" userId="7fcb8be3-c31a-4394-a3dd-a150ef08396c" providerId="ADAL" clId="{F265B186-ABBE-42B0-84CC-3CD70522E583}" dt="2023-06-07T10:13:32.131" v="305" actId="14100"/>
          <ac:cxnSpMkLst>
            <pc:docMk/>
            <pc:sldMk cId="2760725177" sldId="272"/>
            <ac:cxnSpMk id="102" creationId="{30519510-5FF0-0DD9-4545-D09127D0E2D1}"/>
          </ac:cxnSpMkLst>
        </pc:cxnChg>
        <pc:cxnChg chg="mod">
          <ac:chgData name="KIKSTRA Jarmo" userId="7fcb8be3-c31a-4394-a3dd-a150ef08396c" providerId="ADAL" clId="{F265B186-ABBE-42B0-84CC-3CD70522E583}" dt="2023-06-07T10:10:01.248" v="220" actId="1076"/>
          <ac:cxnSpMkLst>
            <pc:docMk/>
            <pc:sldMk cId="2760725177" sldId="272"/>
            <ac:cxnSpMk id="157" creationId="{790C5AD9-9C99-525A-EFB8-B462E57BE591}"/>
          </ac:cxnSpMkLst>
        </pc:cxnChg>
        <pc:cxnChg chg="mod">
          <ac:chgData name="KIKSTRA Jarmo" userId="7fcb8be3-c31a-4394-a3dd-a150ef08396c" providerId="ADAL" clId="{F265B186-ABBE-42B0-84CC-3CD70522E583}" dt="2023-06-07T10:13:41.101" v="306" actId="14100"/>
          <ac:cxnSpMkLst>
            <pc:docMk/>
            <pc:sldMk cId="2760725177" sldId="272"/>
            <ac:cxnSpMk id="171" creationId="{2D83EB56-0828-C379-CC23-B166EAB2C327}"/>
          </ac:cxnSpMkLst>
        </pc:cxnChg>
      </pc:sldChg>
      <pc:sldChg chg="delSp add mod">
        <pc:chgData name="KIKSTRA Jarmo" userId="7fcb8be3-c31a-4394-a3dd-a150ef08396c" providerId="ADAL" clId="{F265B186-ABBE-42B0-84CC-3CD70522E583}" dt="2023-06-07T10:17:12.085" v="365" actId="478"/>
        <pc:sldMkLst>
          <pc:docMk/>
          <pc:sldMk cId="3795032764" sldId="273"/>
        </pc:sldMkLst>
        <pc:spChg chg="del">
          <ac:chgData name="KIKSTRA Jarmo" userId="7fcb8be3-c31a-4394-a3dd-a150ef08396c" providerId="ADAL" clId="{F265B186-ABBE-42B0-84CC-3CD70522E583}" dt="2023-06-07T10:17:12.085" v="365" actId="478"/>
          <ac:spMkLst>
            <pc:docMk/>
            <pc:sldMk cId="3795032764" sldId="273"/>
            <ac:spMk id="13" creationId="{48C7895A-8F8A-132C-D05C-384380620B81}"/>
          </ac:spMkLst>
        </pc:spChg>
      </pc:sldChg>
    </pc:docChg>
  </pc:docChgLst>
  <pc:docChgLst>
    <pc:chgData name="KIKSTRA Jarmo" userId="7fcb8be3-c31a-4394-a3dd-a150ef08396c" providerId="ADAL" clId="{CC6FA003-9490-4D2C-ABAF-EAB2EE8D7F21}"/>
    <pc:docChg chg="undo redo custSel addSld modSld">
      <pc:chgData name="KIKSTRA Jarmo" userId="7fcb8be3-c31a-4394-a3dd-a150ef08396c" providerId="ADAL" clId="{CC6FA003-9490-4D2C-ABAF-EAB2EE8D7F21}" dt="2023-04-07T10:05:18.339" v="1534" actId="20577"/>
      <pc:docMkLst>
        <pc:docMk/>
      </pc:docMkLst>
      <pc:sldChg chg="addSp delSp modSp mod">
        <pc:chgData name="KIKSTRA Jarmo" userId="7fcb8be3-c31a-4394-a3dd-a150ef08396c" providerId="ADAL" clId="{CC6FA003-9490-4D2C-ABAF-EAB2EE8D7F21}" dt="2023-04-07T10:05:18.339" v="1534" actId="20577"/>
        <pc:sldMkLst>
          <pc:docMk/>
          <pc:sldMk cId="3857019889" sldId="269"/>
        </pc:sldMkLst>
        <pc:spChg chg="del">
          <ac:chgData name="KIKSTRA Jarmo" userId="7fcb8be3-c31a-4394-a3dd-a150ef08396c" providerId="ADAL" clId="{CC6FA003-9490-4D2C-ABAF-EAB2EE8D7F21}" dt="2023-04-06T10:23:11.902" v="581" actId="478"/>
          <ac:spMkLst>
            <pc:docMk/>
            <pc:sldMk cId="3857019889" sldId="269"/>
            <ac:spMk id="2" creationId="{0D867203-D50A-C1FA-FEDE-86E355FE64FD}"/>
          </ac:spMkLst>
        </pc:spChg>
        <pc:spChg chg="del">
          <ac:chgData name="KIKSTRA Jarmo" userId="7fcb8be3-c31a-4394-a3dd-a150ef08396c" providerId="ADAL" clId="{CC6FA003-9490-4D2C-ABAF-EAB2EE8D7F21}" dt="2023-04-06T10:23:14.595" v="583" actId="478"/>
          <ac:spMkLst>
            <pc:docMk/>
            <pc:sldMk cId="3857019889" sldId="269"/>
            <ac:spMk id="7" creationId="{7FAAD46C-9C0C-D016-695D-C2183BEE669C}"/>
          </ac:spMkLst>
        </pc:spChg>
        <pc:spChg chg="mod">
          <ac:chgData name="KIKSTRA Jarmo" userId="7fcb8be3-c31a-4394-a3dd-a150ef08396c" providerId="ADAL" clId="{CC6FA003-9490-4D2C-ABAF-EAB2EE8D7F21}" dt="2023-04-06T13:54:19.271" v="1299" actId="1076"/>
          <ac:spMkLst>
            <pc:docMk/>
            <pc:sldMk cId="3857019889" sldId="269"/>
            <ac:spMk id="8" creationId="{5AF735F1-FD90-8E9C-87EC-A9EB16CE0B95}"/>
          </ac:spMkLst>
        </pc:spChg>
        <pc:spChg chg="mod">
          <ac:chgData name="KIKSTRA Jarmo" userId="7fcb8be3-c31a-4394-a3dd-a150ef08396c" providerId="ADAL" clId="{CC6FA003-9490-4D2C-ABAF-EAB2EE8D7F21}" dt="2023-04-06T13:42:56.849" v="855" actId="1076"/>
          <ac:spMkLst>
            <pc:docMk/>
            <pc:sldMk cId="3857019889" sldId="269"/>
            <ac:spMk id="10" creationId="{DF08C11F-FB65-B901-3689-DF1B18791D23}"/>
          </ac:spMkLst>
        </pc:spChg>
        <pc:spChg chg="mod">
          <ac:chgData name="KIKSTRA Jarmo" userId="7fcb8be3-c31a-4394-a3dd-a150ef08396c" providerId="ADAL" clId="{CC6FA003-9490-4D2C-ABAF-EAB2EE8D7F21}" dt="2023-04-06T13:45:10.701" v="879" actId="1076"/>
          <ac:spMkLst>
            <pc:docMk/>
            <pc:sldMk cId="3857019889" sldId="269"/>
            <ac:spMk id="11" creationId="{94C413FE-5E1F-EEE5-681E-6058C1DD1BAD}"/>
          </ac:spMkLst>
        </pc:spChg>
        <pc:spChg chg="mod">
          <ac:chgData name="KIKSTRA Jarmo" userId="7fcb8be3-c31a-4394-a3dd-a150ef08396c" providerId="ADAL" clId="{CC6FA003-9490-4D2C-ABAF-EAB2EE8D7F21}" dt="2023-04-07T06:03:46.533" v="1394" actId="20577"/>
          <ac:spMkLst>
            <pc:docMk/>
            <pc:sldMk cId="3857019889" sldId="269"/>
            <ac:spMk id="13" creationId="{48C7895A-8F8A-132C-D05C-384380620B81}"/>
          </ac:spMkLst>
        </pc:spChg>
        <pc:spChg chg="add mod">
          <ac:chgData name="KIKSTRA Jarmo" userId="7fcb8be3-c31a-4394-a3dd-a150ef08396c" providerId="ADAL" clId="{CC6FA003-9490-4D2C-ABAF-EAB2EE8D7F21}" dt="2023-04-06T13:43:37.874" v="864" actId="1076"/>
          <ac:spMkLst>
            <pc:docMk/>
            <pc:sldMk cId="3857019889" sldId="269"/>
            <ac:spMk id="18" creationId="{9CD41BCC-143A-FB32-43AF-0F0990BA9A94}"/>
          </ac:spMkLst>
        </pc:spChg>
        <pc:spChg chg="del">
          <ac:chgData name="KIKSTRA Jarmo" userId="7fcb8be3-c31a-4394-a3dd-a150ef08396c" providerId="ADAL" clId="{CC6FA003-9490-4D2C-ABAF-EAB2EE8D7F21}" dt="2023-04-06T10:23:08.622" v="577" actId="478"/>
          <ac:spMkLst>
            <pc:docMk/>
            <pc:sldMk cId="3857019889" sldId="269"/>
            <ac:spMk id="19" creationId="{9CE9D9DB-B245-7497-C617-3E202CBBDE06}"/>
          </ac:spMkLst>
        </pc:spChg>
        <pc:spChg chg="mod">
          <ac:chgData name="KIKSTRA Jarmo" userId="7fcb8be3-c31a-4394-a3dd-a150ef08396c" providerId="ADAL" clId="{CC6FA003-9490-4D2C-ABAF-EAB2EE8D7F21}" dt="2023-04-06T13:51:20.780" v="1103" actId="1076"/>
          <ac:spMkLst>
            <pc:docMk/>
            <pc:sldMk cId="3857019889" sldId="269"/>
            <ac:spMk id="20" creationId="{1C614F3E-0D13-DEA2-76D6-D4AEE6FACCD2}"/>
          </ac:spMkLst>
        </pc:spChg>
        <pc:spChg chg="add mod">
          <ac:chgData name="KIKSTRA Jarmo" userId="7fcb8be3-c31a-4394-a3dd-a150ef08396c" providerId="ADAL" clId="{CC6FA003-9490-4D2C-ABAF-EAB2EE8D7F21}" dt="2023-04-06T13:45:14.849" v="880" actId="1076"/>
          <ac:spMkLst>
            <pc:docMk/>
            <pc:sldMk cId="3857019889" sldId="269"/>
            <ac:spMk id="30" creationId="{C31ED2D7-C0FF-B69D-CA01-6D1BBC15CE57}"/>
          </ac:spMkLst>
        </pc:spChg>
        <pc:spChg chg="mod">
          <ac:chgData name="KIKSTRA Jarmo" userId="7fcb8be3-c31a-4394-a3dd-a150ef08396c" providerId="ADAL" clId="{CC6FA003-9490-4D2C-ABAF-EAB2EE8D7F21}" dt="2023-04-06T13:54:43.187" v="1355" actId="6549"/>
          <ac:spMkLst>
            <pc:docMk/>
            <pc:sldMk cId="3857019889" sldId="269"/>
            <ac:spMk id="36" creationId="{DE5F7E48-3DB3-ABDF-993B-F5B9026F6746}"/>
          </ac:spMkLst>
        </pc:spChg>
        <pc:spChg chg="del">
          <ac:chgData name="KIKSTRA Jarmo" userId="7fcb8be3-c31a-4394-a3dd-a150ef08396c" providerId="ADAL" clId="{CC6FA003-9490-4D2C-ABAF-EAB2EE8D7F21}" dt="2023-04-06T10:25:28.047" v="623" actId="478"/>
          <ac:spMkLst>
            <pc:docMk/>
            <pc:sldMk cId="3857019889" sldId="269"/>
            <ac:spMk id="40" creationId="{589EF42A-80D4-A0FC-45A8-813930A370A8}"/>
          </ac:spMkLst>
        </pc:spChg>
        <pc:spChg chg="mod">
          <ac:chgData name="KIKSTRA Jarmo" userId="7fcb8be3-c31a-4394-a3dd-a150ef08396c" providerId="ADAL" clId="{CC6FA003-9490-4D2C-ABAF-EAB2EE8D7F21}" dt="2023-04-07T06:04:27.613" v="1455" actId="20577"/>
          <ac:spMkLst>
            <pc:docMk/>
            <pc:sldMk cId="3857019889" sldId="269"/>
            <ac:spMk id="44" creationId="{DAF76DC9-1A7D-952C-F6A1-8B6B61EA7E5B}"/>
          </ac:spMkLst>
        </pc:spChg>
        <pc:spChg chg="del mod">
          <ac:chgData name="KIKSTRA Jarmo" userId="7fcb8be3-c31a-4394-a3dd-a150ef08396c" providerId="ADAL" clId="{CC6FA003-9490-4D2C-ABAF-EAB2EE8D7F21}" dt="2023-04-06T10:23:53.197" v="591" actId="478"/>
          <ac:spMkLst>
            <pc:docMk/>
            <pc:sldMk cId="3857019889" sldId="269"/>
            <ac:spMk id="46" creationId="{D452BF60-B750-D064-BBC1-912414F2AFC7}"/>
          </ac:spMkLst>
        </pc:spChg>
        <pc:spChg chg="del">
          <ac:chgData name="KIKSTRA Jarmo" userId="7fcb8be3-c31a-4394-a3dd-a150ef08396c" providerId="ADAL" clId="{CC6FA003-9490-4D2C-ABAF-EAB2EE8D7F21}" dt="2023-04-06T10:23:07.868" v="576" actId="478"/>
          <ac:spMkLst>
            <pc:docMk/>
            <pc:sldMk cId="3857019889" sldId="269"/>
            <ac:spMk id="48" creationId="{F6E90900-5593-4D52-9CD1-C64DE603DBEE}"/>
          </ac:spMkLst>
        </pc:spChg>
        <pc:spChg chg="del mod">
          <ac:chgData name="KIKSTRA Jarmo" userId="7fcb8be3-c31a-4394-a3dd-a150ef08396c" providerId="ADAL" clId="{CC6FA003-9490-4D2C-ABAF-EAB2EE8D7F21}" dt="2023-04-06T10:23:10.580" v="579" actId="478"/>
          <ac:spMkLst>
            <pc:docMk/>
            <pc:sldMk cId="3857019889" sldId="269"/>
            <ac:spMk id="50" creationId="{0D24EE38-1EA7-4BE6-BE92-22DE9915DCE5}"/>
          </ac:spMkLst>
        </pc:spChg>
        <pc:spChg chg="mod">
          <ac:chgData name="KIKSTRA Jarmo" userId="7fcb8be3-c31a-4394-a3dd-a150ef08396c" providerId="ADAL" clId="{CC6FA003-9490-4D2C-ABAF-EAB2EE8D7F21}" dt="2023-04-06T13:46:33.060" v="892" actId="1076"/>
          <ac:spMkLst>
            <pc:docMk/>
            <pc:sldMk cId="3857019889" sldId="269"/>
            <ac:spMk id="51" creationId="{24872179-899B-B45A-CEF7-40009AC008F3}"/>
          </ac:spMkLst>
        </pc:spChg>
        <pc:spChg chg="add mod">
          <ac:chgData name="KIKSTRA Jarmo" userId="7fcb8be3-c31a-4394-a3dd-a150ef08396c" providerId="ADAL" clId="{CC6FA003-9490-4D2C-ABAF-EAB2EE8D7F21}" dt="2023-04-06T13:50:38.841" v="1101" actId="1076"/>
          <ac:spMkLst>
            <pc:docMk/>
            <pc:sldMk cId="3857019889" sldId="269"/>
            <ac:spMk id="53" creationId="{ABBB1FC4-CE53-C1EA-EE93-26B5E096C0C5}"/>
          </ac:spMkLst>
        </pc:spChg>
        <pc:spChg chg="add del mod">
          <ac:chgData name="KIKSTRA Jarmo" userId="7fcb8be3-c31a-4394-a3dd-a150ef08396c" providerId="ADAL" clId="{CC6FA003-9490-4D2C-ABAF-EAB2EE8D7F21}" dt="2023-04-06T10:20:15.076" v="422" actId="478"/>
          <ac:spMkLst>
            <pc:docMk/>
            <pc:sldMk cId="3857019889" sldId="269"/>
            <ac:spMk id="54" creationId="{E82571FC-8DFE-57B1-0BFE-47A5A03751DE}"/>
          </ac:spMkLst>
        </pc:spChg>
        <pc:spChg chg="del">
          <ac:chgData name="KIKSTRA Jarmo" userId="7fcb8be3-c31a-4394-a3dd-a150ef08396c" providerId="ADAL" clId="{CC6FA003-9490-4D2C-ABAF-EAB2EE8D7F21}" dt="2023-04-06T10:20:12.509" v="421" actId="478"/>
          <ac:spMkLst>
            <pc:docMk/>
            <pc:sldMk cId="3857019889" sldId="269"/>
            <ac:spMk id="62" creationId="{B37A1570-66D1-8085-FE7B-C5E33BA2C8B7}"/>
          </ac:spMkLst>
        </pc:spChg>
        <pc:spChg chg="add del mod">
          <ac:chgData name="KIKSTRA Jarmo" userId="7fcb8be3-c31a-4394-a3dd-a150ef08396c" providerId="ADAL" clId="{CC6FA003-9490-4D2C-ABAF-EAB2EE8D7F21}" dt="2023-04-06T10:21:34.377" v="471"/>
          <ac:spMkLst>
            <pc:docMk/>
            <pc:sldMk cId="3857019889" sldId="269"/>
            <ac:spMk id="66" creationId="{EC635DFA-FD83-EC2B-6CF9-FCB6E8BD3B12}"/>
          </ac:spMkLst>
        </pc:spChg>
        <pc:spChg chg="add mod">
          <ac:chgData name="KIKSTRA Jarmo" userId="7fcb8be3-c31a-4394-a3dd-a150ef08396c" providerId="ADAL" clId="{CC6FA003-9490-4D2C-ABAF-EAB2EE8D7F21}" dt="2023-04-07T10:05:18.339" v="1534" actId="20577"/>
          <ac:spMkLst>
            <pc:docMk/>
            <pc:sldMk cId="3857019889" sldId="269"/>
            <ac:spMk id="67" creationId="{C432C66E-6AEB-6FFB-EFC1-FA6CF10BCCFD}"/>
          </ac:spMkLst>
        </pc:spChg>
        <pc:spChg chg="add mod">
          <ac:chgData name="KIKSTRA Jarmo" userId="7fcb8be3-c31a-4394-a3dd-a150ef08396c" providerId="ADAL" clId="{CC6FA003-9490-4D2C-ABAF-EAB2EE8D7F21}" dt="2023-04-06T13:46:11.429" v="887" actId="1076"/>
          <ac:spMkLst>
            <pc:docMk/>
            <pc:sldMk cId="3857019889" sldId="269"/>
            <ac:spMk id="101" creationId="{AC41C482-7BBD-261F-9B10-45FF98B634BA}"/>
          </ac:spMkLst>
        </pc:spChg>
        <pc:spChg chg="add mod">
          <ac:chgData name="KIKSTRA Jarmo" userId="7fcb8be3-c31a-4394-a3dd-a150ef08396c" providerId="ADAL" clId="{CC6FA003-9490-4D2C-ABAF-EAB2EE8D7F21}" dt="2023-04-06T13:45:57.787" v="885" actId="1076"/>
          <ac:spMkLst>
            <pc:docMk/>
            <pc:sldMk cId="3857019889" sldId="269"/>
            <ac:spMk id="111" creationId="{2230AED9-6BEE-2184-1707-377FEC4FD386}"/>
          </ac:spMkLst>
        </pc:spChg>
        <pc:spChg chg="add mod">
          <ac:chgData name="KIKSTRA Jarmo" userId="7fcb8be3-c31a-4394-a3dd-a150ef08396c" providerId="ADAL" clId="{CC6FA003-9490-4D2C-ABAF-EAB2EE8D7F21}" dt="2023-04-06T13:46:29.871" v="891" actId="1076"/>
          <ac:spMkLst>
            <pc:docMk/>
            <pc:sldMk cId="3857019889" sldId="269"/>
            <ac:spMk id="117" creationId="{EA16B0D9-13E3-C2C9-31B0-0862B0426502}"/>
          </ac:spMkLst>
        </pc:spChg>
        <pc:spChg chg="add del mod">
          <ac:chgData name="KIKSTRA Jarmo" userId="7fcb8be3-c31a-4394-a3dd-a150ef08396c" providerId="ADAL" clId="{CC6FA003-9490-4D2C-ABAF-EAB2EE8D7F21}" dt="2023-04-06T13:48:15.018" v="1007"/>
          <ac:spMkLst>
            <pc:docMk/>
            <pc:sldMk cId="3857019889" sldId="269"/>
            <ac:spMk id="165" creationId="{9C436489-5BBD-8C4B-A90E-5EADCC67E880}"/>
          </ac:spMkLst>
        </pc:spChg>
        <pc:spChg chg="add mod">
          <ac:chgData name="KIKSTRA Jarmo" userId="7fcb8be3-c31a-4394-a3dd-a150ef08396c" providerId="ADAL" clId="{CC6FA003-9490-4D2C-ABAF-EAB2EE8D7F21}" dt="2023-04-06T13:52:48.729" v="1251" actId="1076"/>
          <ac:spMkLst>
            <pc:docMk/>
            <pc:sldMk cId="3857019889" sldId="269"/>
            <ac:spMk id="169" creationId="{55495F70-53F7-EAFE-3933-151652DA00FD}"/>
          </ac:spMkLst>
        </pc:spChg>
        <pc:spChg chg="add mod">
          <ac:chgData name="KIKSTRA Jarmo" userId="7fcb8be3-c31a-4394-a3dd-a150ef08396c" providerId="ADAL" clId="{CC6FA003-9490-4D2C-ABAF-EAB2EE8D7F21}" dt="2023-04-06T13:52:37.746" v="1247" actId="20577"/>
          <ac:spMkLst>
            <pc:docMk/>
            <pc:sldMk cId="3857019889" sldId="269"/>
            <ac:spMk id="170" creationId="{B077CC1F-8415-5907-A04B-73E3CF12B163}"/>
          </ac:spMkLst>
        </pc:spChg>
        <pc:cxnChg chg="del mod">
          <ac:chgData name="KIKSTRA Jarmo" userId="7fcb8be3-c31a-4394-a3dd-a150ef08396c" providerId="ADAL" clId="{CC6FA003-9490-4D2C-ABAF-EAB2EE8D7F21}" dt="2023-04-06T10:23:12.907" v="582" actId="478"/>
          <ac:cxnSpMkLst>
            <pc:docMk/>
            <pc:sldMk cId="3857019889" sldId="269"/>
            <ac:cxnSpMk id="3" creationId="{D4D585EC-E0BB-2638-7E97-FEA5F3974C1B}"/>
          </ac:cxnSpMkLst>
        </pc:cxnChg>
        <pc:cxnChg chg="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9" creationId="{0FD39C81-08DD-A2E2-B886-F9B01141BCCA}"/>
          </ac:cxnSpMkLst>
        </pc:cxnChg>
        <pc:cxnChg chg="mod">
          <ac:chgData name="KIKSTRA Jarmo" userId="7fcb8be3-c31a-4394-a3dd-a150ef08396c" providerId="ADAL" clId="{CC6FA003-9490-4D2C-ABAF-EAB2EE8D7F21}" dt="2023-04-06T13:54:19.271" v="1299" actId="1076"/>
          <ac:cxnSpMkLst>
            <pc:docMk/>
            <pc:sldMk cId="3857019889" sldId="269"/>
            <ac:cxnSpMk id="17" creationId="{63D6ACB0-1991-0F68-1D5D-5FCB4E53C736}"/>
          </ac:cxnSpMkLst>
        </pc:cxnChg>
        <pc:cxnChg chg="mod">
          <ac:chgData name="KIKSTRA Jarmo" userId="7fcb8be3-c31a-4394-a3dd-a150ef08396c" providerId="ADAL" clId="{CC6FA003-9490-4D2C-ABAF-EAB2EE8D7F21}" dt="2023-04-06T13:51:20.780" v="1103" actId="1076"/>
          <ac:cxnSpMkLst>
            <pc:docMk/>
            <pc:sldMk cId="3857019889" sldId="269"/>
            <ac:cxnSpMk id="23" creationId="{A3CBF32C-05AC-0B6E-FB5D-AD29A5D27DB8}"/>
          </ac:cxnSpMkLst>
        </pc:cxnChg>
        <pc:cxnChg chg="del mod">
          <ac:chgData name="KIKSTRA Jarmo" userId="7fcb8be3-c31a-4394-a3dd-a150ef08396c" providerId="ADAL" clId="{CC6FA003-9490-4D2C-ABAF-EAB2EE8D7F21}" dt="2023-04-06T10:16:26.949" v="219" actId="478"/>
          <ac:cxnSpMkLst>
            <pc:docMk/>
            <pc:sldMk cId="3857019889" sldId="269"/>
            <ac:cxnSpMk id="26" creationId="{18CA8E32-85EC-BC5C-D2F8-B2B749015B35}"/>
          </ac:cxnSpMkLst>
        </pc:cxnChg>
        <pc:cxnChg chg="add 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27" creationId="{0CDD8344-4418-CC51-A48B-2C815B442DA2}"/>
          </ac:cxnSpMkLst>
        </pc:cxnChg>
        <pc:cxnChg chg="del mod">
          <ac:chgData name="KIKSTRA Jarmo" userId="7fcb8be3-c31a-4394-a3dd-a150ef08396c" providerId="ADAL" clId="{CC6FA003-9490-4D2C-ABAF-EAB2EE8D7F21}" dt="2023-04-06T10:23:11.059" v="580" actId="478"/>
          <ac:cxnSpMkLst>
            <pc:docMk/>
            <pc:sldMk cId="3857019889" sldId="269"/>
            <ac:cxnSpMk id="32" creationId="{05A15AE5-3087-4F4F-9114-37348868C74E}"/>
          </ac:cxnSpMkLst>
        </pc:cxnChg>
        <pc:cxnChg chg="add mod">
          <ac:chgData name="KIKSTRA Jarmo" userId="7fcb8be3-c31a-4394-a3dd-a150ef08396c" providerId="ADAL" clId="{CC6FA003-9490-4D2C-ABAF-EAB2EE8D7F21}" dt="2023-04-06T13:49:53.142" v="1084" actId="14100"/>
          <ac:cxnSpMkLst>
            <pc:docMk/>
            <pc:sldMk cId="3857019889" sldId="269"/>
            <ac:cxnSpMk id="34" creationId="{880F9BB9-CD72-4DA3-F47F-B197595011D9}"/>
          </ac:cxnSpMkLst>
        </pc:cxnChg>
        <pc:cxnChg chg="del mod">
          <ac:chgData name="KIKSTRA Jarmo" userId="7fcb8be3-c31a-4394-a3dd-a150ef08396c" providerId="ADAL" clId="{CC6FA003-9490-4D2C-ABAF-EAB2EE8D7F21}" dt="2023-04-06T10:23:06.780" v="575" actId="478"/>
          <ac:cxnSpMkLst>
            <pc:docMk/>
            <pc:sldMk cId="3857019889" sldId="269"/>
            <ac:cxnSpMk id="35" creationId="{CD3E9936-088B-40CB-8A21-7802AE94835E}"/>
          </ac:cxnSpMkLst>
        </pc:cxnChg>
        <pc:cxnChg chg="mod">
          <ac:chgData name="KIKSTRA Jarmo" userId="7fcb8be3-c31a-4394-a3dd-a150ef08396c" providerId="ADAL" clId="{CC6FA003-9490-4D2C-ABAF-EAB2EE8D7F21}" dt="2023-04-06T13:49:53.142" v="1084" actId="14100"/>
          <ac:cxnSpMkLst>
            <pc:docMk/>
            <pc:sldMk cId="3857019889" sldId="269"/>
            <ac:cxnSpMk id="37" creationId="{6230002C-4C1F-C436-D766-4A7ED1A34F54}"/>
          </ac:cxnSpMkLst>
        </pc:cxnChg>
        <pc:cxnChg chg="del mod">
          <ac:chgData name="KIKSTRA Jarmo" userId="7fcb8be3-c31a-4394-a3dd-a150ef08396c" providerId="ADAL" clId="{CC6FA003-9490-4D2C-ABAF-EAB2EE8D7F21}" dt="2023-04-06T10:25:33.094" v="624" actId="478"/>
          <ac:cxnSpMkLst>
            <pc:docMk/>
            <pc:sldMk cId="3857019889" sldId="269"/>
            <ac:cxnSpMk id="41" creationId="{C4CBB9ED-77B1-1E51-0323-2133C141EFF6}"/>
          </ac:cxnSpMkLst>
        </pc:cxnChg>
        <pc:cxnChg chg="mod">
          <ac:chgData name="KIKSTRA Jarmo" userId="7fcb8be3-c31a-4394-a3dd-a150ef08396c" providerId="ADAL" clId="{CC6FA003-9490-4D2C-ABAF-EAB2EE8D7F21}" dt="2023-04-06T13:45:50.360" v="884" actId="693"/>
          <ac:cxnSpMkLst>
            <pc:docMk/>
            <pc:sldMk cId="3857019889" sldId="269"/>
            <ac:cxnSpMk id="55" creationId="{D1284F01-A665-3866-6F24-FFF741E4B58A}"/>
          </ac:cxnSpMkLst>
        </pc:cxnChg>
        <pc:cxnChg chg="add mod">
          <ac:chgData name="KIKSTRA Jarmo" userId="7fcb8be3-c31a-4394-a3dd-a150ef08396c" providerId="ADAL" clId="{CC6FA003-9490-4D2C-ABAF-EAB2EE8D7F21}" dt="2023-04-06T13:45:57.787" v="885" actId="1076"/>
          <ac:cxnSpMkLst>
            <pc:docMk/>
            <pc:sldMk cId="3857019889" sldId="269"/>
            <ac:cxnSpMk id="68" creationId="{A6EC61B1-BBE5-2578-F7BE-4DD18EFE987F}"/>
          </ac:cxnSpMkLst>
        </pc:cxnChg>
        <pc:cxnChg chg="add del mod">
          <ac:chgData name="KIKSTRA Jarmo" userId="7fcb8be3-c31a-4394-a3dd-a150ef08396c" providerId="ADAL" clId="{CC6FA003-9490-4D2C-ABAF-EAB2EE8D7F21}" dt="2023-04-06T10:22:33.332" v="530"/>
          <ac:cxnSpMkLst>
            <pc:docMk/>
            <pc:sldMk cId="3857019889" sldId="269"/>
            <ac:cxnSpMk id="87" creationId="{E39F6083-3973-DD82-5258-1BE0C3F8B8D3}"/>
          </ac:cxnSpMkLst>
        </pc:cxnChg>
        <pc:cxnChg chg="add mod">
          <ac:chgData name="KIKSTRA Jarmo" userId="7fcb8be3-c31a-4394-a3dd-a150ef08396c" providerId="ADAL" clId="{CC6FA003-9490-4D2C-ABAF-EAB2EE8D7F21}" dt="2023-04-06T13:46:14.579" v="888" actId="14100"/>
          <ac:cxnSpMkLst>
            <pc:docMk/>
            <pc:sldMk cId="3857019889" sldId="269"/>
            <ac:cxnSpMk id="102" creationId="{30519510-5FF0-0DD9-4545-D09127D0E2D1}"/>
          </ac:cxnSpMkLst>
        </pc:cxnChg>
        <pc:cxnChg chg="add mod">
          <ac:chgData name="KIKSTRA Jarmo" userId="7fcb8be3-c31a-4394-a3dd-a150ef08396c" providerId="ADAL" clId="{CC6FA003-9490-4D2C-ABAF-EAB2EE8D7F21}" dt="2023-04-06T13:53:02.821" v="1252" actId="14100"/>
          <ac:cxnSpMkLst>
            <pc:docMk/>
            <pc:sldMk cId="3857019889" sldId="269"/>
            <ac:cxnSpMk id="112" creationId="{3713F47B-044E-9BBB-B25F-AF8CA844B30C}"/>
          </ac:cxnSpMkLst>
        </pc:cxnChg>
        <pc:cxnChg chg="add mod">
          <ac:chgData name="KIKSTRA Jarmo" userId="7fcb8be3-c31a-4394-a3dd-a150ef08396c" providerId="ADAL" clId="{CC6FA003-9490-4D2C-ABAF-EAB2EE8D7F21}" dt="2023-04-06T13:52:45.196" v="1250" actId="14100"/>
          <ac:cxnSpMkLst>
            <pc:docMk/>
            <pc:sldMk cId="3857019889" sldId="269"/>
            <ac:cxnSpMk id="171" creationId="{2D83EB56-0828-C379-CC23-B166EAB2C327}"/>
          </ac:cxnSpMkLst>
        </pc:cxnChg>
      </pc:sldChg>
      <pc:sldChg chg="modSp add mod">
        <pc:chgData name="KIKSTRA Jarmo" userId="7fcb8be3-c31a-4394-a3dd-a150ef08396c" providerId="ADAL" clId="{CC6FA003-9490-4D2C-ABAF-EAB2EE8D7F21}" dt="2023-04-06T10:11:41.522" v="9" actId="20577"/>
        <pc:sldMkLst>
          <pc:docMk/>
          <pc:sldMk cId="4200622264" sldId="270"/>
        </pc:sldMkLst>
        <pc:spChg chg="mod">
          <ac:chgData name="KIKSTRA Jarmo" userId="7fcb8be3-c31a-4394-a3dd-a150ef08396c" providerId="ADAL" clId="{CC6FA003-9490-4D2C-ABAF-EAB2EE8D7F21}" dt="2023-04-06T10:11:41.522" v="9" actId="20577"/>
          <ac:spMkLst>
            <pc:docMk/>
            <pc:sldMk cId="4200622264" sldId="270"/>
            <ac:spMk id="44" creationId="{DAF76DC9-1A7D-952C-F6A1-8B6B61EA7E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50" y="921451"/>
            <a:ext cx="10090861" cy="399383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5145094"/>
            <a:ext cx="9655607" cy="210026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685" y="889393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4" y="8368206"/>
            <a:ext cx="3530546" cy="12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E42FE-DE83-0941-9540-20EEB4918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4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4" y="8327780"/>
            <a:ext cx="3530546" cy="127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3F04A-47D7-6D44-AF92-CB4F029D3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0A26F-514F-5A42-ACE3-70A01C872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4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BA4D8-F3B1-6640-9CB5-BB9AE0CA86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2836" y="232211"/>
            <a:ext cx="473889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4" y="8368206"/>
            <a:ext cx="3530546" cy="1232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4" y="8327780"/>
            <a:ext cx="3530546" cy="127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71685" y="8893932"/>
            <a:ext cx="2880360" cy="5111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4" y="8287355"/>
            <a:ext cx="3530546" cy="1313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848" y="2466264"/>
            <a:ext cx="10059568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47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7221" y="2466264"/>
            <a:ext cx="5853532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80850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470962" y="2466264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561073" y="2498048"/>
            <a:ext cx="3859683" cy="609187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775122" y="-1"/>
            <a:ext cx="5026481" cy="212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850" y="2353628"/>
            <a:ext cx="5916607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215" y="2353628"/>
            <a:ext cx="5901538" cy="1153477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80847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567221" y="3725269"/>
            <a:ext cx="5853532" cy="48328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8" y="511178"/>
            <a:ext cx="11540642" cy="167789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0803920" cy="9601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08899" y="4850"/>
            <a:ext cx="4792705" cy="959635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048" y="2555875"/>
            <a:ext cx="11188598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50" y="511177"/>
            <a:ext cx="11191799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685" y="889393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8112" y="9119943"/>
            <a:ext cx="9761194" cy="3447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OSCAR-IAM: future collaboration ideas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855" y="8922596"/>
            <a:ext cx="9538510" cy="20028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AT"/>
              <a:t>16/11/2020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047392" y="226059"/>
            <a:ext cx="482350" cy="9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F735F1-FD90-8E9C-87EC-A9EB16CE0B95}"/>
              </a:ext>
            </a:extLst>
          </p:cNvPr>
          <p:cNvSpPr/>
          <p:nvPr/>
        </p:nvSpPr>
        <p:spPr>
          <a:xfrm>
            <a:off x="3929835" y="7502679"/>
            <a:ext cx="2506181" cy="95675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Outcome variables:</a:t>
            </a:r>
          </a:p>
          <a:p>
            <a:pPr marL="285750" indent="-285750">
              <a:buFontTx/>
              <a:buChar char="-"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GDP (low detail)</a:t>
            </a:r>
          </a:p>
          <a:p>
            <a:pPr marL="285750" indent="-285750">
              <a:buFontTx/>
              <a:buChar char="-"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Energy supply system</a:t>
            </a:r>
          </a:p>
          <a:p>
            <a:pPr marL="285750" indent="-285750">
              <a:buFontTx/>
              <a:buChar char="-"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GHG emissions</a:t>
            </a:r>
          </a:p>
          <a:p>
            <a:pPr marL="285750" indent="-285750">
              <a:buFontTx/>
              <a:buChar char="-"/>
            </a:pPr>
            <a:r>
              <a:rPr lang="en-US" sz="900" b="1" i="1" dirty="0">
                <a:solidFill>
                  <a:schemeClr val="accent1">
                    <a:lumMod val="75000"/>
                  </a:schemeClr>
                </a:solidFill>
              </a:rPr>
              <a:t>Energy demand, scaled by MACRO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08C11F-FB65-B901-3689-DF1B18791D23}"/>
              </a:ext>
            </a:extLst>
          </p:cNvPr>
          <p:cNvSpPr/>
          <p:nvPr/>
        </p:nvSpPr>
        <p:spPr>
          <a:xfrm>
            <a:off x="3370859" y="4248855"/>
            <a:ext cx="6042467" cy="237838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i="1" dirty="0" err="1">
                <a:solidFill>
                  <a:schemeClr val="accent5"/>
                </a:solidFill>
              </a:rPr>
              <a:t>MESSAGEix</a:t>
            </a:r>
            <a:r>
              <a:rPr lang="en-US" sz="1400" b="1" i="1" dirty="0">
                <a:solidFill>
                  <a:schemeClr val="accent5"/>
                </a:solidFill>
              </a:rPr>
              <a:t>-Australia</a:t>
            </a:r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C413FE-5E1F-EEE5-681E-6058C1DD1BAD}"/>
              </a:ext>
            </a:extLst>
          </p:cNvPr>
          <p:cNvSpPr/>
          <p:nvPr/>
        </p:nvSpPr>
        <p:spPr>
          <a:xfrm>
            <a:off x="6644174" y="4567076"/>
            <a:ext cx="2243777" cy="82813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br>
              <a:rPr lang="en-US" sz="1400" b="1" i="1" dirty="0">
                <a:solidFill>
                  <a:schemeClr val="accent5"/>
                </a:solidFill>
              </a:rPr>
            </a:br>
            <a:r>
              <a:rPr lang="en-US" sz="1400" b="1" i="1" dirty="0" err="1">
                <a:solidFill>
                  <a:schemeClr val="accent5"/>
                </a:solidFill>
              </a:rPr>
              <a:t>MESSAGEix</a:t>
            </a:r>
            <a:endParaRPr lang="en-US" sz="1400" b="1" i="1" dirty="0">
              <a:solidFill>
                <a:schemeClr val="accent5"/>
              </a:solidFill>
            </a:endParaRPr>
          </a:p>
          <a:p>
            <a:pPr algn="r"/>
            <a:r>
              <a:rPr lang="en-US" sz="1000" b="1" i="1" dirty="0">
                <a:solidFill>
                  <a:schemeClr val="accent5"/>
                </a:solidFill>
              </a:rPr>
              <a:t>(Energy supply model, e.g. energy demand and supply, emissions, carbon price)</a:t>
            </a:r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614F3E-0D13-DEA2-76D6-D4AEE6FACCD2}"/>
              </a:ext>
            </a:extLst>
          </p:cNvPr>
          <p:cNvSpPr/>
          <p:nvPr/>
        </p:nvSpPr>
        <p:spPr>
          <a:xfrm>
            <a:off x="3572031" y="1277724"/>
            <a:ext cx="2820062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Global </a:t>
            </a:r>
            <a:r>
              <a:rPr lang="en-US" sz="1400" dirty="0" err="1"/>
              <a:t>MESSAGEix</a:t>
            </a:r>
            <a:r>
              <a:rPr lang="en-US" sz="1400" dirty="0"/>
              <a:t>-GLOBIOM v1.1 model setup</a:t>
            </a:r>
            <a:endParaRPr lang="en-AT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D6ACB0-1991-0F68-1D5D-5FCB4E53C736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5349789" y="6460374"/>
            <a:ext cx="875443" cy="1209167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3CBF32C-05AC-0B6E-FB5D-AD29A5D27DB8}"/>
              </a:ext>
            </a:extLst>
          </p:cNvPr>
          <p:cNvCxnSpPr>
            <a:cxnSpLocks/>
          </p:cNvCxnSpPr>
          <p:nvPr/>
        </p:nvCxnSpPr>
        <p:spPr>
          <a:xfrm rot="5400000">
            <a:off x="3844559" y="2325528"/>
            <a:ext cx="1600091" cy="674916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432C66E-6AEB-6FFB-EFC1-FA6CF10BCCFD}"/>
              </a:ext>
            </a:extLst>
          </p:cNvPr>
          <p:cNvSpPr/>
          <p:nvPr/>
        </p:nvSpPr>
        <p:spPr>
          <a:xfrm>
            <a:off x="1396959" y="5368934"/>
            <a:ext cx="1397322" cy="109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Utility peaks and consumption/cap by year</a:t>
            </a:r>
            <a:endParaRPr lang="en-AT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6EC61B1-BBE5-2578-F7BE-4DD18EFE987F}"/>
              </a:ext>
            </a:extLst>
          </p:cNvPr>
          <p:cNvCxnSpPr>
            <a:cxnSpLocks/>
            <a:stCxn id="67" idx="3"/>
            <a:endCxn id="111" idx="1"/>
          </p:cNvCxnSpPr>
          <p:nvPr/>
        </p:nvCxnSpPr>
        <p:spPr>
          <a:xfrm flipV="1">
            <a:off x="2794281" y="5755674"/>
            <a:ext cx="777750" cy="15882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C41C482-7BBD-261F-9B10-45FF98B634BA}"/>
              </a:ext>
            </a:extLst>
          </p:cNvPr>
          <p:cNvSpPr/>
          <p:nvPr/>
        </p:nvSpPr>
        <p:spPr>
          <a:xfrm>
            <a:off x="1496085" y="2818356"/>
            <a:ext cx="1860607" cy="513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Climate policy assumptions</a:t>
            </a:r>
            <a:endParaRPr lang="en-AT" sz="14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0519510-5FF0-0DD9-4545-D09127D0E2D1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3356692" y="3075140"/>
            <a:ext cx="377310" cy="395165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230AED9-6BEE-2184-1707-377FEC4FD386}"/>
              </a:ext>
            </a:extLst>
          </p:cNvPr>
          <p:cNvSpPr/>
          <p:nvPr/>
        </p:nvSpPr>
        <p:spPr>
          <a:xfrm>
            <a:off x="3572031" y="5277294"/>
            <a:ext cx="2235736" cy="95675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i="1" dirty="0">
                <a:solidFill>
                  <a:schemeClr val="accent5"/>
                </a:solidFill>
              </a:rPr>
              <a:t>MACRO</a:t>
            </a:r>
            <a:br>
              <a:rPr lang="en-US" sz="1400" b="1" i="1" dirty="0">
                <a:solidFill>
                  <a:schemeClr val="accent5"/>
                </a:solidFill>
              </a:rPr>
            </a:br>
            <a:r>
              <a:rPr lang="en-US" sz="1400" b="1" i="1" dirty="0">
                <a:solidFill>
                  <a:schemeClr val="accent5"/>
                </a:solidFill>
              </a:rPr>
              <a:t>[non-monotonic utility] </a:t>
            </a:r>
            <a:br>
              <a:rPr lang="en-US" sz="1000" b="1" i="1" dirty="0">
                <a:solidFill>
                  <a:schemeClr val="accent5"/>
                </a:solidFill>
              </a:rPr>
            </a:br>
            <a:r>
              <a:rPr lang="en-US" sz="1000" b="1" i="1" dirty="0">
                <a:solidFill>
                  <a:schemeClr val="accent5"/>
                </a:solidFill>
              </a:rPr>
              <a:t>(Consumption, Investment, Energy prices)</a:t>
            </a:r>
            <a:endParaRPr lang="en-AT" sz="1000" b="1" i="1" dirty="0">
              <a:solidFill>
                <a:schemeClr val="accent5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16B0D9-13E3-C2C9-31B0-0862B0426502}"/>
              </a:ext>
            </a:extLst>
          </p:cNvPr>
          <p:cNvSpPr txBox="1"/>
          <p:nvPr/>
        </p:nvSpPr>
        <p:spPr>
          <a:xfrm>
            <a:off x="4588389" y="4472002"/>
            <a:ext cx="2007664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accent5"/>
                </a:solidFill>
              </a:rPr>
              <a:t>Downscaled economy </a:t>
            </a:r>
            <a:br>
              <a:rPr lang="en-US" sz="1400" i="1" dirty="0">
                <a:solidFill>
                  <a:schemeClr val="accent5"/>
                </a:solidFill>
              </a:rPr>
            </a:br>
            <a:r>
              <a:rPr lang="en-US" sz="1050" i="1" dirty="0">
                <a:solidFill>
                  <a:schemeClr val="accent5"/>
                </a:solidFill>
              </a:rPr>
              <a:t>(iteration GDP and energy)</a:t>
            </a:r>
            <a:endParaRPr lang="en-AT" sz="1400" i="1" dirty="0">
              <a:solidFill>
                <a:schemeClr val="accent5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077CC1F-8415-5907-A04B-73E3CF12B163}"/>
              </a:ext>
            </a:extLst>
          </p:cNvPr>
          <p:cNvSpPr/>
          <p:nvPr/>
        </p:nvSpPr>
        <p:spPr>
          <a:xfrm>
            <a:off x="5541817" y="2494429"/>
            <a:ext cx="2843874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Energy-economy data and potentials for Australia</a:t>
            </a:r>
            <a:endParaRPr lang="en-AT" sz="1400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2D83EB56-0828-C379-CC23-B166EAB2C327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V="1">
            <a:off x="4914169" y="2787036"/>
            <a:ext cx="627648" cy="669977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EC8AC95-D569-3C12-B2D4-80E18D98CFF8}"/>
              </a:ext>
            </a:extLst>
          </p:cNvPr>
          <p:cNvSpPr/>
          <p:nvPr/>
        </p:nvSpPr>
        <p:spPr>
          <a:xfrm>
            <a:off x="1259701" y="1271706"/>
            <a:ext cx="2225318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SSP2 GDP and population for Australia</a:t>
            </a:r>
            <a:endParaRPr lang="en-AT" sz="14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C42090F-DFEC-AAF4-24C8-D7159048954E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2351052" y="1878229"/>
            <a:ext cx="1600093" cy="1557477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E9B8F29-2AFD-E7D6-442E-4A7603A07A3A}"/>
              </a:ext>
            </a:extLst>
          </p:cNvPr>
          <p:cNvSpPr/>
          <p:nvPr/>
        </p:nvSpPr>
        <p:spPr>
          <a:xfrm>
            <a:off x="3194487" y="3463031"/>
            <a:ext cx="2225318" cy="585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calibration for SSP2-baseline growth</a:t>
            </a:r>
            <a:endParaRPr lang="en-AT" sz="1400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90C5AD9-9C99-525A-EFB8-B462E57BE591}"/>
              </a:ext>
            </a:extLst>
          </p:cNvPr>
          <p:cNvCxnSpPr>
            <a:cxnSpLocks/>
            <a:stCxn id="131" idx="3"/>
            <a:endCxn id="10" idx="0"/>
          </p:cNvCxnSpPr>
          <p:nvPr/>
        </p:nvCxnSpPr>
        <p:spPr>
          <a:xfrm>
            <a:off x="5419805" y="3755639"/>
            <a:ext cx="972288" cy="493216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0D31EED6-38B4-F661-1DE3-8DBC7AB7E6EC}"/>
              </a:ext>
            </a:extLst>
          </p:cNvPr>
          <p:cNvSpPr/>
          <p:nvPr/>
        </p:nvSpPr>
        <p:spPr>
          <a:xfrm>
            <a:off x="7954482" y="7176837"/>
            <a:ext cx="998270" cy="32212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AT" sz="1400" b="1" i="1" dirty="0">
              <a:solidFill>
                <a:schemeClr val="accent5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B8DFBE4E-AECA-B71F-113E-3044A059A883}"/>
              </a:ext>
            </a:extLst>
          </p:cNvPr>
          <p:cNvSpPr/>
          <p:nvPr/>
        </p:nvSpPr>
        <p:spPr>
          <a:xfrm>
            <a:off x="7954482" y="7642959"/>
            <a:ext cx="998270" cy="322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14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6F3F1C0-97E7-AC48-97BE-F1E6DF1A6A2B}"/>
              </a:ext>
            </a:extLst>
          </p:cNvPr>
          <p:cNvSpPr/>
          <p:nvPr/>
        </p:nvSpPr>
        <p:spPr>
          <a:xfrm>
            <a:off x="7951665" y="8111550"/>
            <a:ext cx="998270" cy="322129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T" sz="140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83D7938-D2BD-6A8D-ED77-660DBC6D5A60}"/>
              </a:ext>
            </a:extLst>
          </p:cNvPr>
          <p:cNvSpPr txBox="1"/>
          <p:nvPr/>
        </p:nvSpPr>
        <p:spPr>
          <a:xfrm>
            <a:off x="9146104" y="7191189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Model</a:t>
            </a:r>
            <a:endParaRPr lang="en-AT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5A3D47-B766-C1FB-A6E0-3D15CB7AE6D9}"/>
              </a:ext>
            </a:extLst>
          </p:cNvPr>
          <p:cNvSpPr txBox="1"/>
          <p:nvPr/>
        </p:nvSpPr>
        <p:spPr>
          <a:xfrm>
            <a:off x="9146103" y="7668436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Input</a:t>
            </a:r>
            <a:endParaRPr lang="en-AT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B89AD47-A09B-0879-211D-4B2D21D705B2}"/>
              </a:ext>
            </a:extLst>
          </p:cNvPr>
          <p:cNvSpPr txBox="1"/>
          <p:nvPr/>
        </p:nvSpPr>
        <p:spPr>
          <a:xfrm>
            <a:off x="9146104" y="8138212"/>
            <a:ext cx="1452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Output</a:t>
            </a:r>
            <a:endParaRPr lang="en-AT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1047A96-9E91-E589-C937-644BB23C2963}"/>
              </a:ext>
            </a:extLst>
          </p:cNvPr>
          <p:cNvSpPr/>
          <p:nvPr/>
        </p:nvSpPr>
        <p:spPr>
          <a:xfrm>
            <a:off x="7689108" y="6968771"/>
            <a:ext cx="2397687" cy="1684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60625E6F-8DAD-0E75-66A0-6819520FA94A}"/>
              </a:ext>
            </a:extLst>
          </p:cNvPr>
          <p:cNvCxnSpPr>
            <a:cxnSpLocks/>
            <a:stCxn id="111" idx="3"/>
            <a:endCxn id="11" idx="1"/>
          </p:cNvCxnSpPr>
          <p:nvPr/>
        </p:nvCxnSpPr>
        <p:spPr>
          <a:xfrm flipV="1">
            <a:off x="5807767" y="4981146"/>
            <a:ext cx="836407" cy="77452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FB49A296-84A9-3D7A-CE4A-F2280B20D4AC}"/>
              </a:ext>
            </a:extLst>
          </p:cNvPr>
          <p:cNvSpPr/>
          <p:nvPr/>
        </p:nvSpPr>
        <p:spPr>
          <a:xfrm>
            <a:off x="6244459" y="5152869"/>
            <a:ext cx="139886" cy="171535"/>
          </a:xfrm>
          <a:prstGeom prst="curved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51AF3156-B642-C908-EEB5-0BA404F6FDB2}"/>
              </a:ext>
            </a:extLst>
          </p:cNvPr>
          <p:cNvSpPr/>
          <p:nvPr/>
        </p:nvSpPr>
        <p:spPr>
          <a:xfrm rot="10800000">
            <a:off x="6036806" y="5133734"/>
            <a:ext cx="139886" cy="171535"/>
          </a:xfrm>
          <a:prstGeom prst="curved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22E77F-3DC6-EDFB-9353-1BEFF2226415}"/>
              </a:ext>
            </a:extLst>
          </p:cNvPr>
          <p:cNvSpPr/>
          <p:nvPr/>
        </p:nvSpPr>
        <p:spPr>
          <a:xfrm>
            <a:off x="1382658" y="4248856"/>
            <a:ext cx="1860607" cy="594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intensity assumptions (AEEI) </a:t>
            </a:r>
            <a:endParaRPr lang="en-AT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59DF48-B3C5-D67E-BD02-D3F53291F0CC}"/>
              </a:ext>
            </a:extLst>
          </p:cNvPr>
          <p:cNvCxnSpPr>
            <a:cxnSpLocks/>
            <a:stCxn id="131" idx="1"/>
            <a:endCxn id="38" idx="0"/>
          </p:cNvCxnSpPr>
          <p:nvPr/>
        </p:nvCxnSpPr>
        <p:spPr>
          <a:xfrm rot="10800000" flipV="1">
            <a:off x="2312963" y="3755638"/>
            <a:ext cx="881525" cy="493217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E8DAE4B-18EC-41D5-5370-8E9C3A5B7DE8}"/>
              </a:ext>
            </a:extLst>
          </p:cNvPr>
          <p:cNvCxnSpPr>
            <a:cxnSpLocks/>
            <a:stCxn id="38" idx="2"/>
            <a:endCxn id="111" idx="0"/>
          </p:cNvCxnSpPr>
          <p:nvPr/>
        </p:nvCxnSpPr>
        <p:spPr>
          <a:xfrm rot="16200000" flipH="1">
            <a:off x="3284529" y="3871924"/>
            <a:ext cx="433802" cy="2376937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2764"/>
      </p:ext>
    </p:extLst>
  </p:cSld>
  <p:clrMapOvr>
    <a:masterClrMapping/>
  </p:clrMapOvr>
</p:sld>
</file>

<file path=ppt/theme/theme1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2F41CB60-87CF-8D48-BA3B-12F69730358A}" vid="{277F160F-5B48-354E-BCB5-A75D265C5F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93C57-A7ED-44E6-88BF-DA3984EE19E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06814371-4dd9-40ea-9cc7-40b39613c6ae"/>
    <ds:schemaRef ds:uri="http://purl.org/dc/terms/"/>
    <ds:schemaRef ds:uri="http://schemas.openxmlformats.org/package/2006/metadata/core-properties"/>
    <ds:schemaRef ds:uri="749ef8e9-4186-4c55-b2d4-b1c3f2fa9400"/>
    <ds:schemaRef ds:uri="0689c177-5e19-464b-8532-40aa8fde3a9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16-9</Template>
  <TotalTime>5950</TotalTime>
  <Words>107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IIASA alternatives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Compact Earth system model OSCAR and the IIASA IAM framework</dc:title>
  <dc:creator>KIKSTRA Jarmo</dc:creator>
  <cp:lastModifiedBy>KIKSTRA Jarmo</cp:lastModifiedBy>
  <cp:revision>7</cp:revision>
  <cp:lastPrinted>2018-09-04T06:30:47Z</cp:lastPrinted>
  <dcterms:created xsi:type="dcterms:W3CDTF">2020-11-15T12:07:21Z</dcterms:created>
  <dcterms:modified xsi:type="dcterms:W3CDTF">2023-06-27T12:56:57Z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