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5"/>
  </p:sldMasterIdLst>
  <p:notesMasterIdLst>
    <p:notesMasterId r:id="rId7"/>
  </p:notesMasterIdLst>
  <p:handoutMasterIdLst>
    <p:handoutMasterId r:id="rId8"/>
  </p:handoutMasterIdLst>
  <p:sldIdLst>
    <p:sldId id="273" r:id="rId6"/>
  </p:sldIdLst>
  <p:sldSz cx="12801600" cy="9601200" type="A3"/>
  <p:notesSz cx="6797675" cy="9926638"/>
  <p:defaultTextStyle>
    <a:defPPr>
      <a:defRPr lang="en-US"/>
    </a:defPPr>
    <a:lvl1pPr marL="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79C"/>
    <a:srgbClr val="2455A3"/>
    <a:srgbClr val="005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29" autoAdjust="0"/>
    <p:restoredTop sz="94752" autoAdjust="0"/>
  </p:normalViewPr>
  <p:slideViewPr>
    <p:cSldViewPr snapToGrid="0" snapToObjects="1">
      <p:cViewPr varScale="1">
        <p:scale>
          <a:sx n="57" d="100"/>
          <a:sy n="57" d="100"/>
        </p:scale>
        <p:origin x="129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43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KSTRA Jarmo" userId="7fcb8be3-c31a-4394-a3dd-a150ef08396c" providerId="ADAL" clId="{B4C14A79-3FEE-4EC6-827B-C79751007878}"/>
    <pc:docChg chg="undo custSel addSld delSld modSld delMainMaster modMainMaster modNotesMaster">
      <pc:chgData name="KIKSTRA Jarmo" userId="7fcb8be3-c31a-4394-a3dd-a150ef08396c" providerId="ADAL" clId="{B4C14A79-3FEE-4EC6-827B-C79751007878}" dt="2021-12-06T23:20:22.442" v="348" actId="1076"/>
      <pc:docMkLst>
        <pc:docMk/>
      </pc:docMkLst>
      <pc:sldChg chg="del">
        <pc:chgData name="KIKSTRA Jarmo" userId="7fcb8be3-c31a-4394-a3dd-a150ef08396c" providerId="ADAL" clId="{B4C14A79-3FEE-4EC6-827B-C79751007878}" dt="2021-12-06T22:53:17.546" v="3" actId="47"/>
        <pc:sldMkLst>
          <pc:docMk/>
          <pc:sldMk cId="3708670617" sldId="256"/>
        </pc:sldMkLst>
      </pc:sldChg>
      <pc:sldChg chg="del">
        <pc:chgData name="KIKSTRA Jarmo" userId="7fcb8be3-c31a-4394-a3dd-a150ef08396c" providerId="ADAL" clId="{B4C14A79-3FEE-4EC6-827B-C79751007878}" dt="2021-12-06T22:53:15.762" v="2" actId="47"/>
        <pc:sldMkLst>
          <pc:docMk/>
          <pc:sldMk cId="2739159210" sldId="257"/>
        </pc:sldMkLst>
      </pc:sldChg>
      <pc:sldChg chg="del">
        <pc:chgData name="KIKSTRA Jarmo" userId="7fcb8be3-c31a-4394-a3dd-a150ef08396c" providerId="ADAL" clId="{B4C14A79-3FEE-4EC6-827B-C79751007878}" dt="2021-12-06T22:53:19.767" v="4" actId="47"/>
        <pc:sldMkLst>
          <pc:docMk/>
          <pc:sldMk cId="98875362" sldId="258"/>
        </pc:sldMkLst>
      </pc:sldChg>
      <pc:sldChg chg="del">
        <pc:chgData name="KIKSTRA Jarmo" userId="7fcb8be3-c31a-4394-a3dd-a150ef08396c" providerId="ADAL" clId="{B4C14A79-3FEE-4EC6-827B-C79751007878}" dt="2021-12-06T22:53:14.972" v="1" actId="47"/>
        <pc:sldMkLst>
          <pc:docMk/>
          <pc:sldMk cId="1654942401" sldId="259"/>
        </pc:sldMkLst>
      </pc:sldChg>
      <pc:sldChg chg="modSp modNotes">
        <pc:chgData name="KIKSTRA Jarmo" userId="7fcb8be3-c31a-4394-a3dd-a150ef08396c" providerId="ADAL" clId="{B4C14A79-3FEE-4EC6-827B-C79751007878}" dt="2021-12-06T23:16:42.504" v="304"/>
        <pc:sldMkLst>
          <pc:docMk/>
          <pc:sldMk cId="2464955046" sldId="260"/>
        </pc:sldMkLst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2" creationId="{9C050DA8-B4BB-4F8F-964E-4B421ECA8C02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7" creationId="{86F4808A-A578-4C84-B995-7120B5D37EBF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8" creationId="{A80334B9-9C58-4738-B7B9-4363CD90D238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9" creationId="{CF922BA2-ECBF-467E-887D-7D122F7C60D1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10" creationId="{F5545B28-B16A-49BD-8602-268638ACF0B3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13" creationId="{2969DA9C-1AD3-45DF-B2BC-66DDC021A6FE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14" creationId="{A799E59A-2996-44C9-AEED-5D55A1FF47F4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16" creationId="{C46E9238-846F-470C-B3A8-A409848056B7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17" creationId="{F5063CE8-7BFB-4709-82EC-6E2CEDAE576D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19" creationId="{E217AC0F-D04B-434A-A5EC-8CDF35B83B61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20" creationId="{B4EE6AF4-CC9B-4AF6-BEA7-9A33AE45383A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21" creationId="{FB1DABED-0D2B-4146-A119-AC0F2B84919F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22" creationId="{45AF4C51-A97D-497E-8D5A-F7E88440AFD5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24" creationId="{96157AD1-F536-47D2-B6FA-89B4431E07CD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26" creationId="{B66BC8F2-F85D-4C94-8E34-B14B78D953CB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27" creationId="{641CF7C7-544F-490D-9133-6924C9309E15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28" creationId="{454848D4-4083-4B78-AA28-FF58F9A0537E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30" creationId="{220D2F7D-6245-460C-A4D0-114658610268}"/>
          </ac:spMkLst>
        </pc:spChg>
        <pc:graphicFrameChg chg="mod">
          <ac:chgData name="KIKSTRA Jarmo" userId="7fcb8be3-c31a-4394-a3dd-a150ef08396c" providerId="ADAL" clId="{B4C14A79-3FEE-4EC6-827B-C79751007878}" dt="2021-12-06T23:16:42.504" v="304"/>
          <ac:graphicFrameMkLst>
            <pc:docMk/>
            <pc:sldMk cId="2464955046" sldId="260"/>
            <ac:graphicFrameMk id="5" creationId="{A5FF2650-C71A-4C4B-9E88-7939D4B34463}"/>
          </ac:graphicFrameMkLst>
        </pc:graphicFrameChg>
        <pc:picChg chg="mod">
          <ac:chgData name="KIKSTRA Jarmo" userId="7fcb8be3-c31a-4394-a3dd-a150ef08396c" providerId="ADAL" clId="{B4C14A79-3FEE-4EC6-827B-C79751007878}" dt="2021-12-06T23:16:42.504" v="304"/>
          <ac:picMkLst>
            <pc:docMk/>
            <pc:sldMk cId="2464955046" sldId="260"/>
            <ac:picMk id="3" creationId="{92265D0C-17E7-4A00-A513-9E965733C830}"/>
          </ac:picMkLst>
        </pc:picChg>
        <pc:picChg chg="mod">
          <ac:chgData name="KIKSTRA Jarmo" userId="7fcb8be3-c31a-4394-a3dd-a150ef08396c" providerId="ADAL" clId="{B4C14A79-3FEE-4EC6-827B-C79751007878}" dt="2021-12-06T23:16:42.504" v="304"/>
          <ac:picMkLst>
            <pc:docMk/>
            <pc:sldMk cId="2464955046" sldId="260"/>
            <ac:picMk id="6" creationId="{724078AD-B8AF-4071-84F3-28DCE38CF3B3}"/>
          </ac:picMkLst>
        </pc:picChg>
        <pc:picChg chg="mod">
          <ac:chgData name="KIKSTRA Jarmo" userId="7fcb8be3-c31a-4394-a3dd-a150ef08396c" providerId="ADAL" clId="{B4C14A79-3FEE-4EC6-827B-C79751007878}" dt="2021-12-06T23:16:42.504" v="304"/>
          <ac:picMkLst>
            <pc:docMk/>
            <pc:sldMk cId="2464955046" sldId="260"/>
            <ac:picMk id="11" creationId="{859CA61F-5EAF-4609-A798-5B28D6F08EB7}"/>
          </ac:picMkLst>
        </pc:picChg>
        <pc:picChg chg="mod">
          <ac:chgData name="KIKSTRA Jarmo" userId="7fcb8be3-c31a-4394-a3dd-a150ef08396c" providerId="ADAL" clId="{B4C14A79-3FEE-4EC6-827B-C79751007878}" dt="2021-12-06T23:16:42.504" v="304"/>
          <ac:picMkLst>
            <pc:docMk/>
            <pc:sldMk cId="2464955046" sldId="260"/>
            <ac:picMk id="12" creationId="{173C1FBB-7E6F-4E75-9C6A-548F31AED684}"/>
          </ac:picMkLst>
        </pc:picChg>
      </pc:sldChg>
      <pc:sldChg chg="addSp delSp modSp new mod modAnim">
        <pc:chgData name="KIKSTRA Jarmo" userId="7fcb8be3-c31a-4394-a3dd-a150ef08396c" providerId="ADAL" clId="{B4C14A79-3FEE-4EC6-827B-C79751007878}" dt="2021-12-06T23:20:22.442" v="348" actId="1076"/>
        <pc:sldMkLst>
          <pc:docMk/>
          <pc:sldMk cId="1488541655" sldId="261"/>
        </pc:sldMkLst>
        <pc:spChg chg="del">
          <ac:chgData name="KIKSTRA Jarmo" userId="7fcb8be3-c31a-4394-a3dd-a150ef08396c" providerId="ADAL" clId="{B4C14A79-3FEE-4EC6-827B-C79751007878}" dt="2021-12-06T22:53:30.487" v="6" actId="478"/>
          <ac:spMkLst>
            <pc:docMk/>
            <pc:sldMk cId="1488541655" sldId="261"/>
            <ac:spMk id="2" creationId="{7F0F6DA8-A145-418E-AE26-BE5DFDF4FF4C}"/>
          </ac:spMkLst>
        </pc:spChg>
        <pc:spChg chg="del">
          <ac:chgData name="KIKSTRA Jarmo" userId="7fcb8be3-c31a-4394-a3dd-a150ef08396c" providerId="ADAL" clId="{B4C14A79-3FEE-4EC6-827B-C79751007878}" dt="2021-12-06T22:53:30.487" v="6" actId="478"/>
          <ac:spMkLst>
            <pc:docMk/>
            <pc:sldMk cId="1488541655" sldId="261"/>
            <ac:spMk id="3" creationId="{66BF4C7E-D248-47AB-9C18-0328BF46649D}"/>
          </ac:spMkLst>
        </pc:spChg>
        <pc:spChg chg="del">
          <ac:chgData name="KIKSTRA Jarmo" userId="7fcb8be3-c31a-4394-a3dd-a150ef08396c" providerId="ADAL" clId="{B4C14A79-3FEE-4EC6-827B-C79751007878}" dt="2021-12-06T22:53:30.487" v="6" actId="478"/>
          <ac:spMkLst>
            <pc:docMk/>
            <pc:sldMk cId="1488541655" sldId="261"/>
            <ac:spMk id="4" creationId="{01A6C4FA-6E06-424F-ABA9-C738AF321330}"/>
          </ac:spMkLst>
        </pc:spChg>
        <pc:spChg chg="del">
          <ac:chgData name="KIKSTRA Jarmo" userId="7fcb8be3-c31a-4394-a3dd-a150ef08396c" providerId="ADAL" clId="{B4C14A79-3FEE-4EC6-827B-C79751007878}" dt="2021-12-06T22:53:30.487" v="6" actId="478"/>
          <ac:spMkLst>
            <pc:docMk/>
            <pc:sldMk cId="1488541655" sldId="261"/>
            <ac:spMk id="5" creationId="{29D4F84A-16A6-4FF8-BC42-86ABF7B30806}"/>
          </ac:spMkLst>
        </pc:spChg>
        <pc:spChg chg="del">
          <ac:chgData name="KIKSTRA Jarmo" userId="7fcb8be3-c31a-4394-a3dd-a150ef08396c" providerId="ADAL" clId="{B4C14A79-3FEE-4EC6-827B-C79751007878}" dt="2021-12-06T22:53:30.487" v="6" actId="478"/>
          <ac:spMkLst>
            <pc:docMk/>
            <pc:sldMk cId="1488541655" sldId="261"/>
            <ac:spMk id="6" creationId="{E7A589B8-2F02-4599-B756-444945D185B9}"/>
          </ac:spMkLst>
        </pc:spChg>
        <pc:spChg chg="del">
          <ac:chgData name="KIKSTRA Jarmo" userId="7fcb8be3-c31a-4394-a3dd-a150ef08396c" providerId="ADAL" clId="{B4C14A79-3FEE-4EC6-827B-C79751007878}" dt="2021-12-06T22:53:30.487" v="6" actId="478"/>
          <ac:spMkLst>
            <pc:docMk/>
            <pc:sldMk cId="1488541655" sldId="261"/>
            <ac:spMk id="7" creationId="{A9C629E4-821E-4539-95EC-4C54B5578DE7}"/>
          </ac:spMkLst>
        </pc:spChg>
        <pc:spChg chg="del">
          <ac:chgData name="KIKSTRA Jarmo" userId="7fcb8be3-c31a-4394-a3dd-a150ef08396c" providerId="ADAL" clId="{B4C14A79-3FEE-4EC6-827B-C79751007878}" dt="2021-12-06T22:53:30.487" v="6" actId="478"/>
          <ac:spMkLst>
            <pc:docMk/>
            <pc:sldMk cId="1488541655" sldId="261"/>
            <ac:spMk id="8" creationId="{8AF155F8-0764-4D09-8E32-5F9E17830CA4}"/>
          </ac:spMkLst>
        </pc:spChg>
        <pc:spChg chg="del">
          <ac:chgData name="KIKSTRA Jarmo" userId="7fcb8be3-c31a-4394-a3dd-a150ef08396c" providerId="ADAL" clId="{B4C14A79-3FEE-4EC6-827B-C79751007878}" dt="2021-12-06T22:53:30.487" v="6" actId="478"/>
          <ac:spMkLst>
            <pc:docMk/>
            <pc:sldMk cId="1488541655" sldId="261"/>
            <ac:spMk id="9" creationId="{814A7FF2-064B-4113-877E-33FB09F114F0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10" creationId="{D39207F0-B06D-46A7-AE2A-204EBCA0C5A1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15" creationId="{14C133FC-D6D9-45E5-84D8-21DEDBA3FC69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25" creationId="{69D3039D-E6FA-4A1E-8440-62C007EF016F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31" creationId="{437EBE4D-90B9-45C4-8F3A-DA442403411A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32" creationId="{2C06ABA5-498B-4BC9-A10E-2AA144441F1D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33" creationId="{0253A637-DAD2-4954-9113-5A4E943E2A5C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34" creationId="{726C4BF6-2F41-45AF-AF9C-405A0DF115DB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35" creationId="{23AC47B2-F406-47CB-B80F-94C79F0CD2D6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36" creationId="{A73CC29B-C37E-4C5E-BEE8-E20B8780406B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37" creationId="{21175054-C767-48C6-914F-A881A2B7836A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38" creationId="{806EEF2F-88CA-4B8E-9C83-3296BA69CC71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39" creationId="{024FF9BC-FCF7-4032-BB63-A0A9B21BB8FC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40" creationId="{A8CFB415-250B-4AE8-98A5-5F1A4F1B198B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41" creationId="{29B89A2D-B8FD-4C4C-BE0F-053C009DF408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42" creationId="{64EC830C-E6C4-481B-9A0F-A8FCEC60A805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43" creationId="{5AA672DA-EC03-459E-89D7-B64BEE18CB96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44" creationId="{F7251353-8402-45BB-817A-A47ACDC1A679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45" creationId="{8913D2A5-DA72-408E-8AB8-472BE9AE499B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46" creationId="{B0744465-9970-4370-BFA8-06452BC269E5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47" creationId="{E3F334B2-6187-4743-AF1D-66B4A7595D63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48" creationId="{F7CEFDFA-8243-4B99-BB6F-5679E33294B7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49" creationId="{89E7D591-371E-4FE4-BEA4-3B8342CE2CFD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50" creationId="{9AE9C767-7D16-40CB-B478-645BFC692929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51" creationId="{C328CFED-BB75-412E-BB9D-2536DF0EDD3D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52" creationId="{03472384-5E5B-4F93-8A81-FD74684F2968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53" creationId="{FDD641EB-7E6F-4B29-89C9-CCFB396E2D9B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54" creationId="{977433E4-B8C9-4405-9318-C17562CDAC0A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55" creationId="{242BA24A-D97B-4303-A173-7C6DCD1246CB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56" creationId="{2EF9554E-9A02-471B-83A9-BBAA278ACEBE}"/>
          </ac:spMkLst>
        </pc:spChg>
        <pc:spChg chg="add del mod">
          <ac:chgData name="KIKSTRA Jarmo" userId="7fcb8be3-c31a-4394-a3dd-a150ef08396c" providerId="ADAL" clId="{B4C14A79-3FEE-4EC6-827B-C79751007878}" dt="2021-12-06T23:13:07.869" v="246" actId="478"/>
          <ac:spMkLst>
            <pc:docMk/>
            <pc:sldMk cId="1488541655" sldId="261"/>
            <ac:spMk id="57" creationId="{9C3CD383-4B01-42BF-9697-F86E07D805E5}"/>
          </ac:spMkLst>
        </pc:spChg>
        <pc:spChg chg="add del mod">
          <ac:chgData name="KIKSTRA Jarmo" userId="7fcb8be3-c31a-4394-a3dd-a150ef08396c" providerId="ADAL" clId="{B4C14A79-3FEE-4EC6-827B-C79751007878}" dt="2021-12-06T23:13:05.146" v="245" actId="478"/>
          <ac:spMkLst>
            <pc:docMk/>
            <pc:sldMk cId="1488541655" sldId="261"/>
            <ac:spMk id="58" creationId="{27D96923-CAA4-4496-9F62-0B53B8EAE7AD}"/>
          </ac:spMkLst>
        </pc:spChg>
        <pc:spChg chg="add del mod">
          <ac:chgData name="KIKSTRA Jarmo" userId="7fcb8be3-c31a-4394-a3dd-a150ef08396c" providerId="ADAL" clId="{B4C14A79-3FEE-4EC6-827B-C79751007878}" dt="2021-12-06T23:13:13.203" v="249" actId="478"/>
          <ac:spMkLst>
            <pc:docMk/>
            <pc:sldMk cId="1488541655" sldId="261"/>
            <ac:spMk id="59" creationId="{D229854D-B1A8-40B3-8459-F9AB800A1D5A}"/>
          </ac:spMkLst>
        </pc:spChg>
        <pc:spChg chg="add del mod">
          <ac:chgData name="KIKSTRA Jarmo" userId="7fcb8be3-c31a-4394-a3dd-a150ef08396c" providerId="ADAL" clId="{B4C14A79-3FEE-4EC6-827B-C79751007878}" dt="2021-12-06T23:12:59.717" v="241" actId="478"/>
          <ac:spMkLst>
            <pc:docMk/>
            <pc:sldMk cId="1488541655" sldId="261"/>
            <ac:spMk id="60" creationId="{46707B66-4F14-4A1A-9462-A92EC42CC899}"/>
          </ac:spMkLst>
        </pc:spChg>
        <pc:spChg chg="add del mod">
          <ac:chgData name="KIKSTRA Jarmo" userId="7fcb8be3-c31a-4394-a3dd-a150ef08396c" providerId="ADAL" clId="{B4C14A79-3FEE-4EC6-827B-C79751007878}" dt="2021-12-06T23:12:55.637" v="238" actId="478"/>
          <ac:spMkLst>
            <pc:docMk/>
            <pc:sldMk cId="1488541655" sldId="261"/>
            <ac:spMk id="61" creationId="{5D3DAAF7-4F75-4E2E-AC47-8787EF25D0E5}"/>
          </ac:spMkLst>
        </pc:spChg>
        <pc:spChg chg="add del mod">
          <ac:chgData name="KIKSTRA Jarmo" userId="7fcb8be3-c31a-4394-a3dd-a150ef08396c" providerId="ADAL" clId="{B4C14A79-3FEE-4EC6-827B-C79751007878}" dt="2021-12-06T23:13:14.101" v="250" actId="478"/>
          <ac:spMkLst>
            <pc:docMk/>
            <pc:sldMk cId="1488541655" sldId="261"/>
            <ac:spMk id="62" creationId="{C743B80A-58DE-45C0-87E4-D3165A87D60F}"/>
          </ac:spMkLst>
        </pc:spChg>
        <pc:spChg chg="add del mod">
          <ac:chgData name="KIKSTRA Jarmo" userId="7fcb8be3-c31a-4394-a3dd-a150ef08396c" providerId="ADAL" clId="{B4C14A79-3FEE-4EC6-827B-C79751007878}" dt="2021-12-06T23:13:03.835" v="244" actId="478"/>
          <ac:spMkLst>
            <pc:docMk/>
            <pc:sldMk cId="1488541655" sldId="261"/>
            <ac:spMk id="63" creationId="{2F7325D6-7C0E-4358-BAF1-B24A16B61A7C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64" creationId="{BE3AF8B9-9DFF-4975-912A-1C31FB31403F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65" creationId="{6D05D484-7E86-43B4-BD68-E28E39C43F9E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66" creationId="{2E93A74F-375F-4758-B82E-429909830AD6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67" creationId="{E9D2168F-5129-4112-A15D-F7AFDE3856E1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68" creationId="{B31CD1D2-D253-4B70-A1BD-C6325EC5EC21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69" creationId="{1A806EBD-0DE1-4ADF-BE4B-11A860C6640D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70" creationId="{D023399B-66E5-4822-8F6C-CD505A122AEF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71" creationId="{D1C4A4B9-AC26-4077-A6F1-2A42532345A7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72" creationId="{CABC808A-0AF5-4785-9074-D6A70EADAA56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73" creationId="{11E40D70-7250-4F5D-AA7F-7ED408599CB1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74" creationId="{24E0E5FF-95C8-4F36-9149-69D8709AC104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75" creationId="{606BCD54-0253-42F6-9C12-CC1E1B4DD6C6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76" creationId="{EA86B947-2B14-4A81-B0A1-A97C14EFBBB5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77" creationId="{3FE193FD-9C97-4BF7-9C51-2A0FBEFCF730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78" creationId="{7684923E-05FC-4496-A231-41421A60BADF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79" creationId="{7A0DE8A3-378E-4D3E-A626-14DC510A0E51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80" creationId="{744B83CD-49D4-47B8-A2FD-BA2C7027E39A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81" creationId="{DE5A8036-49A4-4894-922E-18401B3260FA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82" creationId="{75EC7488-E8CD-4C1B-B971-E71B12FA545B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83" creationId="{4F3262F8-0489-42BA-AFF6-ECE98F9D0ECE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84" creationId="{79420043-7E5A-470F-BD57-C776F29EDCC4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85" creationId="{8B7A1D92-2C5A-4108-932A-E1236022E7C5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86" creationId="{E495F53A-048F-4045-9438-59C02C5452D0}"/>
          </ac:spMkLst>
        </pc:spChg>
        <pc:spChg chg="add del mod">
          <ac:chgData name="KIKSTRA Jarmo" userId="7fcb8be3-c31a-4394-a3dd-a150ef08396c" providerId="ADAL" clId="{B4C14A79-3FEE-4EC6-827B-C79751007878}" dt="2021-12-06T23:13:32.517" v="254" actId="478"/>
          <ac:spMkLst>
            <pc:docMk/>
            <pc:sldMk cId="1488541655" sldId="261"/>
            <ac:spMk id="87" creationId="{A2618DAE-E78C-4634-AE49-D5053845FB98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88" creationId="{9B26A4AD-8781-452E-B66A-FD9A9495E4E2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89" creationId="{0F57C8FA-0268-40CF-8E97-168FF92F055D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90" creationId="{A5ADDB09-72E6-4485-988B-851F3020DA90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91" creationId="{BCBC94A0-D2F6-443C-A866-F9A22DEDE472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92" creationId="{86978C79-52EC-49B3-B94A-4A7F730A2386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93" creationId="{C425C5E2-FCE2-4C81-9579-D2B25ED03DAD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94" creationId="{6294C9B0-AA54-450C-9563-E0A865B0620E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95" creationId="{A3FB320C-B253-43F3-B890-80BE42442705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96" creationId="{17AEBD0C-908F-4E67-919D-ED201BEF4F33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97" creationId="{97FC31D4-A3F4-4EA5-B82D-899DC3E688F0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98" creationId="{813D00E8-5DBB-4577-86C1-666A8AACC412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99" creationId="{E2E8DE73-ECD5-4B4D-94F7-F93C03092318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100" creationId="{0355F96F-AFE3-4446-AC0F-49639C8EEBFD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101" creationId="{39933C9F-6141-4BAC-B166-AE4449E0E723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102" creationId="{41ABEA08-F37B-4733-866C-461CF3713983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103" creationId="{23927D4D-9757-4E54-8714-163AB42567B2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104" creationId="{FEDF0964-08BB-445C-B4FA-7671E186B47C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105" creationId="{8610F7A3-3D0E-4BDB-9F17-C66A9A19A9FE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106" creationId="{061E2480-4256-4F09-822B-B5DCC3560E63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107" creationId="{BD7735D8-9C08-47B0-9A3D-6DD600DBB20D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108" creationId="{6DD8947B-3F1E-497C-AEFB-8D1C1ADFDFE8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109" creationId="{0D8AAC21-BFAE-4CCC-B7C5-ABD990AD1F5E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110" creationId="{A5D8767C-B75E-4139-8217-B1AB1A1C2E11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111" creationId="{AE9E24B4-1F4D-44BA-9F20-DFA4A7E2F804}"/>
          </ac:spMkLst>
        </pc:spChg>
        <pc:grpChg chg="add del mod">
          <ac:chgData name="KIKSTRA Jarmo" userId="7fcb8be3-c31a-4394-a3dd-a150ef08396c" providerId="ADAL" clId="{B4C14A79-3FEE-4EC6-827B-C79751007878}" dt="2021-12-06T23:02:57" v="64" actId="478"/>
          <ac:grpSpMkLst>
            <pc:docMk/>
            <pc:sldMk cId="1488541655" sldId="261"/>
            <ac:grpSpMk id="14" creationId="{CC3FABD2-F95F-445E-BB37-464331E2C190}"/>
          </ac:grpSpMkLst>
        </pc:grpChg>
        <pc:grpChg chg="add del mod">
          <ac:chgData name="KIKSTRA Jarmo" userId="7fcb8be3-c31a-4394-a3dd-a150ef08396c" providerId="ADAL" clId="{B4C14A79-3FEE-4EC6-827B-C79751007878}" dt="2021-12-06T23:04:20.982" v="77" actId="478"/>
          <ac:grpSpMkLst>
            <pc:docMk/>
            <pc:sldMk cId="1488541655" sldId="261"/>
            <ac:grpSpMk id="16" creationId="{5DFDBCE4-AAD8-4C90-A831-D0CE68A68A4F}"/>
          </ac:grpSpMkLst>
        </pc:grpChg>
        <pc:grpChg chg="add mod">
          <ac:chgData name="KIKSTRA Jarmo" userId="7fcb8be3-c31a-4394-a3dd-a150ef08396c" providerId="ADAL" clId="{B4C14A79-3FEE-4EC6-827B-C79751007878}" dt="2021-12-06T23:20:22.442" v="348" actId="1076"/>
          <ac:grpSpMkLst>
            <pc:docMk/>
            <pc:sldMk cId="1488541655" sldId="261"/>
            <ac:grpSpMk id="20" creationId="{44E4E62C-DEC2-4DDE-8B66-10245DCBCDF0}"/>
          </ac:grpSpMkLst>
        </pc:grpChg>
        <pc:grpChg chg="add mod">
          <ac:chgData name="KIKSTRA Jarmo" userId="7fcb8be3-c31a-4394-a3dd-a150ef08396c" providerId="ADAL" clId="{B4C14A79-3FEE-4EC6-827B-C79751007878}" dt="2021-12-06T23:20:22.442" v="348" actId="1076"/>
          <ac:grpSpMkLst>
            <pc:docMk/>
            <pc:sldMk cId="1488541655" sldId="261"/>
            <ac:grpSpMk id="22" creationId="{1F56B0B0-5A9B-4AAE-9B75-582A9B2C5F02}"/>
          </ac:grpSpMkLst>
        </pc:grpChg>
        <pc:grpChg chg="add del mod">
          <ac:chgData name="KIKSTRA Jarmo" userId="7fcb8be3-c31a-4394-a3dd-a150ef08396c" providerId="ADAL" clId="{B4C14A79-3FEE-4EC6-827B-C79751007878}" dt="2021-12-06T23:20:22.442" v="348" actId="1076"/>
          <ac:grpSpMkLst>
            <pc:docMk/>
            <pc:sldMk cId="1488541655" sldId="261"/>
            <ac:grpSpMk id="28" creationId="{6BBA3587-6038-4318-B0C0-1E375CD84461}"/>
          </ac:grpSpMkLst>
        </pc:grpChg>
        <pc:picChg chg="add mod topLvl modCrop">
          <ac:chgData name="KIKSTRA Jarmo" userId="7fcb8be3-c31a-4394-a3dd-a150ef08396c" providerId="ADAL" clId="{B4C14A79-3FEE-4EC6-827B-C79751007878}" dt="2021-12-06T23:16:42.504" v="304"/>
          <ac:picMkLst>
            <pc:docMk/>
            <pc:sldMk cId="1488541655" sldId="261"/>
            <ac:picMk id="12" creationId="{ABA3054C-A396-4310-8E48-C478261C02CB}"/>
          </ac:picMkLst>
        </pc:picChg>
        <pc:picChg chg="add del mod topLvl">
          <ac:chgData name="KIKSTRA Jarmo" userId="7fcb8be3-c31a-4394-a3dd-a150ef08396c" providerId="ADAL" clId="{B4C14A79-3FEE-4EC6-827B-C79751007878}" dt="2021-12-06T23:02:57" v="64" actId="478"/>
          <ac:picMkLst>
            <pc:docMk/>
            <pc:sldMk cId="1488541655" sldId="261"/>
            <ac:picMk id="13" creationId="{9F7581E2-81A4-4262-87FB-3CEDE0285161}"/>
          </ac:picMkLst>
        </pc:picChg>
        <pc:picChg chg="mod">
          <ac:chgData name="KIKSTRA Jarmo" userId="7fcb8be3-c31a-4394-a3dd-a150ef08396c" providerId="ADAL" clId="{B4C14A79-3FEE-4EC6-827B-C79751007878}" dt="2021-12-06T23:02:27.435" v="42"/>
          <ac:picMkLst>
            <pc:docMk/>
            <pc:sldMk cId="1488541655" sldId="261"/>
            <ac:picMk id="17" creationId="{015AD69A-63B1-44AD-B32E-E8679D24749A}"/>
          </ac:picMkLst>
        </pc:picChg>
        <pc:picChg chg="mod">
          <ac:chgData name="KIKSTRA Jarmo" userId="7fcb8be3-c31a-4394-a3dd-a150ef08396c" providerId="ADAL" clId="{B4C14A79-3FEE-4EC6-827B-C79751007878}" dt="2021-12-06T23:02:27.435" v="42"/>
          <ac:picMkLst>
            <pc:docMk/>
            <pc:sldMk cId="1488541655" sldId="261"/>
            <ac:picMk id="18" creationId="{1260E7AC-12C7-4248-AD0A-1E40D5BF0BEB}"/>
          </ac:picMkLst>
        </pc:picChg>
        <pc:picChg chg="add mod">
          <ac:chgData name="KIKSTRA Jarmo" userId="7fcb8be3-c31a-4394-a3dd-a150ef08396c" providerId="ADAL" clId="{B4C14A79-3FEE-4EC6-827B-C79751007878}" dt="2021-12-06T23:16:42.504" v="304"/>
          <ac:picMkLst>
            <pc:docMk/>
            <pc:sldMk cId="1488541655" sldId="261"/>
            <ac:picMk id="19" creationId="{F0F3B4F8-BCBF-4A9D-A15C-AE1D20C3FD7B}"/>
          </ac:picMkLst>
        </pc:picChg>
        <pc:picChg chg="add mod">
          <ac:chgData name="KIKSTRA Jarmo" userId="7fcb8be3-c31a-4394-a3dd-a150ef08396c" providerId="ADAL" clId="{B4C14A79-3FEE-4EC6-827B-C79751007878}" dt="2021-12-06T23:20:22.442" v="348" actId="1076"/>
          <ac:picMkLst>
            <pc:docMk/>
            <pc:sldMk cId="1488541655" sldId="261"/>
            <ac:picMk id="21" creationId="{9C93F537-0767-4134-B765-B14649E1F7F7}"/>
          </ac:picMkLst>
        </pc:picChg>
        <pc:picChg chg="mod">
          <ac:chgData name="KIKSTRA Jarmo" userId="7fcb8be3-c31a-4394-a3dd-a150ef08396c" providerId="ADAL" clId="{B4C14A79-3FEE-4EC6-827B-C79751007878}" dt="2021-12-06T23:16:42.504" v="304"/>
          <ac:picMkLst>
            <pc:docMk/>
            <pc:sldMk cId="1488541655" sldId="261"/>
            <ac:picMk id="23" creationId="{6BDC9B38-7E65-48AB-B4A8-2D02C0758EB6}"/>
          </ac:picMkLst>
        </pc:picChg>
        <pc:picChg chg="mod">
          <ac:chgData name="KIKSTRA Jarmo" userId="7fcb8be3-c31a-4394-a3dd-a150ef08396c" providerId="ADAL" clId="{B4C14A79-3FEE-4EC6-827B-C79751007878}" dt="2021-12-06T23:16:42.504" v="304"/>
          <ac:picMkLst>
            <pc:docMk/>
            <pc:sldMk cId="1488541655" sldId="261"/>
            <ac:picMk id="24" creationId="{5F9F4C6B-B5D5-469C-BF9A-337D0F0B413D}"/>
          </ac:picMkLst>
        </pc:picChg>
        <pc:picChg chg="add mod">
          <ac:chgData name="KIKSTRA Jarmo" userId="7fcb8be3-c31a-4394-a3dd-a150ef08396c" providerId="ADAL" clId="{B4C14A79-3FEE-4EC6-827B-C79751007878}" dt="2021-12-06T23:20:22.442" v="348" actId="1076"/>
          <ac:picMkLst>
            <pc:docMk/>
            <pc:sldMk cId="1488541655" sldId="261"/>
            <ac:picMk id="27" creationId="{E8D2BC98-CE0D-4CA7-8FA0-6D7CEFC7BFCC}"/>
          </ac:picMkLst>
        </pc:picChg>
        <pc:picChg chg="mod">
          <ac:chgData name="KIKSTRA Jarmo" userId="7fcb8be3-c31a-4394-a3dd-a150ef08396c" providerId="ADAL" clId="{B4C14A79-3FEE-4EC6-827B-C79751007878}" dt="2021-12-06T23:16:42.504" v="304"/>
          <ac:picMkLst>
            <pc:docMk/>
            <pc:sldMk cId="1488541655" sldId="261"/>
            <ac:picMk id="29" creationId="{E2D183DE-CF80-4354-B557-4CCE96B00A07}"/>
          </ac:picMkLst>
        </pc:picChg>
        <pc:picChg chg="mod">
          <ac:chgData name="KIKSTRA Jarmo" userId="7fcb8be3-c31a-4394-a3dd-a150ef08396c" providerId="ADAL" clId="{B4C14A79-3FEE-4EC6-827B-C79751007878}" dt="2021-12-06T23:16:42.504" v="304"/>
          <ac:picMkLst>
            <pc:docMk/>
            <pc:sldMk cId="1488541655" sldId="261"/>
            <ac:picMk id="30" creationId="{BD5BE1C1-1814-4512-995F-7AEADB0B1C08}"/>
          </ac:picMkLst>
        </pc:picChg>
        <pc:picChg chg="add mod modCrop">
          <ac:chgData name="KIKSTRA Jarmo" userId="7fcb8be3-c31a-4394-a3dd-a150ef08396c" providerId="ADAL" clId="{B4C14A79-3FEE-4EC6-827B-C79751007878}" dt="2021-12-06T23:20:22.442" v="348" actId="1076"/>
          <ac:picMkLst>
            <pc:docMk/>
            <pc:sldMk cId="1488541655" sldId="261"/>
            <ac:picMk id="112" creationId="{148F5D83-3AAB-4B9F-A689-4B2AABBDCFC9}"/>
          </ac:picMkLst>
        </pc:picChg>
        <pc:picChg chg="add mod modCrop">
          <ac:chgData name="KIKSTRA Jarmo" userId="7fcb8be3-c31a-4394-a3dd-a150ef08396c" providerId="ADAL" clId="{B4C14A79-3FEE-4EC6-827B-C79751007878}" dt="2021-12-06T23:20:22.442" v="348" actId="1076"/>
          <ac:picMkLst>
            <pc:docMk/>
            <pc:sldMk cId="1488541655" sldId="261"/>
            <ac:picMk id="114" creationId="{EC10E3BC-62CD-41E9-BB5E-FA521D56EE53}"/>
          </ac:picMkLst>
        </pc:picChg>
      </pc:sldChg>
      <pc:sldChg chg="del">
        <pc:chgData name="KIKSTRA Jarmo" userId="7fcb8be3-c31a-4394-a3dd-a150ef08396c" providerId="ADAL" clId="{B4C14A79-3FEE-4EC6-827B-C79751007878}" dt="2021-12-06T22:53:13.994" v="0" actId="47"/>
        <pc:sldMkLst>
          <pc:docMk/>
          <pc:sldMk cId="1581695478" sldId="261"/>
        </pc:sldMkLst>
      </pc:sldChg>
      <pc:sldChg chg="del">
        <pc:chgData name="KIKSTRA Jarmo" userId="7fcb8be3-c31a-4394-a3dd-a150ef08396c" providerId="ADAL" clId="{B4C14A79-3FEE-4EC6-827B-C79751007878}" dt="2021-12-06T22:53:19.767" v="4" actId="47"/>
        <pc:sldMkLst>
          <pc:docMk/>
          <pc:sldMk cId="4060793590" sldId="262"/>
        </pc:sldMkLst>
      </pc:sldChg>
      <pc:sldChg chg="del">
        <pc:chgData name="KIKSTRA Jarmo" userId="7fcb8be3-c31a-4394-a3dd-a150ef08396c" providerId="ADAL" clId="{B4C14A79-3FEE-4EC6-827B-C79751007878}" dt="2021-12-06T22:53:19.767" v="4" actId="47"/>
        <pc:sldMkLst>
          <pc:docMk/>
          <pc:sldMk cId="2132581963" sldId="263"/>
        </pc:sldMkLst>
      </pc:sldChg>
      <pc:sldChg chg="del">
        <pc:chgData name="KIKSTRA Jarmo" userId="7fcb8be3-c31a-4394-a3dd-a150ef08396c" providerId="ADAL" clId="{B4C14A79-3FEE-4EC6-827B-C79751007878}" dt="2021-12-06T22:53:19.767" v="4" actId="47"/>
        <pc:sldMkLst>
          <pc:docMk/>
          <pc:sldMk cId="2135288258" sldId="264"/>
        </pc:sldMkLst>
      </pc:sldChg>
      <pc:sldChg chg="del">
        <pc:chgData name="KIKSTRA Jarmo" userId="7fcb8be3-c31a-4394-a3dd-a150ef08396c" providerId="ADAL" clId="{B4C14A79-3FEE-4EC6-827B-C79751007878}" dt="2021-12-06T22:53:19.767" v="4" actId="47"/>
        <pc:sldMkLst>
          <pc:docMk/>
          <pc:sldMk cId="2882830497" sldId="265"/>
        </pc:sldMkLst>
      </pc:sldChg>
      <pc:sldMasterChg chg="del delSldLayout">
        <pc:chgData name="KIKSTRA Jarmo" userId="7fcb8be3-c31a-4394-a3dd-a150ef08396c" providerId="ADAL" clId="{B4C14A79-3FEE-4EC6-827B-C79751007878}" dt="2021-12-06T22:53:19.767" v="4" actId="47"/>
        <pc:sldMasterMkLst>
          <pc:docMk/>
          <pc:sldMasterMk cId="687543376" sldId="2147483660"/>
        </pc:sldMasterMkLst>
        <pc:sldLayoutChg chg="del">
          <pc:chgData name="KIKSTRA Jarmo" userId="7fcb8be3-c31a-4394-a3dd-a150ef08396c" providerId="ADAL" clId="{B4C14A79-3FEE-4EC6-827B-C79751007878}" dt="2021-12-06T22:53:19.767" v="4" actId="47"/>
          <pc:sldLayoutMkLst>
            <pc:docMk/>
            <pc:sldMasterMk cId="687543376" sldId="2147483660"/>
            <pc:sldLayoutMk cId="688489651" sldId="2147483661"/>
          </pc:sldLayoutMkLst>
        </pc:sldLayoutChg>
        <pc:sldLayoutChg chg="del">
          <pc:chgData name="KIKSTRA Jarmo" userId="7fcb8be3-c31a-4394-a3dd-a150ef08396c" providerId="ADAL" clId="{B4C14A79-3FEE-4EC6-827B-C79751007878}" dt="2021-12-06T22:53:19.767" v="4" actId="47"/>
          <pc:sldLayoutMkLst>
            <pc:docMk/>
            <pc:sldMasterMk cId="687543376" sldId="2147483660"/>
            <pc:sldLayoutMk cId="2574198013" sldId="2147483662"/>
          </pc:sldLayoutMkLst>
        </pc:sldLayoutChg>
        <pc:sldLayoutChg chg="del">
          <pc:chgData name="KIKSTRA Jarmo" userId="7fcb8be3-c31a-4394-a3dd-a150ef08396c" providerId="ADAL" clId="{B4C14A79-3FEE-4EC6-827B-C79751007878}" dt="2021-12-06T22:53:19.767" v="4" actId="47"/>
          <pc:sldLayoutMkLst>
            <pc:docMk/>
            <pc:sldMasterMk cId="687543376" sldId="2147483660"/>
            <pc:sldLayoutMk cId="1593718601" sldId="2147483663"/>
          </pc:sldLayoutMkLst>
        </pc:sldLayoutChg>
        <pc:sldLayoutChg chg="del">
          <pc:chgData name="KIKSTRA Jarmo" userId="7fcb8be3-c31a-4394-a3dd-a150ef08396c" providerId="ADAL" clId="{B4C14A79-3FEE-4EC6-827B-C79751007878}" dt="2021-12-06T22:53:19.767" v="4" actId="47"/>
          <pc:sldLayoutMkLst>
            <pc:docMk/>
            <pc:sldMasterMk cId="687543376" sldId="2147483660"/>
            <pc:sldLayoutMk cId="3250278763" sldId="2147483664"/>
          </pc:sldLayoutMkLst>
        </pc:sldLayoutChg>
        <pc:sldLayoutChg chg="del">
          <pc:chgData name="KIKSTRA Jarmo" userId="7fcb8be3-c31a-4394-a3dd-a150ef08396c" providerId="ADAL" clId="{B4C14A79-3FEE-4EC6-827B-C79751007878}" dt="2021-12-06T22:53:19.767" v="4" actId="47"/>
          <pc:sldLayoutMkLst>
            <pc:docMk/>
            <pc:sldMasterMk cId="687543376" sldId="2147483660"/>
            <pc:sldLayoutMk cId="1263119368" sldId="2147483665"/>
          </pc:sldLayoutMkLst>
        </pc:sldLayoutChg>
        <pc:sldLayoutChg chg="del">
          <pc:chgData name="KIKSTRA Jarmo" userId="7fcb8be3-c31a-4394-a3dd-a150ef08396c" providerId="ADAL" clId="{B4C14A79-3FEE-4EC6-827B-C79751007878}" dt="2021-12-06T22:53:19.767" v="4" actId="47"/>
          <pc:sldLayoutMkLst>
            <pc:docMk/>
            <pc:sldMasterMk cId="687543376" sldId="2147483660"/>
            <pc:sldLayoutMk cId="903269471" sldId="2147483666"/>
          </pc:sldLayoutMkLst>
        </pc:sldLayoutChg>
        <pc:sldLayoutChg chg="del">
          <pc:chgData name="KIKSTRA Jarmo" userId="7fcb8be3-c31a-4394-a3dd-a150ef08396c" providerId="ADAL" clId="{B4C14A79-3FEE-4EC6-827B-C79751007878}" dt="2021-12-06T22:53:19.767" v="4" actId="47"/>
          <pc:sldLayoutMkLst>
            <pc:docMk/>
            <pc:sldMasterMk cId="687543376" sldId="2147483660"/>
            <pc:sldLayoutMk cId="2607365659" sldId="2147483667"/>
          </pc:sldLayoutMkLst>
        </pc:sldLayoutChg>
        <pc:sldLayoutChg chg="del">
          <pc:chgData name="KIKSTRA Jarmo" userId="7fcb8be3-c31a-4394-a3dd-a150ef08396c" providerId="ADAL" clId="{B4C14A79-3FEE-4EC6-827B-C79751007878}" dt="2021-12-06T22:53:19.767" v="4" actId="47"/>
          <pc:sldLayoutMkLst>
            <pc:docMk/>
            <pc:sldMasterMk cId="687543376" sldId="2147483660"/>
            <pc:sldLayoutMk cId="4155600527" sldId="2147483668"/>
          </pc:sldLayoutMkLst>
        </pc:sldLayoutChg>
        <pc:sldLayoutChg chg="del">
          <pc:chgData name="KIKSTRA Jarmo" userId="7fcb8be3-c31a-4394-a3dd-a150ef08396c" providerId="ADAL" clId="{B4C14A79-3FEE-4EC6-827B-C79751007878}" dt="2021-12-06T22:53:19.767" v="4" actId="47"/>
          <pc:sldLayoutMkLst>
            <pc:docMk/>
            <pc:sldMasterMk cId="687543376" sldId="2147483660"/>
            <pc:sldLayoutMk cId="1252606486" sldId="2147483669"/>
          </pc:sldLayoutMkLst>
        </pc:sldLayoutChg>
        <pc:sldLayoutChg chg="del">
          <pc:chgData name="KIKSTRA Jarmo" userId="7fcb8be3-c31a-4394-a3dd-a150ef08396c" providerId="ADAL" clId="{B4C14A79-3FEE-4EC6-827B-C79751007878}" dt="2021-12-06T22:53:19.767" v="4" actId="47"/>
          <pc:sldLayoutMkLst>
            <pc:docMk/>
            <pc:sldMasterMk cId="687543376" sldId="2147483660"/>
            <pc:sldLayoutMk cId="2709847748" sldId="2147483670"/>
          </pc:sldLayoutMkLst>
        </pc:sldLayoutChg>
        <pc:sldLayoutChg chg="del">
          <pc:chgData name="KIKSTRA Jarmo" userId="7fcb8be3-c31a-4394-a3dd-a150ef08396c" providerId="ADAL" clId="{B4C14A79-3FEE-4EC6-827B-C79751007878}" dt="2021-12-06T22:53:19.767" v="4" actId="47"/>
          <pc:sldLayoutMkLst>
            <pc:docMk/>
            <pc:sldMasterMk cId="687543376" sldId="2147483660"/>
            <pc:sldLayoutMk cId="268743261" sldId="2147483671"/>
          </pc:sldLayoutMkLst>
        </pc:sldLayoutChg>
        <pc:sldLayoutChg chg="del">
          <pc:chgData name="KIKSTRA Jarmo" userId="7fcb8be3-c31a-4394-a3dd-a150ef08396c" providerId="ADAL" clId="{B4C14A79-3FEE-4EC6-827B-C79751007878}" dt="2021-12-06T22:53:19.767" v="4" actId="47"/>
          <pc:sldLayoutMkLst>
            <pc:docMk/>
            <pc:sldMasterMk cId="687543376" sldId="2147483660"/>
            <pc:sldLayoutMk cId="2422257542" sldId="2147483672"/>
          </pc:sldLayoutMkLst>
        </pc:sldLayoutChg>
        <pc:sldLayoutChg chg="del">
          <pc:chgData name="KIKSTRA Jarmo" userId="7fcb8be3-c31a-4394-a3dd-a150ef08396c" providerId="ADAL" clId="{B4C14A79-3FEE-4EC6-827B-C79751007878}" dt="2021-12-06T22:53:19.767" v="4" actId="47"/>
          <pc:sldLayoutMkLst>
            <pc:docMk/>
            <pc:sldMasterMk cId="687543376" sldId="2147483660"/>
            <pc:sldLayoutMk cId="2139524105" sldId="2147483684"/>
          </pc:sldLayoutMkLst>
        </pc:sldLayoutChg>
        <pc:sldLayoutChg chg="del">
          <pc:chgData name="KIKSTRA Jarmo" userId="7fcb8be3-c31a-4394-a3dd-a150ef08396c" providerId="ADAL" clId="{B4C14A79-3FEE-4EC6-827B-C79751007878}" dt="2021-12-06T22:53:19.767" v="4" actId="47"/>
          <pc:sldLayoutMkLst>
            <pc:docMk/>
            <pc:sldMasterMk cId="687543376" sldId="2147483660"/>
            <pc:sldLayoutMk cId="2079009260" sldId="2147483685"/>
          </pc:sldLayoutMkLst>
        </pc:sldLayoutChg>
      </pc:sldMasterChg>
      <pc:sldMasterChg chg="modSp modSldLayout">
        <pc:chgData name="KIKSTRA Jarmo" userId="7fcb8be3-c31a-4394-a3dd-a150ef08396c" providerId="ADAL" clId="{B4C14A79-3FEE-4EC6-827B-C79751007878}" dt="2021-12-06T23:16:42.504" v="304"/>
        <pc:sldMasterMkLst>
          <pc:docMk/>
          <pc:sldMasterMk cId="2989537630" sldId="2147483673"/>
        </pc:sldMasterMkLst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asterMk cId="2989537630" sldId="2147483673"/>
            <ac:spMk id="3" creationId="{00000000-0000-0000-0000-000000000000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asterMk cId="2989537630" sldId="2147483673"/>
            <ac:spMk id="7" creationId="{A2480010-F678-B344-A032-37DB46F8167F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asterMk cId="2989537630" sldId="2147483673"/>
            <ac:spMk id="13" creationId="{AD8510D3-7480-FA40-B714-28425739DA25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asterMk cId="2989537630" sldId="2147483673"/>
            <ac:spMk id="17" creationId="{8C025A19-EC4F-5D46-BAED-915B844A750D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asterMk cId="2989537630" sldId="2147483673"/>
            <ac:spMk id="19" creationId="{D01290F5-EF9B-6848-BD94-0DC63C61473B}"/>
          </ac:spMkLst>
        </pc:spChg>
        <pc:picChg chg="mod">
          <ac:chgData name="KIKSTRA Jarmo" userId="7fcb8be3-c31a-4394-a3dd-a150ef08396c" providerId="ADAL" clId="{B4C14A79-3FEE-4EC6-827B-C79751007878}" dt="2021-12-06T23:16:42.504" v="304"/>
          <ac:picMkLst>
            <pc:docMk/>
            <pc:sldMasterMk cId="2989537630" sldId="2147483673"/>
            <ac:picMk id="5" creationId="{A1E07DA8-F1F3-4A5A-BC63-BCDC6C459C20}"/>
          </ac:picMkLst>
        </pc:picChg>
        <pc:picChg chg="mod">
          <ac:chgData name="KIKSTRA Jarmo" userId="7fcb8be3-c31a-4394-a3dd-a150ef08396c" providerId="ADAL" clId="{B4C14A79-3FEE-4EC6-827B-C79751007878}" dt="2021-12-06T23:16:42.504" v="304"/>
          <ac:picMkLst>
            <pc:docMk/>
            <pc:sldMasterMk cId="2989537630" sldId="2147483673"/>
            <ac:picMk id="15" creationId="{B120ED6A-9B85-4407-9D45-1136FF687F8B}"/>
          </ac:picMkLst>
        </pc:picChg>
        <pc:picChg chg="mod">
          <ac:chgData name="KIKSTRA Jarmo" userId="7fcb8be3-c31a-4394-a3dd-a150ef08396c" providerId="ADAL" clId="{B4C14A79-3FEE-4EC6-827B-C79751007878}" dt="2021-12-06T23:16:42.504" v="304"/>
          <ac:picMkLst>
            <pc:docMk/>
            <pc:sldMasterMk cId="2989537630" sldId="2147483673"/>
            <ac:picMk id="20" creationId="{4A73F24A-72E1-514B-A669-66B08B94475A}"/>
          </ac:picMkLst>
        </pc:picChg>
        <pc:sldLayoutChg chg="modSp">
          <pc:chgData name="KIKSTRA Jarmo" userId="7fcb8be3-c31a-4394-a3dd-a150ef08396c" providerId="ADAL" clId="{B4C14A79-3FEE-4EC6-827B-C79751007878}" dt="2021-12-06T23:16:42.504" v="304"/>
          <pc:sldLayoutMkLst>
            <pc:docMk/>
            <pc:sldMasterMk cId="2989537630" sldId="2147483673"/>
            <pc:sldLayoutMk cId="3515239473" sldId="2147483675"/>
          </pc:sldLayoutMkLst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515239473" sldId="2147483675"/>
              <ac:spMk id="2" creationId="{00000000-0000-0000-0000-000000000000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515239473" sldId="2147483675"/>
              <ac:spMk id="3" creationId="{00000000-0000-0000-0000-000000000000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515239473" sldId="2147483675"/>
              <ac:spMk id="7" creationId="{85FD36E0-C784-AE4E-B42C-F7764C6BD308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515239473" sldId="2147483675"/>
              <ac:spMk id="8" creationId="{74383D7C-0821-A040-BE0C-B5DB8952DD5F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515239473" sldId="2147483675"/>
              <ac:spMk id="9" creationId="{AE69E957-E916-EA41-8D86-9462424C7666}"/>
            </ac:spMkLst>
          </pc:spChg>
        </pc:sldLayoutChg>
        <pc:sldLayoutChg chg="modSp">
          <pc:chgData name="KIKSTRA Jarmo" userId="7fcb8be3-c31a-4394-a3dd-a150ef08396c" providerId="ADAL" clId="{B4C14A79-3FEE-4EC6-827B-C79751007878}" dt="2021-12-06T23:16:42.504" v="304"/>
          <pc:sldLayoutMkLst>
            <pc:docMk/>
            <pc:sldMasterMk cId="2989537630" sldId="2147483673"/>
            <pc:sldLayoutMk cId="3156782417" sldId="2147483676"/>
          </pc:sldLayoutMkLst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156782417" sldId="2147483676"/>
              <ac:spMk id="7" creationId="{8F46396B-BD90-784C-8FFE-EBB3D0776326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156782417" sldId="2147483676"/>
              <ac:spMk id="8" creationId="{397AD2AC-979A-0344-8551-A78B382E67A6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156782417" sldId="2147483676"/>
              <ac:spMk id="9" creationId="{AAAB9D64-C20B-5146-B8DD-95B5D606E73E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156782417" sldId="2147483676"/>
              <ac:spMk id="10" creationId="{132D8BEC-2F74-8547-9F2C-AEAE0B302DDC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156782417" sldId="2147483676"/>
              <ac:spMk id="11" creationId="{B0283A15-47DF-8047-8B83-438FA552B6EF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156782417" sldId="2147483676"/>
              <ac:spMk id="13" creationId="{358E8B80-D0B3-954F-9A62-484C9A10FE4D}"/>
            </ac:spMkLst>
          </pc:spChg>
        </pc:sldLayoutChg>
        <pc:sldLayoutChg chg="modSp">
          <pc:chgData name="KIKSTRA Jarmo" userId="7fcb8be3-c31a-4394-a3dd-a150ef08396c" providerId="ADAL" clId="{B4C14A79-3FEE-4EC6-827B-C79751007878}" dt="2021-12-06T23:16:42.504" v="304"/>
          <pc:sldLayoutMkLst>
            <pc:docMk/>
            <pc:sldMasterMk cId="2989537630" sldId="2147483673"/>
            <pc:sldLayoutMk cId="1617604632" sldId="2147483677"/>
          </pc:sldLayoutMkLst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17604632" sldId="2147483677"/>
              <ac:spMk id="3" creationId="{00000000-0000-0000-0000-000000000000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17604632" sldId="2147483677"/>
              <ac:spMk id="8" creationId="{DE7942F0-6E2E-9B45-9065-E71C5FD39597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17604632" sldId="2147483677"/>
              <ac:spMk id="10" creationId="{F6C397A8-4C6E-3540-A9FF-B8B3F768B7BB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17604632" sldId="2147483677"/>
              <ac:spMk id="11" creationId="{C56797FB-FF82-0F4F-A928-D7AF36F5441A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17604632" sldId="2147483677"/>
              <ac:spMk id="12" creationId="{4C27DB8A-983A-204A-A0E1-0B2509737A15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17604632" sldId="2147483677"/>
              <ac:spMk id="13" creationId="{C3EFC6A2-0789-BB4B-9701-8038DFBF83EF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17604632" sldId="2147483677"/>
              <ac:spMk id="15" creationId="{4876024C-E78F-814A-ADD4-B2037FCE17DA}"/>
            </ac:spMkLst>
          </pc:spChg>
        </pc:sldLayoutChg>
        <pc:sldLayoutChg chg="modSp">
          <pc:chgData name="KIKSTRA Jarmo" userId="7fcb8be3-c31a-4394-a3dd-a150ef08396c" providerId="ADAL" clId="{B4C14A79-3FEE-4EC6-827B-C79751007878}" dt="2021-12-06T23:16:42.504" v="304"/>
          <pc:sldLayoutMkLst>
            <pc:docMk/>
            <pc:sldMasterMk cId="2989537630" sldId="2147483673"/>
            <pc:sldLayoutMk cId="1309908183" sldId="2147483678"/>
          </pc:sldLayoutMkLst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309908183" sldId="2147483678"/>
              <ac:spMk id="3" creationId="{00000000-0000-0000-0000-000000000000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309908183" sldId="2147483678"/>
              <ac:spMk id="4" creationId="{3B8A4A04-F540-E24D-9FF5-8F7FC90CDCFA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309908183" sldId="2147483678"/>
              <ac:spMk id="12" creationId="{CA1345C7-1E5A-5D47-B21E-CC22DE822A72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309908183" sldId="2147483678"/>
              <ac:spMk id="13" creationId="{1782DDE3-B15D-5C47-980A-E974C39F852B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309908183" sldId="2147483678"/>
              <ac:spMk id="14" creationId="{BE89C228-C4FD-7644-ABB7-614954C9451C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309908183" sldId="2147483678"/>
              <ac:spMk id="15" creationId="{D60B89FE-026E-7249-A3EB-8B2B89BCD596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309908183" sldId="2147483678"/>
              <ac:spMk id="16" creationId="{5E2E5CD6-A1EE-A841-BFBB-519F206ED505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309908183" sldId="2147483678"/>
              <ac:spMk id="18" creationId="{66C81B30-170B-8F41-A120-A0E8F4AD1AD0}"/>
            </ac:spMkLst>
          </pc:spChg>
        </pc:sldLayoutChg>
        <pc:sldLayoutChg chg="modSp">
          <pc:chgData name="KIKSTRA Jarmo" userId="7fcb8be3-c31a-4394-a3dd-a150ef08396c" providerId="ADAL" clId="{B4C14A79-3FEE-4EC6-827B-C79751007878}" dt="2021-12-06T23:16:42.504" v="304"/>
          <pc:sldLayoutMkLst>
            <pc:docMk/>
            <pc:sldMasterMk cId="2989537630" sldId="2147483673"/>
            <pc:sldLayoutMk cId="77124455" sldId="2147483679"/>
          </pc:sldLayoutMkLst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77124455" sldId="2147483679"/>
              <ac:spMk id="3" creationId="{00000000-0000-0000-0000-000000000000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77124455" sldId="2147483679"/>
              <ac:spMk id="5" creationId="{00000000-0000-0000-0000-000000000000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77124455" sldId="2147483679"/>
              <ac:spMk id="10" creationId="{A22BEFAE-1CA8-3D42-9FE8-259F2F4B7EB2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77124455" sldId="2147483679"/>
              <ac:spMk id="11" creationId="{B833EADF-0DCB-FF42-8ACF-2E14F284BCDA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77124455" sldId="2147483679"/>
              <ac:spMk id="13" creationId="{94416571-A315-1846-A578-44521F40228B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77124455" sldId="2147483679"/>
              <ac:spMk id="14" creationId="{CBFC3704-1948-F84D-88BE-17DA7F4538A9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77124455" sldId="2147483679"/>
              <ac:spMk id="15" creationId="{2DBAF8AC-F4B9-2C4F-BBF0-BD58FB50FE11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77124455" sldId="2147483679"/>
              <ac:spMk id="17" creationId="{97E7983D-B1A4-B148-B1D4-C4B621AD156B}"/>
            </ac:spMkLst>
          </pc:spChg>
        </pc:sldLayoutChg>
        <pc:sldLayoutChg chg="modSp">
          <pc:chgData name="KIKSTRA Jarmo" userId="7fcb8be3-c31a-4394-a3dd-a150ef08396c" providerId="ADAL" clId="{B4C14A79-3FEE-4EC6-827B-C79751007878}" dt="2021-12-06T23:16:42.504" v="304"/>
          <pc:sldLayoutMkLst>
            <pc:docMk/>
            <pc:sldMasterMk cId="2989537630" sldId="2147483673"/>
            <pc:sldLayoutMk cId="3956073322" sldId="2147483680"/>
          </pc:sldLayoutMkLst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956073322" sldId="2147483680"/>
              <ac:spMk id="8" creationId="{397AD2AC-979A-0344-8551-A78B382E67A6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956073322" sldId="2147483680"/>
              <ac:spMk id="9" creationId="{AAAB9D64-C20B-5146-B8DD-95B5D606E73E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956073322" sldId="2147483680"/>
              <ac:spMk id="10" creationId="{0D53A157-7BBA-5749-8237-8C9901613C05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956073322" sldId="2147483680"/>
              <ac:spMk id="11" creationId="{3953BB51-3F9C-E747-ACA8-03C6016EBBC8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956073322" sldId="2147483680"/>
              <ac:spMk id="13" creationId="{A9247E92-8FF0-A341-9976-E6095D27EFA0}"/>
            </ac:spMkLst>
          </pc:spChg>
        </pc:sldLayoutChg>
        <pc:sldLayoutChg chg="modSp">
          <pc:chgData name="KIKSTRA Jarmo" userId="7fcb8be3-c31a-4394-a3dd-a150ef08396c" providerId="ADAL" clId="{B4C14A79-3FEE-4EC6-827B-C79751007878}" dt="2021-12-06T23:16:42.504" v="304"/>
          <pc:sldLayoutMkLst>
            <pc:docMk/>
            <pc:sldMasterMk cId="2989537630" sldId="2147483673"/>
            <pc:sldLayoutMk cId="2820303385" sldId="2147483681"/>
          </pc:sldLayoutMkLst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2820303385" sldId="2147483681"/>
              <ac:spMk id="3" creationId="{00000000-0000-0000-0000-000000000000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2820303385" sldId="2147483681"/>
              <ac:spMk id="9" creationId="{6C34238B-024D-294E-AD4C-68C413D97E1A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2820303385" sldId="2147483681"/>
              <ac:spMk id="10" creationId="{F6C397A8-4C6E-3540-A9FF-B8B3F768B7BB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2820303385" sldId="2147483681"/>
              <ac:spMk id="11" creationId="{1D7F9956-5A00-5A40-8899-32D1F87962F9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2820303385" sldId="2147483681"/>
              <ac:spMk id="12" creationId="{0031E1D5-F0A3-EF45-84AA-C0225E109AEC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2820303385" sldId="2147483681"/>
              <ac:spMk id="14" creationId="{0305433C-0038-FC49-AAE7-4AE15259F89F}"/>
            </ac:spMkLst>
          </pc:spChg>
        </pc:sldLayoutChg>
        <pc:sldLayoutChg chg="modSp">
          <pc:chgData name="KIKSTRA Jarmo" userId="7fcb8be3-c31a-4394-a3dd-a150ef08396c" providerId="ADAL" clId="{B4C14A79-3FEE-4EC6-827B-C79751007878}" dt="2021-12-06T23:16:42.504" v="304"/>
          <pc:sldLayoutMkLst>
            <pc:docMk/>
            <pc:sldMasterMk cId="2989537630" sldId="2147483673"/>
            <pc:sldLayoutMk cId="1676120090" sldId="2147483682"/>
          </pc:sldLayoutMkLst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76120090" sldId="2147483682"/>
              <ac:spMk id="3" creationId="{00000000-0000-0000-0000-000000000000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76120090" sldId="2147483682"/>
              <ac:spMk id="10" creationId="{B292FE64-D177-274B-901F-D336A79314A8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76120090" sldId="2147483682"/>
              <ac:spMk id="12" creationId="{CA1345C7-1E5A-5D47-B21E-CC22DE822A72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76120090" sldId="2147483682"/>
              <ac:spMk id="13" creationId="{1782DDE3-B15D-5C47-980A-E974C39F852B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76120090" sldId="2147483682"/>
              <ac:spMk id="14" creationId="{849E4815-2057-AE40-A83C-99001B97A08B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76120090" sldId="2147483682"/>
              <ac:spMk id="15" creationId="{2E2EF048-87C8-2B43-AA12-7E550A2A45E3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76120090" sldId="2147483682"/>
              <ac:spMk id="17" creationId="{40068E4E-9680-554C-B740-1BBB27554682}"/>
            </ac:spMkLst>
          </pc:spChg>
        </pc:sldLayoutChg>
        <pc:sldLayoutChg chg="modSp">
          <pc:chgData name="KIKSTRA Jarmo" userId="7fcb8be3-c31a-4394-a3dd-a150ef08396c" providerId="ADAL" clId="{B4C14A79-3FEE-4EC6-827B-C79751007878}" dt="2021-12-06T23:16:42.504" v="304"/>
          <pc:sldLayoutMkLst>
            <pc:docMk/>
            <pc:sldMasterMk cId="2989537630" sldId="2147483673"/>
            <pc:sldLayoutMk cId="3713340673" sldId="2147483683"/>
          </pc:sldLayoutMkLst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713340673" sldId="2147483683"/>
              <ac:spMk id="13" creationId="{C6C0CE20-2FA8-D441-A594-2E5923EEB93C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713340673" sldId="2147483683"/>
              <ac:spMk id="14" creationId="{220DF604-D9D6-5045-B588-839447328165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713340673" sldId="2147483683"/>
              <ac:spMk id="15" creationId="{19AD1BB0-F11D-AB4E-A5C2-D6877E27F067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713340673" sldId="2147483683"/>
              <ac:spMk id="16" creationId="{82982180-1554-0149-9361-2E4524F2E5A5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713340673" sldId="2147483683"/>
              <ac:spMk id="17" creationId="{D075AC00-972C-AE42-811E-B2A50B01A5A4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713340673" sldId="2147483683"/>
              <ac:spMk id="19" creationId="{BFAC88BB-6435-5741-AECC-C64CD1B8AC1C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713340673" sldId="2147483683"/>
              <ac:spMk id="20" creationId="{470C4FCD-395E-D94C-AECA-9EC451BFD0A8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713340673" sldId="2147483683"/>
              <ac:spMk id="22" creationId="{46DBF9A0-D8B4-7745-ACB6-B5E35D853703}"/>
            </ac:spMkLst>
          </pc:spChg>
        </pc:sldLayoutChg>
        <pc:sldLayoutChg chg="modSp">
          <pc:chgData name="KIKSTRA Jarmo" userId="7fcb8be3-c31a-4394-a3dd-a150ef08396c" providerId="ADAL" clId="{B4C14A79-3FEE-4EC6-827B-C79751007878}" dt="2021-12-06T23:16:42.504" v="304"/>
          <pc:sldLayoutMkLst>
            <pc:docMk/>
            <pc:sldMasterMk cId="2989537630" sldId="2147483673"/>
            <pc:sldLayoutMk cId="4269643971" sldId="2147483686"/>
          </pc:sldLayoutMkLst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4269643971" sldId="2147483686"/>
              <ac:spMk id="7" creationId="{8F46396B-BD90-784C-8FFE-EBB3D0776326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4269643971" sldId="2147483686"/>
              <ac:spMk id="8" creationId="{397AD2AC-979A-0344-8551-A78B382E67A6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4269643971" sldId="2147483686"/>
              <ac:spMk id="9" creationId="{AAAB9D64-C20B-5146-B8DD-95B5D606E73E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4269643971" sldId="2147483686"/>
              <ac:spMk id="10" creationId="{132D8BEC-2F74-8547-9F2C-AEAE0B302DDC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4269643971" sldId="2147483686"/>
              <ac:spMk id="11" creationId="{B0283A15-47DF-8047-8B83-438FA552B6EF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4269643971" sldId="2147483686"/>
              <ac:spMk id="13" creationId="{358E8B80-D0B3-954F-9A62-484C9A10FE4D}"/>
            </ac:spMkLst>
          </pc:spChg>
          <pc:picChg chg="mod">
            <ac:chgData name="KIKSTRA Jarmo" userId="7fcb8be3-c31a-4394-a3dd-a150ef08396c" providerId="ADAL" clId="{B4C14A79-3FEE-4EC6-827B-C79751007878}" dt="2021-12-06T23:16:42.504" v="304"/>
            <ac:picMkLst>
              <pc:docMk/>
              <pc:sldMasterMk cId="2989537630" sldId="2147483673"/>
              <pc:sldLayoutMk cId="4269643971" sldId="2147483686"/>
              <ac:picMk id="4" creationId="{E38E42FE-DE83-0941-9540-20EEB49185B5}"/>
            </ac:picMkLst>
          </pc:picChg>
        </pc:sldLayoutChg>
        <pc:sldLayoutChg chg="modSp">
          <pc:chgData name="KIKSTRA Jarmo" userId="7fcb8be3-c31a-4394-a3dd-a150ef08396c" providerId="ADAL" clId="{B4C14A79-3FEE-4EC6-827B-C79751007878}" dt="2021-12-06T23:16:42.504" v="304"/>
          <pc:sldLayoutMkLst>
            <pc:docMk/>
            <pc:sldMasterMk cId="2989537630" sldId="2147483673"/>
            <pc:sldLayoutMk cId="1656307024" sldId="2147483687"/>
          </pc:sldLayoutMkLst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56307024" sldId="2147483687"/>
              <ac:spMk id="3" creationId="{00000000-0000-0000-0000-000000000000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56307024" sldId="2147483687"/>
              <ac:spMk id="8" creationId="{DE7942F0-6E2E-9B45-9065-E71C5FD39597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56307024" sldId="2147483687"/>
              <ac:spMk id="10" creationId="{F6C397A8-4C6E-3540-A9FF-B8B3F768B7BB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56307024" sldId="2147483687"/>
              <ac:spMk id="11" creationId="{C56797FB-FF82-0F4F-A928-D7AF36F5441A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56307024" sldId="2147483687"/>
              <ac:spMk id="12" creationId="{4C27DB8A-983A-204A-A0E1-0B2509737A15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56307024" sldId="2147483687"/>
              <ac:spMk id="13" creationId="{C3EFC6A2-0789-BB4B-9701-8038DFBF83EF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56307024" sldId="2147483687"/>
              <ac:spMk id="15" creationId="{4876024C-E78F-814A-ADD4-B2037FCE17DA}"/>
            </ac:spMkLst>
          </pc:spChg>
          <pc:picChg chg="mod">
            <ac:chgData name="KIKSTRA Jarmo" userId="7fcb8be3-c31a-4394-a3dd-a150ef08396c" providerId="ADAL" clId="{B4C14A79-3FEE-4EC6-827B-C79751007878}" dt="2021-12-06T23:16:42.504" v="304"/>
            <ac:picMkLst>
              <pc:docMk/>
              <pc:sldMasterMk cId="2989537630" sldId="2147483673"/>
              <pc:sldLayoutMk cId="1656307024" sldId="2147483687"/>
              <ac:picMk id="9" creationId="{0E63F04A-47D7-6D44-AF92-CB4F029D3D82}"/>
            </ac:picMkLst>
          </pc:picChg>
        </pc:sldLayoutChg>
        <pc:sldLayoutChg chg="modSp">
          <pc:chgData name="KIKSTRA Jarmo" userId="7fcb8be3-c31a-4394-a3dd-a150ef08396c" providerId="ADAL" clId="{B4C14A79-3FEE-4EC6-827B-C79751007878}" dt="2021-12-06T23:16:42.504" v="304"/>
          <pc:sldLayoutMkLst>
            <pc:docMk/>
            <pc:sldMasterMk cId="2989537630" sldId="2147483673"/>
            <pc:sldLayoutMk cId="3149247045" sldId="2147483688"/>
          </pc:sldLayoutMkLst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149247045" sldId="2147483688"/>
              <ac:spMk id="3" creationId="{00000000-0000-0000-0000-000000000000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149247045" sldId="2147483688"/>
              <ac:spMk id="4" creationId="{3B8A4A04-F540-E24D-9FF5-8F7FC90CDCFA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149247045" sldId="2147483688"/>
              <ac:spMk id="12" creationId="{CA1345C7-1E5A-5D47-B21E-CC22DE822A72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149247045" sldId="2147483688"/>
              <ac:spMk id="13" creationId="{1782DDE3-B15D-5C47-980A-E974C39F852B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149247045" sldId="2147483688"/>
              <ac:spMk id="14" creationId="{BE89C228-C4FD-7644-ABB7-614954C9451C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149247045" sldId="2147483688"/>
              <ac:spMk id="15" creationId="{D60B89FE-026E-7249-A3EB-8B2B89BCD596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149247045" sldId="2147483688"/>
              <ac:spMk id="16" creationId="{5E2E5CD6-A1EE-A841-BFBB-519F206ED505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149247045" sldId="2147483688"/>
              <ac:spMk id="18" creationId="{66C81B30-170B-8F41-A120-A0E8F4AD1AD0}"/>
            </ac:spMkLst>
          </pc:spChg>
          <pc:picChg chg="mod">
            <ac:chgData name="KIKSTRA Jarmo" userId="7fcb8be3-c31a-4394-a3dd-a150ef08396c" providerId="ADAL" clId="{B4C14A79-3FEE-4EC6-827B-C79751007878}" dt="2021-12-06T23:16:42.504" v="304"/>
            <ac:picMkLst>
              <pc:docMk/>
              <pc:sldMasterMk cId="2989537630" sldId="2147483673"/>
              <pc:sldLayoutMk cId="3149247045" sldId="2147483688"/>
              <ac:picMk id="10" creationId="{3320A26F-514F-5A42-ACE3-70A01C872962}"/>
            </ac:picMkLst>
          </pc:picChg>
        </pc:sldLayoutChg>
        <pc:sldLayoutChg chg="modSp">
          <pc:chgData name="KIKSTRA Jarmo" userId="7fcb8be3-c31a-4394-a3dd-a150ef08396c" providerId="ADAL" clId="{B4C14A79-3FEE-4EC6-827B-C79751007878}" dt="2021-12-06T23:16:42.504" v="304"/>
          <pc:sldLayoutMkLst>
            <pc:docMk/>
            <pc:sldMasterMk cId="2989537630" sldId="2147483673"/>
            <pc:sldLayoutMk cId="4287975601" sldId="2147483689"/>
          </pc:sldLayoutMkLst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4287975601" sldId="2147483689"/>
              <ac:spMk id="3" creationId="{00000000-0000-0000-0000-000000000000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4287975601" sldId="2147483689"/>
              <ac:spMk id="5" creationId="{00000000-0000-0000-0000-000000000000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4287975601" sldId="2147483689"/>
              <ac:spMk id="10" creationId="{A22BEFAE-1CA8-3D42-9FE8-259F2F4B7EB2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4287975601" sldId="2147483689"/>
              <ac:spMk id="11" creationId="{B833EADF-0DCB-FF42-8ACF-2E14F284BCDA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4287975601" sldId="2147483689"/>
              <ac:spMk id="13" creationId="{94416571-A315-1846-A578-44521F40228B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4287975601" sldId="2147483689"/>
              <ac:spMk id="14" creationId="{CBFC3704-1948-F84D-88BE-17DA7F4538A9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4287975601" sldId="2147483689"/>
              <ac:spMk id="15" creationId="{2DBAF8AC-F4B9-2C4F-BBF0-BD58FB50FE11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4287975601" sldId="2147483689"/>
              <ac:spMk id="17" creationId="{97E7983D-B1A4-B148-B1D4-C4B621AD156B}"/>
            </ac:spMkLst>
          </pc:spChg>
          <pc:picChg chg="mod">
            <ac:chgData name="KIKSTRA Jarmo" userId="7fcb8be3-c31a-4394-a3dd-a150ef08396c" providerId="ADAL" clId="{B4C14A79-3FEE-4EC6-827B-C79751007878}" dt="2021-12-06T23:16:42.504" v="304"/>
            <ac:picMkLst>
              <pc:docMk/>
              <pc:sldMasterMk cId="2989537630" sldId="2147483673"/>
              <pc:sldLayoutMk cId="4287975601" sldId="2147483689"/>
              <ac:picMk id="12" creationId="{F06BA4D8-F3B1-6640-9CB5-BB9AE0CA8677}"/>
            </ac:picMkLst>
          </pc:picChg>
        </pc:sldLayoutChg>
      </pc:sldMasterChg>
    </pc:docChg>
  </pc:docChgLst>
  <pc:docChgLst>
    <pc:chgData name="KIKSTRA Jarmo" userId="7fcb8be3-c31a-4394-a3dd-a150ef08396c" providerId="ADAL" clId="{C4B4D1C4-039A-4094-B138-87572E67A901}"/>
    <pc:docChg chg="undo redo custSel delSld modSld">
      <pc:chgData name="KIKSTRA Jarmo" userId="7fcb8be3-c31a-4394-a3dd-a150ef08396c" providerId="ADAL" clId="{C4B4D1C4-039A-4094-B138-87572E67A901}" dt="2022-11-10T00:10:27.612" v="414" actId="47"/>
      <pc:docMkLst>
        <pc:docMk/>
      </pc:docMkLst>
      <pc:sldChg chg="del">
        <pc:chgData name="KIKSTRA Jarmo" userId="7fcb8be3-c31a-4394-a3dd-a150ef08396c" providerId="ADAL" clId="{C4B4D1C4-039A-4094-B138-87572E67A901}" dt="2022-11-10T00:10:26.308" v="413" actId="47"/>
        <pc:sldMkLst>
          <pc:docMk/>
          <pc:sldMk cId="1685339037" sldId="267"/>
        </pc:sldMkLst>
      </pc:sldChg>
      <pc:sldChg chg="del">
        <pc:chgData name="KIKSTRA Jarmo" userId="7fcb8be3-c31a-4394-a3dd-a150ef08396c" providerId="ADAL" clId="{C4B4D1C4-039A-4094-B138-87572E67A901}" dt="2022-11-10T00:10:27.612" v="414" actId="47"/>
        <pc:sldMkLst>
          <pc:docMk/>
          <pc:sldMk cId="3621695506" sldId="268"/>
        </pc:sldMkLst>
      </pc:sldChg>
      <pc:sldChg chg="addSp delSp modSp mod">
        <pc:chgData name="KIKSTRA Jarmo" userId="7fcb8be3-c31a-4394-a3dd-a150ef08396c" providerId="ADAL" clId="{C4B4D1C4-039A-4094-B138-87572E67A901}" dt="2022-09-22T20:17:58.510" v="412" actId="1076"/>
        <pc:sldMkLst>
          <pc:docMk/>
          <pc:sldMk cId="3857019889" sldId="269"/>
        </pc:sldMkLst>
        <pc:spChg chg="mod">
          <ac:chgData name="KIKSTRA Jarmo" userId="7fcb8be3-c31a-4394-a3dd-a150ef08396c" providerId="ADAL" clId="{C4B4D1C4-039A-4094-B138-87572E67A901}" dt="2022-09-22T19:50:05.559" v="314" actId="1076"/>
          <ac:spMkLst>
            <pc:docMk/>
            <pc:sldMk cId="3857019889" sldId="269"/>
            <ac:spMk id="2" creationId="{0D867203-D50A-C1FA-FEDE-86E355FE64FD}"/>
          </ac:spMkLst>
        </pc:spChg>
        <pc:spChg chg="mod">
          <ac:chgData name="KIKSTRA Jarmo" userId="7fcb8be3-c31a-4394-a3dd-a150ef08396c" providerId="ADAL" clId="{C4B4D1C4-039A-4094-B138-87572E67A901}" dt="2022-09-22T19:11:17.581" v="253" actId="1076"/>
          <ac:spMkLst>
            <pc:docMk/>
            <pc:sldMk cId="3857019889" sldId="269"/>
            <ac:spMk id="7" creationId="{7FAAD46C-9C0C-D016-695D-C2183BEE669C}"/>
          </ac:spMkLst>
        </pc:spChg>
        <pc:spChg chg="mod">
          <ac:chgData name="KIKSTRA Jarmo" userId="7fcb8be3-c31a-4394-a3dd-a150ef08396c" providerId="ADAL" clId="{C4B4D1C4-039A-4094-B138-87572E67A901}" dt="2022-09-22T19:11:17.581" v="253" actId="1076"/>
          <ac:spMkLst>
            <pc:docMk/>
            <pc:sldMk cId="3857019889" sldId="269"/>
            <ac:spMk id="8" creationId="{5AF735F1-FD90-8E9C-87EC-A9EB16CE0B95}"/>
          </ac:spMkLst>
        </pc:spChg>
        <pc:spChg chg="mod">
          <ac:chgData name="KIKSTRA Jarmo" userId="7fcb8be3-c31a-4394-a3dd-a150ef08396c" providerId="ADAL" clId="{C4B4D1C4-039A-4094-B138-87572E67A901}" dt="2022-09-22T19:11:17.581" v="253" actId="1076"/>
          <ac:spMkLst>
            <pc:docMk/>
            <pc:sldMk cId="3857019889" sldId="269"/>
            <ac:spMk id="10" creationId="{DF08C11F-FB65-B901-3689-DF1B18791D23}"/>
          </ac:spMkLst>
        </pc:spChg>
        <pc:spChg chg="mod">
          <ac:chgData name="KIKSTRA Jarmo" userId="7fcb8be3-c31a-4394-a3dd-a150ef08396c" providerId="ADAL" clId="{C4B4D1C4-039A-4094-B138-87572E67A901}" dt="2022-09-22T19:11:17.581" v="253" actId="1076"/>
          <ac:spMkLst>
            <pc:docMk/>
            <pc:sldMk cId="3857019889" sldId="269"/>
            <ac:spMk id="11" creationId="{94C413FE-5E1F-EEE5-681E-6058C1DD1BAD}"/>
          </ac:spMkLst>
        </pc:spChg>
        <pc:spChg chg="mod">
          <ac:chgData name="KIKSTRA Jarmo" userId="7fcb8be3-c31a-4394-a3dd-a150ef08396c" providerId="ADAL" clId="{C4B4D1C4-039A-4094-B138-87572E67A901}" dt="2022-09-22T20:17:54.255" v="411" actId="20577"/>
          <ac:spMkLst>
            <pc:docMk/>
            <pc:sldMk cId="3857019889" sldId="269"/>
            <ac:spMk id="13" creationId="{48C7895A-8F8A-132C-D05C-384380620B81}"/>
          </ac:spMkLst>
        </pc:spChg>
        <pc:spChg chg="mod">
          <ac:chgData name="KIKSTRA Jarmo" userId="7fcb8be3-c31a-4394-a3dd-a150ef08396c" providerId="ADAL" clId="{C4B4D1C4-039A-4094-B138-87572E67A901}" dt="2022-09-22T20:11:13.120" v="402" actId="20577"/>
          <ac:spMkLst>
            <pc:docMk/>
            <pc:sldMk cId="3857019889" sldId="269"/>
            <ac:spMk id="18" creationId="{796CB177-E7BB-977A-27F5-BFD3A0251ABF}"/>
          </ac:spMkLst>
        </pc:spChg>
        <pc:spChg chg="mod">
          <ac:chgData name="KIKSTRA Jarmo" userId="7fcb8be3-c31a-4394-a3dd-a150ef08396c" providerId="ADAL" clId="{C4B4D1C4-039A-4094-B138-87572E67A901}" dt="2022-09-22T19:49:05.769" v="262" actId="1076"/>
          <ac:spMkLst>
            <pc:docMk/>
            <pc:sldMk cId="3857019889" sldId="269"/>
            <ac:spMk id="19" creationId="{9CE9D9DB-B245-7497-C617-3E202CBBDE06}"/>
          </ac:spMkLst>
        </pc:spChg>
        <pc:spChg chg="mod">
          <ac:chgData name="KIKSTRA Jarmo" userId="7fcb8be3-c31a-4394-a3dd-a150ef08396c" providerId="ADAL" clId="{C4B4D1C4-039A-4094-B138-87572E67A901}" dt="2022-09-22T19:11:17.581" v="253" actId="1076"/>
          <ac:spMkLst>
            <pc:docMk/>
            <pc:sldMk cId="3857019889" sldId="269"/>
            <ac:spMk id="20" creationId="{1C614F3E-0D13-DEA2-76D6-D4AEE6FACCD2}"/>
          </ac:spMkLst>
        </pc:spChg>
        <pc:spChg chg="del">
          <ac:chgData name="KIKSTRA Jarmo" userId="7fcb8be3-c31a-4394-a3dd-a150ef08396c" providerId="ADAL" clId="{C4B4D1C4-039A-4094-B138-87572E67A901}" dt="2022-09-22T13:05:10.057" v="44" actId="478"/>
          <ac:spMkLst>
            <pc:docMk/>
            <pc:sldMk cId="3857019889" sldId="269"/>
            <ac:spMk id="29" creationId="{19536431-6CBA-A90F-3D04-184734A474CA}"/>
          </ac:spMkLst>
        </pc:spChg>
        <pc:spChg chg="del mod">
          <ac:chgData name="KIKSTRA Jarmo" userId="7fcb8be3-c31a-4394-a3dd-a150ef08396c" providerId="ADAL" clId="{C4B4D1C4-039A-4094-B138-87572E67A901}" dt="2022-09-22T13:05:12.432" v="45" actId="478"/>
          <ac:spMkLst>
            <pc:docMk/>
            <pc:sldMk cId="3857019889" sldId="269"/>
            <ac:spMk id="30" creationId="{C16DDC1F-EC8C-251E-D5FF-3AA851D20502}"/>
          </ac:spMkLst>
        </pc:spChg>
        <pc:spChg chg="add del mod">
          <ac:chgData name="KIKSTRA Jarmo" userId="7fcb8be3-c31a-4394-a3dd-a150ef08396c" providerId="ADAL" clId="{C4B4D1C4-039A-4094-B138-87572E67A901}" dt="2022-09-22T19:48:54.826" v="259" actId="478"/>
          <ac:spMkLst>
            <pc:docMk/>
            <pc:sldMk cId="3857019889" sldId="269"/>
            <ac:spMk id="31" creationId="{4564B509-FC61-448D-8C91-17163654B493}"/>
          </ac:spMkLst>
        </pc:spChg>
        <pc:spChg chg="add del mod">
          <ac:chgData name="KIKSTRA Jarmo" userId="7fcb8be3-c31a-4394-a3dd-a150ef08396c" providerId="ADAL" clId="{C4B4D1C4-039A-4094-B138-87572E67A901}" dt="2022-09-22T13:05:08.007" v="43" actId="478"/>
          <ac:spMkLst>
            <pc:docMk/>
            <pc:sldMk cId="3857019889" sldId="269"/>
            <ac:spMk id="31" creationId="{9C735DE8-C689-4491-901E-110DC4BE9C39}"/>
          </ac:spMkLst>
        </pc:spChg>
        <pc:spChg chg="mod">
          <ac:chgData name="KIKSTRA Jarmo" userId="7fcb8be3-c31a-4394-a3dd-a150ef08396c" providerId="ADAL" clId="{C4B4D1C4-039A-4094-B138-87572E67A901}" dt="2022-09-22T19:11:17.581" v="253" actId="1076"/>
          <ac:spMkLst>
            <pc:docMk/>
            <pc:sldMk cId="3857019889" sldId="269"/>
            <ac:spMk id="36" creationId="{DE5F7E48-3DB3-ABDF-993B-F5B9026F6746}"/>
          </ac:spMkLst>
        </pc:spChg>
        <pc:spChg chg="mod">
          <ac:chgData name="KIKSTRA Jarmo" userId="7fcb8be3-c31a-4394-a3dd-a150ef08396c" providerId="ADAL" clId="{C4B4D1C4-039A-4094-B138-87572E67A901}" dt="2022-09-22T19:11:17.581" v="253" actId="1076"/>
          <ac:spMkLst>
            <pc:docMk/>
            <pc:sldMk cId="3857019889" sldId="269"/>
            <ac:spMk id="40" creationId="{589EF42A-80D4-A0FC-45A8-813930A370A8}"/>
          </ac:spMkLst>
        </pc:spChg>
        <pc:spChg chg="mod">
          <ac:chgData name="KIKSTRA Jarmo" userId="7fcb8be3-c31a-4394-a3dd-a150ef08396c" providerId="ADAL" clId="{C4B4D1C4-039A-4094-B138-87572E67A901}" dt="2022-09-22T19:11:17.581" v="253" actId="1076"/>
          <ac:spMkLst>
            <pc:docMk/>
            <pc:sldMk cId="3857019889" sldId="269"/>
            <ac:spMk id="44" creationId="{DAF76DC9-1A7D-952C-F6A1-8B6B61EA7E5B}"/>
          </ac:spMkLst>
        </pc:spChg>
        <pc:spChg chg="mod">
          <ac:chgData name="KIKSTRA Jarmo" userId="7fcb8be3-c31a-4394-a3dd-a150ef08396c" providerId="ADAL" clId="{C4B4D1C4-039A-4094-B138-87572E67A901}" dt="2022-09-22T20:17:58.510" v="412" actId="1076"/>
          <ac:spMkLst>
            <pc:docMk/>
            <pc:sldMk cId="3857019889" sldId="269"/>
            <ac:spMk id="46" creationId="{D452BF60-B750-D064-BBC1-912414F2AFC7}"/>
          </ac:spMkLst>
        </pc:spChg>
        <pc:spChg chg="add del">
          <ac:chgData name="KIKSTRA Jarmo" userId="7fcb8be3-c31a-4394-a3dd-a150ef08396c" providerId="ADAL" clId="{C4B4D1C4-039A-4094-B138-87572E67A901}" dt="2022-09-22T19:49:08.907" v="264" actId="22"/>
          <ac:spMkLst>
            <pc:docMk/>
            <pc:sldMk cId="3857019889" sldId="269"/>
            <ac:spMk id="47" creationId="{DB03633D-0FE8-4525-AEB3-341A9C9DBB81}"/>
          </ac:spMkLst>
        </pc:spChg>
        <pc:spChg chg="add mod">
          <ac:chgData name="KIKSTRA Jarmo" userId="7fcb8be3-c31a-4394-a3dd-a150ef08396c" providerId="ADAL" clId="{C4B4D1C4-039A-4094-B138-87572E67A901}" dt="2022-09-22T19:51:42.122" v="376" actId="114"/>
          <ac:spMkLst>
            <pc:docMk/>
            <pc:sldMk cId="3857019889" sldId="269"/>
            <ac:spMk id="48" creationId="{F6E90900-5593-4D52-9CD1-C64DE603DBEE}"/>
          </ac:spMkLst>
        </pc:spChg>
        <pc:spChg chg="add mod">
          <ac:chgData name="KIKSTRA Jarmo" userId="7fcb8be3-c31a-4394-a3dd-a150ef08396c" providerId="ADAL" clId="{C4B4D1C4-039A-4094-B138-87572E67A901}" dt="2022-09-22T19:51:44.807" v="377" actId="114"/>
          <ac:spMkLst>
            <pc:docMk/>
            <pc:sldMk cId="3857019889" sldId="269"/>
            <ac:spMk id="50" creationId="{0D24EE38-1EA7-4BE6-BE92-22DE9915DCE5}"/>
          </ac:spMkLst>
        </pc:spChg>
        <pc:spChg chg="mod">
          <ac:chgData name="KIKSTRA Jarmo" userId="7fcb8be3-c31a-4394-a3dd-a150ef08396c" providerId="ADAL" clId="{C4B4D1C4-039A-4094-B138-87572E67A901}" dt="2022-09-22T19:11:17.581" v="253" actId="1076"/>
          <ac:spMkLst>
            <pc:docMk/>
            <pc:sldMk cId="3857019889" sldId="269"/>
            <ac:spMk id="51" creationId="{24872179-899B-B45A-CEF7-40009AC008F3}"/>
          </ac:spMkLst>
        </pc:spChg>
        <pc:spChg chg="mod">
          <ac:chgData name="KIKSTRA Jarmo" userId="7fcb8be3-c31a-4394-a3dd-a150ef08396c" providerId="ADAL" clId="{C4B4D1C4-039A-4094-B138-87572E67A901}" dt="2022-09-22T19:11:17.581" v="253" actId="1076"/>
          <ac:spMkLst>
            <pc:docMk/>
            <pc:sldMk cId="3857019889" sldId="269"/>
            <ac:spMk id="62" creationId="{B37A1570-66D1-8085-FE7B-C5E33BA2C8B7}"/>
          </ac:spMkLst>
        </pc:spChg>
        <pc:cxnChg chg="mod">
          <ac:chgData name="KIKSTRA Jarmo" userId="7fcb8be3-c31a-4394-a3dd-a150ef08396c" providerId="ADAL" clId="{C4B4D1C4-039A-4094-B138-87572E67A901}" dt="2022-09-22T19:50:05.559" v="314" actId="1076"/>
          <ac:cxnSpMkLst>
            <pc:docMk/>
            <pc:sldMk cId="3857019889" sldId="269"/>
            <ac:cxnSpMk id="3" creationId="{D4D585EC-E0BB-2638-7E97-FEA5F3974C1B}"/>
          </ac:cxnSpMkLst>
        </pc:cxnChg>
        <pc:cxnChg chg="mod">
          <ac:chgData name="KIKSTRA Jarmo" userId="7fcb8be3-c31a-4394-a3dd-a150ef08396c" providerId="ADAL" clId="{C4B4D1C4-039A-4094-B138-87572E67A901}" dt="2022-09-22T19:11:17.581" v="253" actId="1076"/>
          <ac:cxnSpMkLst>
            <pc:docMk/>
            <pc:sldMk cId="3857019889" sldId="269"/>
            <ac:cxnSpMk id="9" creationId="{0FD39C81-08DD-A2E2-B886-F9B01141BCCA}"/>
          </ac:cxnSpMkLst>
        </pc:cxnChg>
        <pc:cxnChg chg="mod">
          <ac:chgData name="KIKSTRA Jarmo" userId="7fcb8be3-c31a-4394-a3dd-a150ef08396c" providerId="ADAL" clId="{C4B4D1C4-039A-4094-B138-87572E67A901}" dt="2022-09-22T19:11:17.581" v="253" actId="1076"/>
          <ac:cxnSpMkLst>
            <pc:docMk/>
            <pc:sldMk cId="3857019889" sldId="269"/>
            <ac:cxnSpMk id="17" creationId="{63D6ACB0-1991-0F68-1D5D-5FCB4E53C736}"/>
          </ac:cxnSpMkLst>
        </pc:cxnChg>
        <pc:cxnChg chg="add del mod">
          <ac:chgData name="KIKSTRA Jarmo" userId="7fcb8be3-c31a-4394-a3dd-a150ef08396c" providerId="ADAL" clId="{C4B4D1C4-039A-4094-B138-87572E67A901}" dt="2022-09-22T19:48:57.449" v="260" actId="478"/>
          <ac:cxnSpMkLst>
            <pc:docMk/>
            <pc:sldMk cId="3857019889" sldId="269"/>
            <ac:cxnSpMk id="22" creationId="{9DD37976-299D-4146-BC3E-8849ED2CB9EC}"/>
          </ac:cxnSpMkLst>
        </pc:cxnChg>
        <pc:cxnChg chg="mod">
          <ac:chgData name="KIKSTRA Jarmo" userId="7fcb8be3-c31a-4394-a3dd-a150ef08396c" providerId="ADAL" clId="{C4B4D1C4-039A-4094-B138-87572E67A901}" dt="2022-09-22T19:11:17.581" v="253" actId="1076"/>
          <ac:cxnSpMkLst>
            <pc:docMk/>
            <pc:sldMk cId="3857019889" sldId="269"/>
            <ac:cxnSpMk id="23" creationId="{A3CBF32C-05AC-0B6E-FB5D-AD29A5D27DB8}"/>
          </ac:cxnSpMkLst>
        </pc:cxnChg>
        <pc:cxnChg chg="mod">
          <ac:chgData name="KIKSTRA Jarmo" userId="7fcb8be3-c31a-4394-a3dd-a150ef08396c" providerId="ADAL" clId="{C4B4D1C4-039A-4094-B138-87572E67A901}" dt="2022-09-22T19:49:05.769" v="262" actId="1076"/>
          <ac:cxnSpMkLst>
            <pc:docMk/>
            <pc:sldMk cId="3857019889" sldId="269"/>
            <ac:cxnSpMk id="26" creationId="{18CA8E32-85EC-BC5C-D2F8-B2B749015B35}"/>
          </ac:cxnSpMkLst>
        </pc:cxnChg>
        <pc:cxnChg chg="add mod">
          <ac:chgData name="KIKSTRA Jarmo" userId="7fcb8be3-c31a-4394-a3dd-a150ef08396c" providerId="ADAL" clId="{C4B4D1C4-039A-4094-B138-87572E67A901}" dt="2022-09-22T19:50:05.559" v="314" actId="1076"/>
          <ac:cxnSpMkLst>
            <pc:docMk/>
            <pc:sldMk cId="3857019889" sldId="269"/>
            <ac:cxnSpMk id="32" creationId="{05A15AE5-3087-4F4F-9114-37348868C74E}"/>
          </ac:cxnSpMkLst>
        </pc:cxnChg>
        <pc:cxnChg chg="add mod">
          <ac:chgData name="KIKSTRA Jarmo" userId="7fcb8be3-c31a-4394-a3dd-a150ef08396c" providerId="ADAL" clId="{C4B4D1C4-039A-4094-B138-87572E67A901}" dt="2022-09-22T19:49:05.769" v="262" actId="1076"/>
          <ac:cxnSpMkLst>
            <pc:docMk/>
            <pc:sldMk cId="3857019889" sldId="269"/>
            <ac:cxnSpMk id="35" creationId="{CD3E9936-088B-40CB-8A21-7802AE94835E}"/>
          </ac:cxnSpMkLst>
        </pc:cxnChg>
        <pc:cxnChg chg="mod">
          <ac:chgData name="KIKSTRA Jarmo" userId="7fcb8be3-c31a-4394-a3dd-a150ef08396c" providerId="ADAL" clId="{C4B4D1C4-039A-4094-B138-87572E67A901}" dt="2022-09-22T19:11:17.581" v="253" actId="1076"/>
          <ac:cxnSpMkLst>
            <pc:docMk/>
            <pc:sldMk cId="3857019889" sldId="269"/>
            <ac:cxnSpMk id="37" creationId="{6230002C-4C1F-C436-D766-4A7ED1A34F54}"/>
          </ac:cxnSpMkLst>
        </pc:cxnChg>
        <pc:cxnChg chg="add del mod">
          <ac:chgData name="KIKSTRA Jarmo" userId="7fcb8be3-c31a-4394-a3dd-a150ef08396c" providerId="ADAL" clId="{C4B4D1C4-039A-4094-B138-87572E67A901}" dt="2022-09-22T19:10:38.226" v="248" actId="478"/>
          <ac:cxnSpMkLst>
            <pc:docMk/>
            <pc:sldMk cId="3857019889" sldId="269"/>
            <ac:cxnSpMk id="38" creationId="{C4B66C27-3E03-40CC-A954-22316DBCD91F}"/>
          </ac:cxnSpMkLst>
        </pc:cxnChg>
        <pc:cxnChg chg="mod">
          <ac:chgData name="KIKSTRA Jarmo" userId="7fcb8be3-c31a-4394-a3dd-a150ef08396c" providerId="ADAL" clId="{C4B4D1C4-039A-4094-B138-87572E67A901}" dt="2022-09-22T19:11:17.581" v="253" actId="1076"/>
          <ac:cxnSpMkLst>
            <pc:docMk/>
            <pc:sldMk cId="3857019889" sldId="269"/>
            <ac:cxnSpMk id="41" creationId="{C4CBB9ED-77B1-1E51-0323-2133C141EFF6}"/>
          </ac:cxnSpMkLst>
        </pc:cxnChg>
        <pc:cxnChg chg="mod">
          <ac:chgData name="KIKSTRA Jarmo" userId="7fcb8be3-c31a-4394-a3dd-a150ef08396c" providerId="ADAL" clId="{C4B4D1C4-039A-4094-B138-87572E67A901}" dt="2022-09-22T19:11:17.581" v="253" actId="1076"/>
          <ac:cxnSpMkLst>
            <pc:docMk/>
            <pc:sldMk cId="3857019889" sldId="269"/>
            <ac:cxnSpMk id="55" creationId="{D1284F01-A665-3866-6F24-FFF741E4B58A}"/>
          </ac:cxnSpMkLst>
        </pc:cxnChg>
      </pc:sldChg>
      <pc:sldChg chg="del">
        <pc:chgData name="KIKSTRA Jarmo" userId="7fcb8be3-c31a-4394-a3dd-a150ef08396c" providerId="ADAL" clId="{C4B4D1C4-039A-4094-B138-87572E67A901}" dt="2022-11-10T00:10:26.308" v="413" actId="47"/>
        <pc:sldMkLst>
          <pc:docMk/>
          <pc:sldMk cId="4113773268" sldId="270"/>
        </pc:sldMkLst>
      </pc:sldChg>
      <pc:sldChg chg="del">
        <pc:chgData name="KIKSTRA Jarmo" userId="7fcb8be3-c31a-4394-a3dd-a150ef08396c" providerId="ADAL" clId="{C4B4D1C4-039A-4094-B138-87572E67A901}" dt="2022-11-10T00:10:26.308" v="413" actId="47"/>
        <pc:sldMkLst>
          <pc:docMk/>
          <pc:sldMk cId="764201758" sldId="271"/>
        </pc:sldMkLst>
      </pc:sldChg>
    </pc:docChg>
  </pc:docChgLst>
  <pc:docChgLst>
    <pc:chgData name="KIKSTRA Jarmo" userId="7fcb8be3-c31a-4394-a3dd-a150ef08396c" providerId="ADAL" clId="{39667FB8-0C6E-47B8-8946-C7D86FDC569B}"/>
    <pc:docChg chg="undo custSel addSld modSld sldOrd">
      <pc:chgData name="KIKSTRA Jarmo" userId="7fcb8be3-c31a-4394-a3dd-a150ef08396c" providerId="ADAL" clId="{39667FB8-0C6E-47B8-8946-C7D86FDC569B}" dt="2022-09-26T12:29:50.070" v="876"/>
      <pc:docMkLst>
        <pc:docMk/>
      </pc:docMkLst>
      <pc:sldChg chg="addSp delSp modSp mod ord">
        <pc:chgData name="KIKSTRA Jarmo" userId="7fcb8be3-c31a-4394-a3dd-a150ef08396c" providerId="ADAL" clId="{39667FB8-0C6E-47B8-8946-C7D86FDC569B}" dt="2022-09-26T12:29:50.070" v="876"/>
        <pc:sldMkLst>
          <pc:docMk/>
          <pc:sldMk cId="3621695506" sldId="268"/>
        </pc:sldMkLst>
        <pc:spChg chg="del">
          <ac:chgData name="KIKSTRA Jarmo" userId="7fcb8be3-c31a-4394-a3dd-a150ef08396c" providerId="ADAL" clId="{39667FB8-0C6E-47B8-8946-C7D86FDC569B}" dt="2022-09-19T15:28:23.580" v="0" actId="478"/>
          <ac:spMkLst>
            <pc:docMk/>
            <pc:sldMk cId="3621695506" sldId="268"/>
            <ac:spMk id="7" creationId="{A567723E-0BA6-53F4-5DD2-E59FD1F4BD7E}"/>
          </ac:spMkLst>
        </pc:spChg>
        <pc:spChg chg="mod">
          <ac:chgData name="KIKSTRA Jarmo" userId="7fcb8be3-c31a-4394-a3dd-a150ef08396c" providerId="ADAL" clId="{39667FB8-0C6E-47B8-8946-C7D86FDC569B}" dt="2022-09-19T15:28:47.673" v="3" actId="1076"/>
          <ac:spMkLst>
            <pc:docMk/>
            <pc:sldMk cId="3621695506" sldId="268"/>
            <ac:spMk id="8" creationId="{5AF735F1-FD90-8E9C-87EC-A9EB16CE0B95}"/>
          </ac:spMkLst>
        </pc:spChg>
        <pc:spChg chg="mod">
          <ac:chgData name="KIKSTRA Jarmo" userId="7fcb8be3-c31a-4394-a3dd-a150ef08396c" providerId="ADAL" clId="{39667FB8-0C6E-47B8-8946-C7D86FDC569B}" dt="2022-09-19T15:29:04.956" v="5" actId="1076"/>
          <ac:spMkLst>
            <pc:docMk/>
            <pc:sldMk cId="3621695506" sldId="268"/>
            <ac:spMk id="10" creationId="{DF08C11F-FB65-B901-3689-DF1B18791D23}"/>
          </ac:spMkLst>
        </pc:spChg>
        <pc:spChg chg="mod">
          <ac:chgData name="KIKSTRA Jarmo" userId="7fcb8be3-c31a-4394-a3dd-a150ef08396c" providerId="ADAL" clId="{39667FB8-0C6E-47B8-8946-C7D86FDC569B}" dt="2022-09-19T15:29:13.479" v="6" actId="1076"/>
          <ac:spMkLst>
            <pc:docMk/>
            <pc:sldMk cId="3621695506" sldId="268"/>
            <ac:spMk id="11" creationId="{94C413FE-5E1F-EEE5-681E-6058C1DD1BAD}"/>
          </ac:spMkLst>
        </pc:spChg>
        <pc:spChg chg="mod">
          <ac:chgData name="KIKSTRA Jarmo" userId="7fcb8be3-c31a-4394-a3dd-a150ef08396c" providerId="ADAL" clId="{39667FB8-0C6E-47B8-8946-C7D86FDC569B}" dt="2022-09-19T15:28:47.673" v="3" actId="1076"/>
          <ac:spMkLst>
            <pc:docMk/>
            <pc:sldMk cId="3621695506" sldId="268"/>
            <ac:spMk id="14" creationId="{81AC8052-2078-DDE6-B1D4-7E88E007EE6B}"/>
          </ac:spMkLst>
        </pc:spChg>
        <pc:spChg chg="mod">
          <ac:chgData name="KIKSTRA Jarmo" userId="7fcb8be3-c31a-4394-a3dd-a150ef08396c" providerId="ADAL" clId="{39667FB8-0C6E-47B8-8946-C7D86FDC569B}" dt="2022-09-19T15:28:47.673" v="3" actId="1076"/>
          <ac:spMkLst>
            <pc:docMk/>
            <pc:sldMk cId="3621695506" sldId="268"/>
            <ac:spMk id="15" creationId="{9581245D-11DA-F3FC-B7ED-EC80F72671DA}"/>
          </ac:spMkLst>
        </pc:spChg>
        <pc:spChg chg="mod">
          <ac:chgData name="KIKSTRA Jarmo" userId="7fcb8be3-c31a-4394-a3dd-a150ef08396c" providerId="ADAL" clId="{39667FB8-0C6E-47B8-8946-C7D86FDC569B}" dt="2022-09-19T15:28:47.673" v="3" actId="1076"/>
          <ac:spMkLst>
            <pc:docMk/>
            <pc:sldMk cId="3621695506" sldId="268"/>
            <ac:spMk id="16" creationId="{F3CAD174-AA7A-E672-2B82-0ECE134C368F}"/>
          </ac:spMkLst>
        </pc:spChg>
        <pc:spChg chg="mod">
          <ac:chgData name="KIKSTRA Jarmo" userId="7fcb8be3-c31a-4394-a3dd-a150ef08396c" providerId="ADAL" clId="{39667FB8-0C6E-47B8-8946-C7D86FDC569B}" dt="2022-09-19T15:31:09.119" v="16" actId="1076"/>
          <ac:spMkLst>
            <pc:docMk/>
            <pc:sldMk cId="3621695506" sldId="268"/>
            <ac:spMk id="18" creationId="{796CB177-E7BB-977A-27F5-BFD3A0251ABF}"/>
          </ac:spMkLst>
        </pc:spChg>
        <pc:spChg chg="add del mod">
          <ac:chgData name="KIKSTRA Jarmo" userId="7fcb8be3-c31a-4394-a3dd-a150ef08396c" providerId="ADAL" clId="{39667FB8-0C6E-47B8-8946-C7D86FDC569B}" dt="2022-09-20T09:30:59.571" v="18" actId="21"/>
          <ac:spMkLst>
            <pc:docMk/>
            <pc:sldMk cId="3621695506" sldId="268"/>
            <ac:spMk id="27" creationId="{74D04A5D-1754-53BD-8B96-DDA1934273A4}"/>
          </ac:spMkLst>
        </pc:spChg>
        <pc:spChg chg="add del mod">
          <ac:chgData name="KIKSTRA Jarmo" userId="7fcb8be3-c31a-4394-a3dd-a150ef08396c" providerId="ADAL" clId="{39667FB8-0C6E-47B8-8946-C7D86FDC569B}" dt="2022-09-20T09:30:59.571" v="18" actId="21"/>
          <ac:spMkLst>
            <pc:docMk/>
            <pc:sldMk cId="3621695506" sldId="268"/>
            <ac:spMk id="31" creationId="{2FAC942B-D19F-9360-C2F9-6C7BD9CE42AA}"/>
          </ac:spMkLst>
        </pc:spChg>
        <pc:spChg chg="add del mod">
          <ac:chgData name="KIKSTRA Jarmo" userId="7fcb8be3-c31a-4394-a3dd-a150ef08396c" providerId="ADAL" clId="{39667FB8-0C6E-47B8-8946-C7D86FDC569B}" dt="2022-09-20T09:30:59.571" v="18" actId="21"/>
          <ac:spMkLst>
            <pc:docMk/>
            <pc:sldMk cId="3621695506" sldId="268"/>
            <ac:spMk id="32" creationId="{B3E65F08-CA1F-2FA8-92EA-6CFA0C51E67B}"/>
          </ac:spMkLst>
        </pc:spChg>
        <pc:spChg chg="add del mod">
          <ac:chgData name="KIKSTRA Jarmo" userId="7fcb8be3-c31a-4394-a3dd-a150ef08396c" providerId="ADAL" clId="{39667FB8-0C6E-47B8-8946-C7D86FDC569B}" dt="2022-09-20T09:30:59.571" v="18" actId="21"/>
          <ac:spMkLst>
            <pc:docMk/>
            <pc:sldMk cId="3621695506" sldId="268"/>
            <ac:spMk id="33" creationId="{9373CCD2-2851-3567-11F4-A008B4B14035}"/>
          </ac:spMkLst>
        </pc:spChg>
        <pc:spChg chg="add del mod">
          <ac:chgData name="KIKSTRA Jarmo" userId="7fcb8be3-c31a-4394-a3dd-a150ef08396c" providerId="ADAL" clId="{39667FB8-0C6E-47B8-8946-C7D86FDC569B}" dt="2022-09-20T09:30:59.571" v="18" actId="21"/>
          <ac:spMkLst>
            <pc:docMk/>
            <pc:sldMk cId="3621695506" sldId="268"/>
            <ac:spMk id="34" creationId="{9A58D574-F6B2-30C0-6CEB-3C846D68464D}"/>
          </ac:spMkLst>
        </pc:spChg>
        <pc:spChg chg="add del mod">
          <ac:chgData name="KIKSTRA Jarmo" userId="7fcb8be3-c31a-4394-a3dd-a150ef08396c" providerId="ADAL" clId="{39667FB8-0C6E-47B8-8946-C7D86FDC569B}" dt="2022-09-20T09:30:59.571" v="18" actId="21"/>
          <ac:spMkLst>
            <pc:docMk/>
            <pc:sldMk cId="3621695506" sldId="268"/>
            <ac:spMk id="35" creationId="{251FF17E-9B93-1FFF-6DB4-0230E2BAD1BB}"/>
          </ac:spMkLst>
        </pc:spChg>
        <pc:spChg chg="add del mod">
          <ac:chgData name="KIKSTRA Jarmo" userId="7fcb8be3-c31a-4394-a3dd-a150ef08396c" providerId="ADAL" clId="{39667FB8-0C6E-47B8-8946-C7D86FDC569B}" dt="2022-09-20T09:30:59.571" v="18" actId="21"/>
          <ac:spMkLst>
            <pc:docMk/>
            <pc:sldMk cId="3621695506" sldId="268"/>
            <ac:spMk id="36" creationId="{E6116EE0-8FE7-B01F-F22E-D082D082A4D8}"/>
          </ac:spMkLst>
        </pc:spChg>
        <pc:spChg chg="add del mod">
          <ac:chgData name="KIKSTRA Jarmo" userId="7fcb8be3-c31a-4394-a3dd-a150ef08396c" providerId="ADAL" clId="{39667FB8-0C6E-47B8-8946-C7D86FDC569B}" dt="2022-09-20T09:30:59.571" v="18" actId="21"/>
          <ac:spMkLst>
            <pc:docMk/>
            <pc:sldMk cId="3621695506" sldId="268"/>
            <ac:spMk id="37" creationId="{34C46CA6-52BA-AC35-0402-81F1C89BE008}"/>
          </ac:spMkLst>
        </pc:spChg>
        <pc:spChg chg="add del mod">
          <ac:chgData name="KIKSTRA Jarmo" userId="7fcb8be3-c31a-4394-a3dd-a150ef08396c" providerId="ADAL" clId="{39667FB8-0C6E-47B8-8946-C7D86FDC569B}" dt="2022-09-20T09:30:59.571" v="18" actId="21"/>
          <ac:spMkLst>
            <pc:docMk/>
            <pc:sldMk cId="3621695506" sldId="268"/>
            <ac:spMk id="38" creationId="{167108F6-912D-B212-0AD4-661A0502A050}"/>
          </ac:spMkLst>
        </pc:spChg>
        <pc:spChg chg="add del mod">
          <ac:chgData name="KIKSTRA Jarmo" userId="7fcb8be3-c31a-4394-a3dd-a150ef08396c" providerId="ADAL" clId="{39667FB8-0C6E-47B8-8946-C7D86FDC569B}" dt="2022-09-20T09:30:59.571" v="18" actId="21"/>
          <ac:spMkLst>
            <pc:docMk/>
            <pc:sldMk cId="3621695506" sldId="268"/>
            <ac:spMk id="41" creationId="{91D2A1E2-E7B6-37FE-7D4E-0ED36EC4EA00}"/>
          </ac:spMkLst>
        </pc:spChg>
        <pc:spChg chg="add del mod">
          <ac:chgData name="KIKSTRA Jarmo" userId="7fcb8be3-c31a-4394-a3dd-a150ef08396c" providerId="ADAL" clId="{39667FB8-0C6E-47B8-8946-C7D86FDC569B}" dt="2022-09-20T09:30:59.571" v="18" actId="21"/>
          <ac:spMkLst>
            <pc:docMk/>
            <pc:sldMk cId="3621695506" sldId="268"/>
            <ac:spMk id="42" creationId="{966ABDCF-E190-D7F0-65B9-044B9BFC8FB0}"/>
          </ac:spMkLst>
        </pc:spChg>
        <pc:spChg chg="add del mod">
          <ac:chgData name="KIKSTRA Jarmo" userId="7fcb8be3-c31a-4394-a3dd-a150ef08396c" providerId="ADAL" clId="{39667FB8-0C6E-47B8-8946-C7D86FDC569B}" dt="2022-09-20T09:30:59.571" v="18" actId="21"/>
          <ac:spMkLst>
            <pc:docMk/>
            <pc:sldMk cId="3621695506" sldId="268"/>
            <ac:spMk id="43" creationId="{CD7A0877-EA36-0C97-F68C-4DB52A148D2C}"/>
          </ac:spMkLst>
        </pc:spChg>
        <pc:spChg chg="add del">
          <ac:chgData name="KIKSTRA Jarmo" userId="7fcb8be3-c31a-4394-a3dd-a150ef08396c" providerId="ADAL" clId="{39667FB8-0C6E-47B8-8946-C7D86FDC569B}" dt="2022-09-20T11:57:37.412" v="419" actId="22"/>
          <ac:spMkLst>
            <pc:docMk/>
            <pc:sldMk cId="3621695506" sldId="268"/>
            <ac:spMk id="49" creationId="{35163DCC-574F-737C-D1B8-2757D01BFB07}"/>
          </ac:spMkLst>
        </pc:spChg>
        <pc:cxnChg chg="add del mod">
          <ac:chgData name="KIKSTRA Jarmo" userId="7fcb8be3-c31a-4394-a3dd-a150ef08396c" providerId="ADAL" clId="{39667FB8-0C6E-47B8-8946-C7D86FDC569B}" dt="2022-09-19T15:29:46.216" v="10" actId="11529"/>
          <ac:cxnSpMkLst>
            <pc:docMk/>
            <pc:sldMk cId="3621695506" sldId="268"/>
            <ac:cxnSpMk id="3" creationId="{90E17149-BB97-A764-2A48-CFE8BAA5EF59}"/>
          </ac:cxnSpMkLst>
        </pc:cxnChg>
        <pc:cxnChg chg="add del mod">
          <ac:chgData name="KIKSTRA Jarmo" userId="7fcb8be3-c31a-4394-a3dd-a150ef08396c" providerId="ADAL" clId="{39667FB8-0C6E-47B8-8946-C7D86FDC569B}" dt="2022-09-19T15:29:45.786" v="9" actId="11529"/>
          <ac:cxnSpMkLst>
            <pc:docMk/>
            <pc:sldMk cId="3621695506" sldId="268"/>
            <ac:cxnSpMk id="5" creationId="{325DF0EB-BF8D-D125-2FB6-CB66E5C536FF}"/>
          </ac:cxnSpMkLst>
        </pc:cxnChg>
        <pc:cxnChg chg="add mod">
          <ac:chgData name="KIKSTRA Jarmo" userId="7fcb8be3-c31a-4394-a3dd-a150ef08396c" providerId="ADAL" clId="{39667FB8-0C6E-47B8-8946-C7D86FDC569B}" dt="2022-09-19T15:31:01.333" v="15" actId="1582"/>
          <ac:cxnSpMkLst>
            <pc:docMk/>
            <pc:sldMk cId="3621695506" sldId="268"/>
            <ac:cxnSpMk id="9" creationId="{0FD39C81-08DD-A2E2-B886-F9B01141BCCA}"/>
          </ac:cxnSpMkLst>
        </pc:cxnChg>
        <pc:cxnChg chg="add mod">
          <ac:chgData name="KIKSTRA Jarmo" userId="7fcb8be3-c31a-4394-a3dd-a150ef08396c" providerId="ADAL" clId="{39667FB8-0C6E-47B8-8946-C7D86FDC569B}" dt="2022-09-19T15:31:01.333" v="15" actId="1582"/>
          <ac:cxnSpMkLst>
            <pc:docMk/>
            <pc:sldMk cId="3621695506" sldId="268"/>
            <ac:cxnSpMk id="17" creationId="{63D6ACB0-1991-0F68-1D5D-5FCB4E53C736}"/>
          </ac:cxnSpMkLst>
        </pc:cxnChg>
        <pc:cxnChg chg="add mod">
          <ac:chgData name="KIKSTRA Jarmo" userId="7fcb8be3-c31a-4394-a3dd-a150ef08396c" providerId="ADAL" clId="{39667FB8-0C6E-47B8-8946-C7D86FDC569B}" dt="2022-09-19T15:31:01.333" v="15" actId="1582"/>
          <ac:cxnSpMkLst>
            <pc:docMk/>
            <pc:sldMk cId="3621695506" sldId="268"/>
            <ac:cxnSpMk id="23" creationId="{A3CBF32C-05AC-0B6E-FB5D-AD29A5D27DB8}"/>
          </ac:cxnSpMkLst>
        </pc:cxnChg>
        <pc:cxnChg chg="add mod">
          <ac:chgData name="KIKSTRA Jarmo" userId="7fcb8be3-c31a-4394-a3dd-a150ef08396c" providerId="ADAL" clId="{39667FB8-0C6E-47B8-8946-C7D86FDC569B}" dt="2022-09-19T15:31:01.333" v="15" actId="1582"/>
          <ac:cxnSpMkLst>
            <pc:docMk/>
            <pc:sldMk cId="3621695506" sldId="268"/>
            <ac:cxnSpMk id="26" creationId="{18CA8E32-85EC-BC5C-D2F8-B2B749015B35}"/>
          </ac:cxnSpMkLst>
        </pc:cxnChg>
        <pc:cxnChg chg="add del mod">
          <ac:chgData name="KIKSTRA Jarmo" userId="7fcb8be3-c31a-4394-a3dd-a150ef08396c" providerId="ADAL" clId="{39667FB8-0C6E-47B8-8946-C7D86FDC569B}" dt="2022-09-20T09:30:59.571" v="18" actId="21"/>
          <ac:cxnSpMkLst>
            <pc:docMk/>
            <pc:sldMk cId="3621695506" sldId="268"/>
            <ac:cxnSpMk id="39" creationId="{ED161B22-6668-8654-2309-73B57C08EF3D}"/>
          </ac:cxnSpMkLst>
        </pc:cxnChg>
        <pc:cxnChg chg="add del mod">
          <ac:chgData name="KIKSTRA Jarmo" userId="7fcb8be3-c31a-4394-a3dd-a150ef08396c" providerId="ADAL" clId="{39667FB8-0C6E-47B8-8946-C7D86FDC569B}" dt="2022-09-20T09:30:59.571" v="18" actId="21"/>
          <ac:cxnSpMkLst>
            <pc:docMk/>
            <pc:sldMk cId="3621695506" sldId="268"/>
            <ac:cxnSpMk id="40" creationId="{3F9AADA5-4AAF-FBED-82A9-3F3150AF96AF}"/>
          </ac:cxnSpMkLst>
        </pc:cxnChg>
        <pc:cxnChg chg="add del mod">
          <ac:chgData name="KIKSTRA Jarmo" userId="7fcb8be3-c31a-4394-a3dd-a150ef08396c" providerId="ADAL" clId="{39667FB8-0C6E-47B8-8946-C7D86FDC569B}" dt="2022-09-20T09:30:59.571" v="18" actId="21"/>
          <ac:cxnSpMkLst>
            <pc:docMk/>
            <pc:sldMk cId="3621695506" sldId="268"/>
            <ac:cxnSpMk id="44" creationId="{4DF7DA13-B705-029A-6512-CE39ED19E6DC}"/>
          </ac:cxnSpMkLst>
        </pc:cxnChg>
        <pc:cxnChg chg="add del mod">
          <ac:chgData name="KIKSTRA Jarmo" userId="7fcb8be3-c31a-4394-a3dd-a150ef08396c" providerId="ADAL" clId="{39667FB8-0C6E-47B8-8946-C7D86FDC569B}" dt="2022-09-20T09:30:59.571" v="18" actId="21"/>
          <ac:cxnSpMkLst>
            <pc:docMk/>
            <pc:sldMk cId="3621695506" sldId="268"/>
            <ac:cxnSpMk id="45" creationId="{ECFC5A8B-F84C-4C24-7690-A7736B08FA0F}"/>
          </ac:cxnSpMkLst>
        </pc:cxnChg>
        <pc:cxnChg chg="add del mod">
          <ac:chgData name="KIKSTRA Jarmo" userId="7fcb8be3-c31a-4394-a3dd-a150ef08396c" providerId="ADAL" clId="{39667FB8-0C6E-47B8-8946-C7D86FDC569B}" dt="2022-09-20T09:30:59.571" v="18" actId="21"/>
          <ac:cxnSpMkLst>
            <pc:docMk/>
            <pc:sldMk cId="3621695506" sldId="268"/>
            <ac:cxnSpMk id="46" creationId="{C9822E54-F654-419F-2169-4C8491844BDF}"/>
          </ac:cxnSpMkLst>
        </pc:cxnChg>
        <pc:cxnChg chg="add del mod">
          <ac:chgData name="KIKSTRA Jarmo" userId="7fcb8be3-c31a-4394-a3dd-a150ef08396c" providerId="ADAL" clId="{39667FB8-0C6E-47B8-8946-C7D86FDC569B}" dt="2022-09-20T09:30:59.571" v="18" actId="21"/>
          <ac:cxnSpMkLst>
            <pc:docMk/>
            <pc:sldMk cId="3621695506" sldId="268"/>
            <ac:cxnSpMk id="47" creationId="{0CB457CD-E3A0-9AC7-28E6-222DC42EC79A}"/>
          </ac:cxnSpMkLst>
        </pc:cxnChg>
      </pc:sldChg>
      <pc:sldChg chg="addSp delSp modSp add mod ord">
        <pc:chgData name="KIKSTRA Jarmo" userId="7fcb8be3-c31a-4394-a3dd-a150ef08396c" providerId="ADAL" clId="{39667FB8-0C6E-47B8-8946-C7D86FDC569B}" dt="2022-09-26T12:29:50.070" v="876"/>
        <pc:sldMkLst>
          <pc:docMk/>
          <pc:sldMk cId="3857019889" sldId="269"/>
        </pc:sldMkLst>
        <pc:spChg chg="add mod">
          <ac:chgData name="KIKSTRA Jarmo" userId="7fcb8be3-c31a-4394-a3dd-a150ef08396c" providerId="ADAL" clId="{39667FB8-0C6E-47B8-8946-C7D86FDC569B}" dt="2022-09-21T07:12:33.845" v="474" actId="14100"/>
          <ac:spMkLst>
            <pc:docMk/>
            <pc:sldMk cId="3857019889" sldId="269"/>
            <ac:spMk id="2" creationId="{0D867203-D50A-C1FA-FEDE-86E355FE64FD}"/>
          </ac:spMkLst>
        </pc:spChg>
        <pc:spChg chg="add mod">
          <ac:chgData name="KIKSTRA Jarmo" userId="7fcb8be3-c31a-4394-a3dd-a150ef08396c" providerId="ADAL" clId="{39667FB8-0C6E-47B8-8946-C7D86FDC569B}" dt="2022-09-21T07:16:26.050" v="570" actId="1076"/>
          <ac:spMkLst>
            <pc:docMk/>
            <pc:sldMk cId="3857019889" sldId="269"/>
            <ac:spMk id="7" creationId="{7FAAD46C-9C0C-D016-695D-C2183BEE669C}"/>
          </ac:spMkLst>
        </pc:spChg>
        <pc:spChg chg="mod">
          <ac:chgData name="KIKSTRA Jarmo" userId="7fcb8be3-c31a-4394-a3dd-a150ef08396c" providerId="ADAL" clId="{39667FB8-0C6E-47B8-8946-C7D86FDC569B}" dt="2022-09-21T07:55:42.413" v="869" actId="113"/>
          <ac:spMkLst>
            <pc:docMk/>
            <pc:sldMk cId="3857019889" sldId="269"/>
            <ac:spMk id="8" creationId="{5AF735F1-FD90-8E9C-87EC-A9EB16CE0B95}"/>
          </ac:spMkLst>
        </pc:spChg>
        <pc:spChg chg="mod">
          <ac:chgData name="KIKSTRA Jarmo" userId="7fcb8be3-c31a-4394-a3dd-a150ef08396c" providerId="ADAL" clId="{39667FB8-0C6E-47B8-8946-C7D86FDC569B}" dt="2022-09-21T07:55:44.349" v="870" actId="113"/>
          <ac:spMkLst>
            <pc:docMk/>
            <pc:sldMk cId="3857019889" sldId="269"/>
            <ac:spMk id="10" creationId="{DF08C11F-FB65-B901-3689-DF1B18791D23}"/>
          </ac:spMkLst>
        </pc:spChg>
        <pc:spChg chg="mod">
          <ac:chgData name="KIKSTRA Jarmo" userId="7fcb8be3-c31a-4394-a3dd-a150ef08396c" providerId="ADAL" clId="{39667FB8-0C6E-47B8-8946-C7D86FDC569B}" dt="2022-09-21T07:55:45.651" v="871" actId="113"/>
          <ac:spMkLst>
            <pc:docMk/>
            <pc:sldMk cId="3857019889" sldId="269"/>
            <ac:spMk id="11" creationId="{94C413FE-5E1F-EEE5-681E-6058C1DD1BAD}"/>
          </ac:spMkLst>
        </pc:spChg>
        <pc:spChg chg="mod">
          <ac:chgData name="KIKSTRA Jarmo" userId="7fcb8be3-c31a-4394-a3dd-a150ef08396c" providerId="ADAL" clId="{39667FB8-0C6E-47B8-8946-C7D86FDC569B}" dt="2022-09-21T07:17:46.048" v="574" actId="114"/>
          <ac:spMkLst>
            <pc:docMk/>
            <pc:sldMk cId="3857019889" sldId="269"/>
            <ac:spMk id="13" creationId="{48C7895A-8F8A-132C-D05C-384380620B81}"/>
          </ac:spMkLst>
        </pc:spChg>
        <pc:spChg chg="del mod">
          <ac:chgData name="KIKSTRA Jarmo" userId="7fcb8be3-c31a-4394-a3dd-a150ef08396c" providerId="ADAL" clId="{39667FB8-0C6E-47B8-8946-C7D86FDC569B}" dt="2022-09-21T07:53:33.328" v="762" actId="478"/>
          <ac:spMkLst>
            <pc:docMk/>
            <pc:sldMk cId="3857019889" sldId="269"/>
            <ac:spMk id="14" creationId="{81AC8052-2078-DDE6-B1D4-7E88E007EE6B}"/>
          </ac:spMkLst>
        </pc:spChg>
        <pc:spChg chg="del mod">
          <ac:chgData name="KIKSTRA Jarmo" userId="7fcb8be3-c31a-4394-a3dd-a150ef08396c" providerId="ADAL" clId="{39667FB8-0C6E-47B8-8946-C7D86FDC569B}" dt="2022-09-21T07:53:33.328" v="762" actId="478"/>
          <ac:spMkLst>
            <pc:docMk/>
            <pc:sldMk cId="3857019889" sldId="269"/>
            <ac:spMk id="15" creationId="{9581245D-11DA-F3FC-B7ED-EC80F72671DA}"/>
          </ac:spMkLst>
        </pc:spChg>
        <pc:spChg chg="del mod">
          <ac:chgData name="KIKSTRA Jarmo" userId="7fcb8be3-c31a-4394-a3dd-a150ef08396c" providerId="ADAL" clId="{39667FB8-0C6E-47B8-8946-C7D86FDC569B}" dt="2022-09-21T07:53:33.328" v="762" actId="478"/>
          <ac:spMkLst>
            <pc:docMk/>
            <pc:sldMk cId="3857019889" sldId="269"/>
            <ac:spMk id="16" creationId="{F3CAD174-AA7A-E672-2B82-0ECE134C368F}"/>
          </ac:spMkLst>
        </pc:spChg>
        <pc:spChg chg="mod">
          <ac:chgData name="KIKSTRA Jarmo" userId="7fcb8be3-c31a-4394-a3dd-a150ef08396c" providerId="ADAL" clId="{39667FB8-0C6E-47B8-8946-C7D86FDC569B}" dt="2022-09-21T07:23:34.557" v="667" actId="20577"/>
          <ac:spMkLst>
            <pc:docMk/>
            <pc:sldMk cId="3857019889" sldId="269"/>
            <ac:spMk id="18" creationId="{796CB177-E7BB-977A-27F5-BFD3A0251ABF}"/>
          </ac:spMkLst>
        </pc:spChg>
        <pc:spChg chg="mod">
          <ac:chgData name="KIKSTRA Jarmo" userId="7fcb8be3-c31a-4394-a3dd-a150ef08396c" providerId="ADAL" clId="{39667FB8-0C6E-47B8-8946-C7D86FDC569B}" dt="2022-09-21T07:22:25.025" v="649" actId="20577"/>
          <ac:spMkLst>
            <pc:docMk/>
            <pc:sldMk cId="3857019889" sldId="269"/>
            <ac:spMk id="19" creationId="{9CE9D9DB-B245-7497-C617-3E202CBBDE06}"/>
          </ac:spMkLst>
        </pc:spChg>
        <pc:spChg chg="mod">
          <ac:chgData name="KIKSTRA Jarmo" userId="7fcb8be3-c31a-4394-a3dd-a150ef08396c" providerId="ADAL" clId="{39667FB8-0C6E-47B8-8946-C7D86FDC569B}" dt="2022-09-21T07:22:17.823" v="648" actId="20577"/>
          <ac:spMkLst>
            <pc:docMk/>
            <pc:sldMk cId="3857019889" sldId="269"/>
            <ac:spMk id="20" creationId="{1C614F3E-0D13-DEA2-76D6-D4AEE6FACCD2}"/>
          </ac:spMkLst>
        </pc:spChg>
        <pc:spChg chg="add del mod">
          <ac:chgData name="KIKSTRA Jarmo" userId="7fcb8be3-c31a-4394-a3dd-a150ef08396c" providerId="ADAL" clId="{39667FB8-0C6E-47B8-8946-C7D86FDC569B}" dt="2022-09-21T07:53:33.328" v="762" actId="478"/>
          <ac:spMkLst>
            <pc:docMk/>
            <pc:sldMk cId="3857019889" sldId="269"/>
            <ac:spMk id="21" creationId="{A6C80199-CBC3-EB6C-607A-C07A589C2DA2}"/>
          </ac:spMkLst>
        </pc:spChg>
        <pc:spChg chg="del">
          <ac:chgData name="KIKSTRA Jarmo" userId="7fcb8be3-c31a-4394-a3dd-a150ef08396c" providerId="ADAL" clId="{39667FB8-0C6E-47B8-8946-C7D86FDC569B}" dt="2022-09-21T07:11:36.264" v="423" actId="478"/>
          <ac:spMkLst>
            <pc:docMk/>
            <pc:sldMk cId="3857019889" sldId="269"/>
            <ac:spMk id="28" creationId="{9E6A892B-0E7E-5E75-2AB9-5AC946063BB2}"/>
          </ac:spMkLst>
        </pc:spChg>
        <pc:spChg chg="mod">
          <ac:chgData name="KIKSTRA Jarmo" userId="7fcb8be3-c31a-4394-a3dd-a150ef08396c" providerId="ADAL" clId="{39667FB8-0C6E-47B8-8946-C7D86FDC569B}" dt="2022-09-21T07:11:44.794" v="424" actId="1076"/>
          <ac:spMkLst>
            <pc:docMk/>
            <pc:sldMk cId="3857019889" sldId="269"/>
            <ac:spMk id="29" creationId="{19536431-6CBA-A90F-3D04-184734A474CA}"/>
          </ac:spMkLst>
        </pc:spChg>
        <pc:spChg chg="mod">
          <ac:chgData name="KIKSTRA Jarmo" userId="7fcb8be3-c31a-4394-a3dd-a150ef08396c" providerId="ADAL" clId="{39667FB8-0C6E-47B8-8946-C7D86FDC569B}" dt="2022-09-21T07:11:44.794" v="424" actId="1076"/>
          <ac:spMkLst>
            <pc:docMk/>
            <pc:sldMk cId="3857019889" sldId="269"/>
            <ac:spMk id="30" creationId="{C16DDC1F-EC8C-251E-D5FF-3AA851D20502}"/>
          </ac:spMkLst>
        </pc:spChg>
        <pc:spChg chg="add mod">
          <ac:chgData name="KIKSTRA Jarmo" userId="7fcb8be3-c31a-4394-a3dd-a150ef08396c" providerId="ADAL" clId="{39667FB8-0C6E-47B8-8946-C7D86FDC569B}" dt="2022-09-21T07:42:43.857" v="750" actId="20577"/>
          <ac:spMkLst>
            <pc:docMk/>
            <pc:sldMk cId="3857019889" sldId="269"/>
            <ac:spMk id="36" creationId="{DE5F7E48-3DB3-ABDF-993B-F5B9026F6746}"/>
          </ac:spMkLst>
        </pc:spChg>
        <pc:spChg chg="add mod">
          <ac:chgData name="KIKSTRA Jarmo" userId="7fcb8be3-c31a-4394-a3dd-a150ef08396c" providerId="ADAL" clId="{39667FB8-0C6E-47B8-8946-C7D86FDC569B}" dt="2022-09-21T07:15:05.308" v="563" actId="20577"/>
          <ac:spMkLst>
            <pc:docMk/>
            <pc:sldMk cId="3857019889" sldId="269"/>
            <ac:spMk id="40" creationId="{589EF42A-80D4-A0FC-45A8-813930A370A8}"/>
          </ac:spMkLst>
        </pc:spChg>
        <pc:spChg chg="add mod ord">
          <ac:chgData name="KIKSTRA Jarmo" userId="7fcb8be3-c31a-4394-a3dd-a150ef08396c" providerId="ADAL" clId="{39667FB8-0C6E-47B8-8946-C7D86FDC569B}" dt="2022-09-21T07:11:44.794" v="424" actId="1076"/>
          <ac:spMkLst>
            <pc:docMk/>
            <pc:sldMk cId="3857019889" sldId="269"/>
            <ac:spMk id="44" creationId="{DAF76DC9-1A7D-952C-F6A1-8B6B61EA7E5B}"/>
          </ac:spMkLst>
        </pc:spChg>
        <pc:spChg chg="add mod">
          <ac:chgData name="KIKSTRA Jarmo" userId="7fcb8be3-c31a-4394-a3dd-a150ef08396c" providerId="ADAL" clId="{39667FB8-0C6E-47B8-8946-C7D86FDC569B}" dt="2022-09-21T07:11:44.794" v="424" actId="1076"/>
          <ac:spMkLst>
            <pc:docMk/>
            <pc:sldMk cId="3857019889" sldId="269"/>
            <ac:spMk id="46" creationId="{D452BF60-B750-D064-BBC1-912414F2AFC7}"/>
          </ac:spMkLst>
        </pc:spChg>
        <pc:spChg chg="add mod">
          <ac:chgData name="KIKSTRA Jarmo" userId="7fcb8be3-c31a-4394-a3dd-a150ef08396c" providerId="ADAL" clId="{39667FB8-0C6E-47B8-8946-C7D86FDC569B}" dt="2022-09-21T07:34:02.931" v="749" actId="1076"/>
          <ac:spMkLst>
            <pc:docMk/>
            <pc:sldMk cId="3857019889" sldId="269"/>
            <ac:spMk id="51" creationId="{24872179-899B-B45A-CEF7-40009AC008F3}"/>
          </ac:spMkLst>
        </pc:spChg>
        <pc:spChg chg="add mod">
          <ac:chgData name="KIKSTRA Jarmo" userId="7fcb8be3-c31a-4394-a3dd-a150ef08396c" providerId="ADAL" clId="{39667FB8-0C6E-47B8-8946-C7D86FDC569B}" dt="2022-09-21T07:55:28.813" v="868" actId="1076"/>
          <ac:spMkLst>
            <pc:docMk/>
            <pc:sldMk cId="3857019889" sldId="269"/>
            <ac:spMk id="62" creationId="{B37A1570-66D1-8085-FE7B-C5E33BA2C8B7}"/>
          </ac:spMkLst>
        </pc:spChg>
        <pc:spChg chg="add del mod">
          <ac:chgData name="KIKSTRA Jarmo" userId="7fcb8be3-c31a-4394-a3dd-a150ef08396c" providerId="ADAL" clId="{39667FB8-0C6E-47B8-8946-C7D86FDC569B}" dt="2022-09-21T07:53:13.001" v="754"/>
          <ac:spMkLst>
            <pc:docMk/>
            <pc:sldMk cId="3857019889" sldId="269"/>
            <ac:spMk id="67" creationId="{C712EE44-7F09-88F9-66B8-EE1B5EFBA964}"/>
          </ac:spMkLst>
        </pc:spChg>
        <pc:spChg chg="add del mod">
          <ac:chgData name="KIKSTRA Jarmo" userId="7fcb8be3-c31a-4394-a3dd-a150ef08396c" providerId="ADAL" clId="{39667FB8-0C6E-47B8-8946-C7D86FDC569B}" dt="2022-09-21T07:53:13.001" v="754"/>
          <ac:spMkLst>
            <pc:docMk/>
            <pc:sldMk cId="3857019889" sldId="269"/>
            <ac:spMk id="68" creationId="{6B16653E-9ED9-D324-120B-A4C1B96C0B2B}"/>
          </ac:spMkLst>
        </pc:spChg>
        <pc:spChg chg="add del mod">
          <ac:chgData name="KIKSTRA Jarmo" userId="7fcb8be3-c31a-4394-a3dd-a150ef08396c" providerId="ADAL" clId="{39667FB8-0C6E-47B8-8946-C7D86FDC569B}" dt="2022-09-21T07:53:13.001" v="754"/>
          <ac:spMkLst>
            <pc:docMk/>
            <pc:sldMk cId="3857019889" sldId="269"/>
            <ac:spMk id="69" creationId="{99F2B9F1-EE37-7A39-8CA2-6DA495720E6B}"/>
          </ac:spMkLst>
        </pc:spChg>
        <pc:spChg chg="add del mod">
          <ac:chgData name="KIKSTRA Jarmo" userId="7fcb8be3-c31a-4394-a3dd-a150ef08396c" providerId="ADAL" clId="{39667FB8-0C6E-47B8-8946-C7D86FDC569B}" dt="2022-09-21T07:53:13.001" v="754"/>
          <ac:spMkLst>
            <pc:docMk/>
            <pc:sldMk cId="3857019889" sldId="269"/>
            <ac:spMk id="70" creationId="{53C1DAB7-1D58-E5B4-B5D0-2AA14C117F6D}"/>
          </ac:spMkLst>
        </pc:spChg>
        <pc:spChg chg="add del mod">
          <ac:chgData name="KIKSTRA Jarmo" userId="7fcb8be3-c31a-4394-a3dd-a150ef08396c" providerId="ADAL" clId="{39667FB8-0C6E-47B8-8946-C7D86FDC569B}" dt="2022-09-21T07:56:03.951" v="872" actId="478"/>
          <ac:spMkLst>
            <pc:docMk/>
            <pc:sldMk cId="3857019889" sldId="269"/>
            <ac:spMk id="71" creationId="{DEC50A50-FBFE-22E7-192F-AC975CD8E5EB}"/>
          </ac:spMkLst>
        </pc:spChg>
        <pc:spChg chg="add del mod">
          <ac:chgData name="KIKSTRA Jarmo" userId="7fcb8be3-c31a-4394-a3dd-a150ef08396c" providerId="ADAL" clId="{39667FB8-0C6E-47B8-8946-C7D86FDC569B}" dt="2022-09-21T07:56:03.951" v="872" actId="478"/>
          <ac:spMkLst>
            <pc:docMk/>
            <pc:sldMk cId="3857019889" sldId="269"/>
            <ac:spMk id="72" creationId="{C3C58C65-CAFE-160C-1C7C-09106E7F7017}"/>
          </ac:spMkLst>
        </pc:spChg>
        <pc:spChg chg="add del mod">
          <ac:chgData name="KIKSTRA Jarmo" userId="7fcb8be3-c31a-4394-a3dd-a150ef08396c" providerId="ADAL" clId="{39667FB8-0C6E-47B8-8946-C7D86FDC569B}" dt="2022-09-21T07:56:03.951" v="872" actId="478"/>
          <ac:spMkLst>
            <pc:docMk/>
            <pc:sldMk cId="3857019889" sldId="269"/>
            <ac:spMk id="73" creationId="{0D7C2DA5-CCC6-653A-A77D-E206A292D7D3}"/>
          </ac:spMkLst>
        </pc:spChg>
        <pc:spChg chg="add del mod">
          <ac:chgData name="KIKSTRA Jarmo" userId="7fcb8be3-c31a-4394-a3dd-a150ef08396c" providerId="ADAL" clId="{39667FB8-0C6E-47B8-8946-C7D86FDC569B}" dt="2022-09-21T07:56:03.951" v="872" actId="478"/>
          <ac:spMkLst>
            <pc:docMk/>
            <pc:sldMk cId="3857019889" sldId="269"/>
            <ac:spMk id="74" creationId="{AB8E47D8-96C5-04A3-6C7C-5A1F4C280D2B}"/>
          </ac:spMkLst>
        </pc:spChg>
        <pc:cxnChg chg="add mod">
          <ac:chgData name="KIKSTRA Jarmo" userId="7fcb8be3-c31a-4394-a3dd-a150ef08396c" providerId="ADAL" clId="{39667FB8-0C6E-47B8-8946-C7D86FDC569B}" dt="2022-09-21T07:26:35.675" v="669" actId="1582"/>
          <ac:cxnSpMkLst>
            <pc:docMk/>
            <pc:sldMk cId="3857019889" sldId="269"/>
            <ac:cxnSpMk id="3" creationId="{D4D585EC-E0BB-2638-7E97-FEA5F3974C1B}"/>
          </ac:cxnSpMkLst>
        </pc:cxnChg>
        <pc:cxnChg chg="mod">
          <ac:chgData name="KIKSTRA Jarmo" userId="7fcb8be3-c31a-4394-a3dd-a150ef08396c" providerId="ADAL" clId="{39667FB8-0C6E-47B8-8946-C7D86FDC569B}" dt="2022-09-21T07:31:00.723" v="680" actId="1076"/>
          <ac:cxnSpMkLst>
            <pc:docMk/>
            <pc:sldMk cId="3857019889" sldId="269"/>
            <ac:cxnSpMk id="9" creationId="{0FD39C81-08DD-A2E2-B886-F9B01141BCCA}"/>
          </ac:cxnSpMkLst>
        </pc:cxnChg>
        <pc:cxnChg chg="mod">
          <ac:chgData name="KIKSTRA Jarmo" userId="7fcb8be3-c31a-4394-a3dd-a150ef08396c" providerId="ADAL" clId="{39667FB8-0C6E-47B8-8946-C7D86FDC569B}" dt="2022-09-21T07:55:20.402" v="866" actId="1036"/>
          <ac:cxnSpMkLst>
            <pc:docMk/>
            <pc:sldMk cId="3857019889" sldId="269"/>
            <ac:cxnSpMk id="17" creationId="{63D6ACB0-1991-0F68-1D5D-5FCB4E53C736}"/>
          </ac:cxnSpMkLst>
        </pc:cxnChg>
        <pc:cxnChg chg="del mod">
          <ac:chgData name="KIKSTRA Jarmo" userId="7fcb8be3-c31a-4394-a3dd-a150ef08396c" providerId="ADAL" clId="{39667FB8-0C6E-47B8-8946-C7D86FDC569B}" dt="2022-09-20T09:33:15.508" v="130" actId="478"/>
          <ac:cxnSpMkLst>
            <pc:docMk/>
            <pc:sldMk cId="3857019889" sldId="269"/>
            <ac:cxnSpMk id="22" creationId="{6F47BEE7-C2BF-F8B9-A196-CB152B8C5A4B}"/>
          </ac:cxnSpMkLst>
        </pc:cxnChg>
        <pc:cxnChg chg="mod">
          <ac:chgData name="KIKSTRA Jarmo" userId="7fcb8be3-c31a-4394-a3dd-a150ef08396c" providerId="ADAL" clId="{39667FB8-0C6E-47B8-8946-C7D86FDC569B}" dt="2022-09-21T07:30:36.157" v="677" actId="1076"/>
          <ac:cxnSpMkLst>
            <pc:docMk/>
            <pc:sldMk cId="3857019889" sldId="269"/>
            <ac:cxnSpMk id="23" creationId="{A3CBF32C-05AC-0B6E-FB5D-AD29A5D27DB8}"/>
          </ac:cxnSpMkLst>
        </pc:cxnChg>
        <pc:cxnChg chg="del mod">
          <ac:chgData name="KIKSTRA Jarmo" userId="7fcb8be3-c31a-4394-a3dd-a150ef08396c" providerId="ADAL" clId="{39667FB8-0C6E-47B8-8946-C7D86FDC569B}" dt="2022-09-20T09:33:18.015" v="131" actId="478"/>
          <ac:cxnSpMkLst>
            <pc:docMk/>
            <pc:sldMk cId="3857019889" sldId="269"/>
            <ac:cxnSpMk id="24" creationId="{801456ED-1F2F-6BDD-AF7C-E8DD3A7C3475}"/>
          </ac:cxnSpMkLst>
        </pc:cxnChg>
        <pc:cxnChg chg="mod">
          <ac:chgData name="KIKSTRA Jarmo" userId="7fcb8be3-c31a-4394-a3dd-a150ef08396c" providerId="ADAL" clId="{39667FB8-0C6E-47B8-8946-C7D86FDC569B}" dt="2022-09-21T07:55:20.402" v="866" actId="1036"/>
          <ac:cxnSpMkLst>
            <pc:docMk/>
            <pc:sldMk cId="3857019889" sldId="269"/>
            <ac:cxnSpMk id="26" creationId="{18CA8E32-85EC-BC5C-D2F8-B2B749015B35}"/>
          </ac:cxnSpMkLst>
        </pc:cxnChg>
        <pc:cxnChg chg="add mod">
          <ac:chgData name="KIKSTRA Jarmo" userId="7fcb8be3-c31a-4394-a3dd-a150ef08396c" providerId="ADAL" clId="{39667FB8-0C6E-47B8-8946-C7D86FDC569B}" dt="2022-09-21T07:55:25.673" v="867" actId="14100"/>
          <ac:cxnSpMkLst>
            <pc:docMk/>
            <pc:sldMk cId="3857019889" sldId="269"/>
            <ac:cxnSpMk id="37" creationId="{6230002C-4C1F-C436-D766-4A7ED1A34F54}"/>
          </ac:cxnSpMkLst>
        </pc:cxnChg>
        <pc:cxnChg chg="add mod">
          <ac:chgData name="KIKSTRA Jarmo" userId="7fcb8be3-c31a-4394-a3dd-a150ef08396c" providerId="ADAL" clId="{39667FB8-0C6E-47B8-8946-C7D86FDC569B}" dt="2022-09-21T07:31:11.598" v="682" actId="1076"/>
          <ac:cxnSpMkLst>
            <pc:docMk/>
            <pc:sldMk cId="3857019889" sldId="269"/>
            <ac:cxnSpMk id="41" creationId="{C4CBB9ED-77B1-1E51-0323-2133C141EFF6}"/>
          </ac:cxnSpMkLst>
        </pc:cxnChg>
        <pc:cxnChg chg="add del mod ord">
          <ac:chgData name="KIKSTRA Jarmo" userId="7fcb8be3-c31a-4394-a3dd-a150ef08396c" providerId="ADAL" clId="{39667FB8-0C6E-47B8-8946-C7D86FDC569B}" dt="2022-09-20T11:14:42.380" v="380" actId="478"/>
          <ac:cxnSpMkLst>
            <pc:docMk/>
            <pc:sldMk cId="3857019889" sldId="269"/>
            <ac:cxnSpMk id="47" creationId="{06C00B37-64FE-4068-1FF2-ED0F6235BF2E}"/>
          </ac:cxnSpMkLst>
        </pc:cxnChg>
        <pc:cxnChg chg="add del mod">
          <ac:chgData name="KIKSTRA Jarmo" userId="7fcb8be3-c31a-4394-a3dd-a150ef08396c" providerId="ADAL" clId="{39667FB8-0C6E-47B8-8946-C7D86FDC569B}" dt="2022-09-20T11:14:43.008" v="381" actId="478"/>
          <ac:cxnSpMkLst>
            <pc:docMk/>
            <pc:sldMk cId="3857019889" sldId="269"/>
            <ac:cxnSpMk id="52" creationId="{2BA14917-717E-2724-C313-F3CB7155F51E}"/>
          </ac:cxnSpMkLst>
        </pc:cxnChg>
        <pc:cxnChg chg="add mod">
          <ac:chgData name="KIKSTRA Jarmo" userId="7fcb8be3-c31a-4394-a3dd-a150ef08396c" providerId="ADAL" clId="{39667FB8-0C6E-47B8-8946-C7D86FDC569B}" dt="2022-09-21T07:31:11.598" v="682" actId="1076"/>
          <ac:cxnSpMkLst>
            <pc:docMk/>
            <pc:sldMk cId="3857019889" sldId="269"/>
            <ac:cxnSpMk id="55" creationId="{D1284F01-A665-3866-6F24-FFF741E4B58A}"/>
          </ac:cxnSpMkLst>
        </pc:cxnChg>
        <pc:cxnChg chg="add del mod">
          <ac:chgData name="KIKSTRA Jarmo" userId="7fcb8be3-c31a-4394-a3dd-a150ef08396c" providerId="ADAL" clId="{39667FB8-0C6E-47B8-8946-C7D86FDC569B}" dt="2022-09-20T11:14:44.007" v="382" actId="478"/>
          <ac:cxnSpMkLst>
            <pc:docMk/>
            <pc:sldMk cId="3857019889" sldId="269"/>
            <ac:cxnSpMk id="59" creationId="{6672B587-E283-501E-FE46-72F50F6A4ECB}"/>
          </ac:cxnSpMkLst>
        </pc:cxnChg>
      </pc:sldChg>
      <pc:sldChg chg="addSp delSp modSp new mod">
        <pc:chgData name="KIKSTRA Jarmo" userId="7fcb8be3-c31a-4394-a3dd-a150ef08396c" providerId="ADAL" clId="{39667FB8-0C6E-47B8-8946-C7D86FDC569B}" dt="2022-09-20T11:56:51.952" v="414" actId="14100"/>
        <pc:sldMkLst>
          <pc:docMk/>
          <pc:sldMk cId="4113773268" sldId="270"/>
        </pc:sldMkLst>
        <pc:spChg chg="del">
          <ac:chgData name="KIKSTRA Jarmo" userId="7fcb8be3-c31a-4394-a3dd-a150ef08396c" providerId="ADAL" clId="{39667FB8-0C6E-47B8-8946-C7D86FDC569B}" dt="2022-09-20T11:43:07.727" v="409" actId="478"/>
          <ac:spMkLst>
            <pc:docMk/>
            <pc:sldMk cId="4113773268" sldId="270"/>
            <ac:spMk id="2" creationId="{C76959F0-DE72-1D86-9892-F77B67756BB8}"/>
          </ac:spMkLst>
        </pc:spChg>
        <pc:spChg chg="del">
          <ac:chgData name="KIKSTRA Jarmo" userId="7fcb8be3-c31a-4394-a3dd-a150ef08396c" providerId="ADAL" clId="{39667FB8-0C6E-47B8-8946-C7D86FDC569B}" dt="2022-09-20T11:43:07.727" v="409" actId="478"/>
          <ac:spMkLst>
            <pc:docMk/>
            <pc:sldMk cId="4113773268" sldId="270"/>
            <ac:spMk id="3" creationId="{14525F28-EC01-5510-9CB8-52F3525FE2D3}"/>
          </ac:spMkLst>
        </pc:spChg>
        <pc:spChg chg="del">
          <ac:chgData name="KIKSTRA Jarmo" userId="7fcb8be3-c31a-4394-a3dd-a150ef08396c" providerId="ADAL" clId="{39667FB8-0C6E-47B8-8946-C7D86FDC569B}" dt="2022-09-20T11:43:07.727" v="409" actId="478"/>
          <ac:spMkLst>
            <pc:docMk/>
            <pc:sldMk cId="4113773268" sldId="270"/>
            <ac:spMk id="4" creationId="{A9650667-EF4C-B0CD-EA3B-844FFC92BC64}"/>
          </ac:spMkLst>
        </pc:spChg>
        <pc:spChg chg="del">
          <ac:chgData name="KIKSTRA Jarmo" userId="7fcb8be3-c31a-4394-a3dd-a150ef08396c" providerId="ADAL" clId="{39667FB8-0C6E-47B8-8946-C7D86FDC569B}" dt="2022-09-20T11:43:07.727" v="409" actId="478"/>
          <ac:spMkLst>
            <pc:docMk/>
            <pc:sldMk cId="4113773268" sldId="270"/>
            <ac:spMk id="5" creationId="{316D93DF-F324-AE64-10F5-454930CC4204}"/>
          </ac:spMkLst>
        </pc:spChg>
        <pc:spChg chg="del">
          <ac:chgData name="KIKSTRA Jarmo" userId="7fcb8be3-c31a-4394-a3dd-a150ef08396c" providerId="ADAL" clId="{39667FB8-0C6E-47B8-8946-C7D86FDC569B}" dt="2022-09-20T11:43:07.727" v="409" actId="478"/>
          <ac:spMkLst>
            <pc:docMk/>
            <pc:sldMk cId="4113773268" sldId="270"/>
            <ac:spMk id="6" creationId="{3EEEC72A-01F1-1E6C-70BF-00A6EE163A45}"/>
          </ac:spMkLst>
        </pc:spChg>
        <pc:picChg chg="add mod">
          <ac:chgData name="KIKSTRA Jarmo" userId="7fcb8be3-c31a-4394-a3dd-a150ef08396c" providerId="ADAL" clId="{39667FB8-0C6E-47B8-8946-C7D86FDC569B}" dt="2022-09-20T11:56:51.952" v="414" actId="14100"/>
          <ac:picMkLst>
            <pc:docMk/>
            <pc:sldMk cId="4113773268" sldId="270"/>
            <ac:picMk id="8" creationId="{0C93CA8D-C5D8-8E82-8169-CDB8D7280C5C}"/>
          </ac:picMkLst>
        </pc:picChg>
      </pc:sldChg>
      <pc:sldChg chg="addSp delSp new mod">
        <pc:chgData name="KIKSTRA Jarmo" userId="7fcb8be3-c31a-4394-a3dd-a150ef08396c" providerId="ADAL" clId="{39667FB8-0C6E-47B8-8946-C7D86FDC569B}" dt="2022-09-20T11:57:42.477" v="422" actId="478"/>
        <pc:sldMkLst>
          <pc:docMk/>
          <pc:sldMk cId="764201758" sldId="271"/>
        </pc:sldMkLst>
        <pc:spChg chg="del">
          <ac:chgData name="KIKSTRA Jarmo" userId="7fcb8be3-c31a-4394-a3dd-a150ef08396c" providerId="ADAL" clId="{39667FB8-0C6E-47B8-8946-C7D86FDC569B}" dt="2022-09-20T11:57:42.477" v="422" actId="478"/>
          <ac:spMkLst>
            <pc:docMk/>
            <pc:sldMk cId="764201758" sldId="271"/>
            <ac:spMk id="2" creationId="{F6B775ED-0B72-BB47-8974-43075508D6E3}"/>
          </ac:spMkLst>
        </pc:spChg>
        <pc:spChg chg="del">
          <ac:chgData name="KIKSTRA Jarmo" userId="7fcb8be3-c31a-4394-a3dd-a150ef08396c" providerId="ADAL" clId="{39667FB8-0C6E-47B8-8946-C7D86FDC569B}" dt="2022-09-20T11:57:40.750" v="421" actId="478"/>
          <ac:spMkLst>
            <pc:docMk/>
            <pc:sldMk cId="764201758" sldId="271"/>
            <ac:spMk id="3" creationId="{A7BF9570-668D-B0CD-818F-85C827C1E123}"/>
          </ac:spMkLst>
        </pc:spChg>
        <pc:spChg chg="add">
          <ac:chgData name="KIKSTRA Jarmo" userId="7fcb8be3-c31a-4394-a3dd-a150ef08396c" providerId="ADAL" clId="{39667FB8-0C6E-47B8-8946-C7D86FDC569B}" dt="2022-09-20T11:57:38.266" v="420" actId="22"/>
          <ac:spMkLst>
            <pc:docMk/>
            <pc:sldMk cId="764201758" sldId="271"/>
            <ac:spMk id="8" creationId="{8B3F0F70-5224-2719-2AEF-A21BDE1784FA}"/>
          </ac:spMkLst>
        </pc:spChg>
      </pc:sldChg>
    </pc:docChg>
  </pc:docChgLst>
  <pc:docChgLst>
    <pc:chgData name="KIKSTRA Jarmo" userId="7fcb8be3-c31a-4394-a3dd-a150ef08396c" providerId="ADAL" clId="{ACA864F2-08C5-4130-AB86-6C6631020EBE}"/>
    <pc:docChg chg="undo custSel addSld delSld modSld">
      <pc:chgData name="KIKSTRA Jarmo" userId="7fcb8be3-c31a-4394-a3dd-a150ef08396c" providerId="ADAL" clId="{ACA864F2-08C5-4130-AB86-6C6631020EBE}" dt="2022-09-19T15:11:13.828" v="394" actId="1076"/>
      <pc:docMkLst>
        <pc:docMk/>
      </pc:docMkLst>
      <pc:sldChg chg="del">
        <pc:chgData name="KIKSTRA Jarmo" userId="7fcb8be3-c31a-4394-a3dd-a150ef08396c" providerId="ADAL" clId="{ACA864F2-08C5-4130-AB86-6C6631020EBE}" dt="2022-09-19T14:52:15.404" v="0" actId="47"/>
        <pc:sldMkLst>
          <pc:docMk/>
          <pc:sldMk cId="2464955046" sldId="260"/>
        </pc:sldMkLst>
      </pc:sldChg>
      <pc:sldChg chg="del">
        <pc:chgData name="KIKSTRA Jarmo" userId="7fcb8be3-c31a-4394-a3dd-a150ef08396c" providerId="ADAL" clId="{ACA864F2-08C5-4130-AB86-6C6631020EBE}" dt="2022-09-19T14:52:15.404" v="0" actId="47"/>
        <pc:sldMkLst>
          <pc:docMk/>
          <pc:sldMk cId="1488541655" sldId="261"/>
        </pc:sldMkLst>
      </pc:sldChg>
      <pc:sldChg chg="del">
        <pc:chgData name="KIKSTRA Jarmo" userId="7fcb8be3-c31a-4394-a3dd-a150ef08396c" providerId="ADAL" clId="{ACA864F2-08C5-4130-AB86-6C6631020EBE}" dt="2022-09-19T14:52:15.404" v="0" actId="47"/>
        <pc:sldMkLst>
          <pc:docMk/>
          <pc:sldMk cId="760593689" sldId="262"/>
        </pc:sldMkLst>
      </pc:sldChg>
      <pc:sldChg chg="del">
        <pc:chgData name="KIKSTRA Jarmo" userId="7fcb8be3-c31a-4394-a3dd-a150ef08396c" providerId="ADAL" clId="{ACA864F2-08C5-4130-AB86-6C6631020EBE}" dt="2022-09-19T14:52:15.404" v="0" actId="47"/>
        <pc:sldMkLst>
          <pc:docMk/>
          <pc:sldMk cId="3989375852" sldId="263"/>
        </pc:sldMkLst>
      </pc:sldChg>
      <pc:sldChg chg="del">
        <pc:chgData name="KIKSTRA Jarmo" userId="7fcb8be3-c31a-4394-a3dd-a150ef08396c" providerId="ADAL" clId="{ACA864F2-08C5-4130-AB86-6C6631020EBE}" dt="2022-09-19T14:52:15.404" v="0" actId="47"/>
        <pc:sldMkLst>
          <pc:docMk/>
          <pc:sldMk cId="822991823" sldId="264"/>
        </pc:sldMkLst>
      </pc:sldChg>
      <pc:sldChg chg="del">
        <pc:chgData name="KIKSTRA Jarmo" userId="7fcb8be3-c31a-4394-a3dd-a150ef08396c" providerId="ADAL" clId="{ACA864F2-08C5-4130-AB86-6C6631020EBE}" dt="2022-09-19T14:52:15.404" v="0" actId="47"/>
        <pc:sldMkLst>
          <pc:docMk/>
          <pc:sldMk cId="2262502186" sldId="265"/>
        </pc:sldMkLst>
      </pc:sldChg>
      <pc:sldChg chg="del">
        <pc:chgData name="KIKSTRA Jarmo" userId="7fcb8be3-c31a-4394-a3dd-a150ef08396c" providerId="ADAL" clId="{ACA864F2-08C5-4130-AB86-6C6631020EBE}" dt="2022-09-19T14:52:15.404" v="0" actId="47"/>
        <pc:sldMkLst>
          <pc:docMk/>
          <pc:sldMk cId="2612193836" sldId="266"/>
        </pc:sldMkLst>
      </pc:sldChg>
      <pc:sldChg chg="addSp delSp modSp new mod">
        <pc:chgData name="KIKSTRA Jarmo" userId="7fcb8be3-c31a-4394-a3dd-a150ef08396c" providerId="ADAL" clId="{ACA864F2-08C5-4130-AB86-6C6631020EBE}" dt="2022-09-19T15:11:13.828" v="394" actId="1076"/>
        <pc:sldMkLst>
          <pc:docMk/>
          <pc:sldMk cId="3621695506" sldId="268"/>
        </pc:sldMkLst>
        <pc:spChg chg="del">
          <ac:chgData name="KIKSTRA Jarmo" userId="7fcb8be3-c31a-4394-a3dd-a150ef08396c" providerId="ADAL" clId="{ACA864F2-08C5-4130-AB86-6C6631020EBE}" dt="2022-09-19T14:55:08.447" v="2" actId="478"/>
          <ac:spMkLst>
            <pc:docMk/>
            <pc:sldMk cId="3621695506" sldId="268"/>
            <ac:spMk id="2" creationId="{A8469157-4912-7ABB-B48A-A3795483809D}"/>
          </ac:spMkLst>
        </pc:spChg>
        <pc:spChg chg="del">
          <ac:chgData name="KIKSTRA Jarmo" userId="7fcb8be3-c31a-4394-a3dd-a150ef08396c" providerId="ADAL" clId="{ACA864F2-08C5-4130-AB86-6C6631020EBE}" dt="2022-09-19T14:55:08.447" v="2" actId="478"/>
          <ac:spMkLst>
            <pc:docMk/>
            <pc:sldMk cId="3621695506" sldId="268"/>
            <ac:spMk id="3" creationId="{E8E9B17F-4AFE-9B02-6748-8FE937DEE42E}"/>
          </ac:spMkLst>
        </pc:spChg>
        <pc:spChg chg="del">
          <ac:chgData name="KIKSTRA Jarmo" userId="7fcb8be3-c31a-4394-a3dd-a150ef08396c" providerId="ADAL" clId="{ACA864F2-08C5-4130-AB86-6C6631020EBE}" dt="2022-09-19T14:55:08.447" v="2" actId="478"/>
          <ac:spMkLst>
            <pc:docMk/>
            <pc:sldMk cId="3621695506" sldId="268"/>
            <ac:spMk id="4" creationId="{3D065A5B-807D-462E-BF1C-F58FA259B109}"/>
          </ac:spMkLst>
        </pc:spChg>
        <pc:spChg chg="del">
          <ac:chgData name="KIKSTRA Jarmo" userId="7fcb8be3-c31a-4394-a3dd-a150ef08396c" providerId="ADAL" clId="{ACA864F2-08C5-4130-AB86-6C6631020EBE}" dt="2022-09-19T14:55:08.447" v="2" actId="478"/>
          <ac:spMkLst>
            <pc:docMk/>
            <pc:sldMk cId="3621695506" sldId="268"/>
            <ac:spMk id="5" creationId="{961BDEBA-8600-298E-56AF-2BEE9DCD3711}"/>
          </ac:spMkLst>
        </pc:spChg>
        <pc:spChg chg="del">
          <ac:chgData name="KIKSTRA Jarmo" userId="7fcb8be3-c31a-4394-a3dd-a150ef08396c" providerId="ADAL" clId="{ACA864F2-08C5-4130-AB86-6C6631020EBE}" dt="2022-09-19T14:55:08.447" v="2" actId="478"/>
          <ac:spMkLst>
            <pc:docMk/>
            <pc:sldMk cId="3621695506" sldId="268"/>
            <ac:spMk id="6" creationId="{4410013C-A863-CF37-51AB-A6DDE7C6436A}"/>
          </ac:spMkLst>
        </pc:spChg>
        <pc:spChg chg="add mod">
          <ac:chgData name="KIKSTRA Jarmo" userId="7fcb8be3-c31a-4394-a3dd-a150ef08396c" providerId="ADAL" clId="{ACA864F2-08C5-4130-AB86-6C6631020EBE}" dt="2022-09-19T15:11:13.828" v="394" actId="1076"/>
          <ac:spMkLst>
            <pc:docMk/>
            <pc:sldMk cId="3621695506" sldId="268"/>
            <ac:spMk id="7" creationId="{A567723E-0BA6-53F4-5DD2-E59FD1F4BD7E}"/>
          </ac:spMkLst>
        </pc:spChg>
        <pc:spChg chg="add mod">
          <ac:chgData name="KIKSTRA Jarmo" userId="7fcb8be3-c31a-4394-a3dd-a150ef08396c" providerId="ADAL" clId="{ACA864F2-08C5-4130-AB86-6C6631020EBE}" dt="2022-09-19T15:11:13.828" v="394" actId="1076"/>
          <ac:spMkLst>
            <pc:docMk/>
            <pc:sldMk cId="3621695506" sldId="268"/>
            <ac:spMk id="8" creationId="{5AF735F1-FD90-8E9C-87EC-A9EB16CE0B95}"/>
          </ac:spMkLst>
        </pc:spChg>
        <pc:spChg chg="add del mod">
          <ac:chgData name="KIKSTRA Jarmo" userId="7fcb8be3-c31a-4394-a3dd-a150ef08396c" providerId="ADAL" clId="{ACA864F2-08C5-4130-AB86-6C6631020EBE}" dt="2022-09-19T15:05:10.785" v="290" actId="478"/>
          <ac:spMkLst>
            <pc:docMk/>
            <pc:sldMk cId="3621695506" sldId="268"/>
            <ac:spMk id="9" creationId="{8460942A-1BC4-37E3-B1AE-A42EC47B9D43}"/>
          </ac:spMkLst>
        </pc:spChg>
        <pc:spChg chg="add mod">
          <ac:chgData name="KIKSTRA Jarmo" userId="7fcb8be3-c31a-4394-a3dd-a150ef08396c" providerId="ADAL" clId="{ACA864F2-08C5-4130-AB86-6C6631020EBE}" dt="2022-09-19T15:11:13.828" v="394" actId="1076"/>
          <ac:spMkLst>
            <pc:docMk/>
            <pc:sldMk cId="3621695506" sldId="268"/>
            <ac:spMk id="10" creationId="{DF08C11F-FB65-B901-3689-DF1B18791D23}"/>
          </ac:spMkLst>
        </pc:spChg>
        <pc:spChg chg="add mod">
          <ac:chgData name="KIKSTRA Jarmo" userId="7fcb8be3-c31a-4394-a3dd-a150ef08396c" providerId="ADAL" clId="{ACA864F2-08C5-4130-AB86-6C6631020EBE}" dt="2022-09-19T15:11:13.828" v="394" actId="1076"/>
          <ac:spMkLst>
            <pc:docMk/>
            <pc:sldMk cId="3621695506" sldId="268"/>
            <ac:spMk id="11" creationId="{94C413FE-5E1F-EEE5-681E-6058C1DD1BAD}"/>
          </ac:spMkLst>
        </pc:spChg>
        <pc:spChg chg="add del mod">
          <ac:chgData name="KIKSTRA Jarmo" userId="7fcb8be3-c31a-4394-a3dd-a150ef08396c" providerId="ADAL" clId="{ACA864F2-08C5-4130-AB86-6C6631020EBE}" dt="2022-09-19T15:11:08.249" v="393" actId="478"/>
          <ac:spMkLst>
            <pc:docMk/>
            <pc:sldMk cId="3621695506" sldId="268"/>
            <ac:spMk id="12" creationId="{04A07D17-D989-F08E-E344-289193A538E4}"/>
          </ac:spMkLst>
        </pc:spChg>
        <pc:spChg chg="add mod">
          <ac:chgData name="KIKSTRA Jarmo" userId="7fcb8be3-c31a-4394-a3dd-a150ef08396c" providerId="ADAL" clId="{ACA864F2-08C5-4130-AB86-6C6631020EBE}" dt="2022-09-19T15:11:13.828" v="394" actId="1076"/>
          <ac:spMkLst>
            <pc:docMk/>
            <pc:sldMk cId="3621695506" sldId="268"/>
            <ac:spMk id="13" creationId="{48C7895A-8F8A-132C-D05C-384380620B81}"/>
          </ac:spMkLst>
        </pc:spChg>
        <pc:spChg chg="add mod">
          <ac:chgData name="KIKSTRA Jarmo" userId="7fcb8be3-c31a-4394-a3dd-a150ef08396c" providerId="ADAL" clId="{ACA864F2-08C5-4130-AB86-6C6631020EBE}" dt="2022-09-19T15:11:13.828" v="394" actId="1076"/>
          <ac:spMkLst>
            <pc:docMk/>
            <pc:sldMk cId="3621695506" sldId="268"/>
            <ac:spMk id="14" creationId="{81AC8052-2078-DDE6-B1D4-7E88E007EE6B}"/>
          </ac:spMkLst>
        </pc:spChg>
        <pc:spChg chg="add mod">
          <ac:chgData name="KIKSTRA Jarmo" userId="7fcb8be3-c31a-4394-a3dd-a150ef08396c" providerId="ADAL" clId="{ACA864F2-08C5-4130-AB86-6C6631020EBE}" dt="2022-09-19T15:11:13.828" v="394" actId="1076"/>
          <ac:spMkLst>
            <pc:docMk/>
            <pc:sldMk cId="3621695506" sldId="268"/>
            <ac:spMk id="15" creationId="{9581245D-11DA-F3FC-B7ED-EC80F72671DA}"/>
          </ac:spMkLst>
        </pc:spChg>
        <pc:spChg chg="add mod">
          <ac:chgData name="KIKSTRA Jarmo" userId="7fcb8be3-c31a-4394-a3dd-a150ef08396c" providerId="ADAL" clId="{ACA864F2-08C5-4130-AB86-6C6631020EBE}" dt="2022-09-19T15:11:13.828" v="394" actId="1076"/>
          <ac:spMkLst>
            <pc:docMk/>
            <pc:sldMk cId="3621695506" sldId="268"/>
            <ac:spMk id="16" creationId="{F3CAD174-AA7A-E672-2B82-0ECE134C368F}"/>
          </ac:spMkLst>
        </pc:spChg>
        <pc:spChg chg="add del mod">
          <ac:chgData name="KIKSTRA Jarmo" userId="7fcb8be3-c31a-4394-a3dd-a150ef08396c" providerId="ADAL" clId="{ACA864F2-08C5-4130-AB86-6C6631020EBE}" dt="2022-09-19T15:03:05.222" v="196" actId="478"/>
          <ac:spMkLst>
            <pc:docMk/>
            <pc:sldMk cId="3621695506" sldId="268"/>
            <ac:spMk id="17" creationId="{EC1BE6C9-A37E-8F97-7D12-A11F00A2DDB4}"/>
          </ac:spMkLst>
        </pc:spChg>
        <pc:spChg chg="add mod">
          <ac:chgData name="KIKSTRA Jarmo" userId="7fcb8be3-c31a-4394-a3dd-a150ef08396c" providerId="ADAL" clId="{ACA864F2-08C5-4130-AB86-6C6631020EBE}" dt="2022-09-19T15:07:05.058" v="345" actId="20577"/>
          <ac:spMkLst>
            <pc:docMk/>
            <pc:sldMk cId="3621695506" sldId="268"/>
            <ac:spMk id="18" creationId="{796CB177-E7BB-977A-27F5-BFD3A0251ABF}"/>
          </ac:spMkLst>
        </pc:spChg>
        <pc:spChg chg="add mod">
          <ac:chgData name="KIKSTRA Jarmo" userId="7fcb8be3-c31a-4394-a3dd-a150ef08396c" providerId="ADAL" clId="{ACA864F2-08C5-4130-AB86-6C6631020EBE}" dt="2022-09-19T15:11:13.828" v="394" actId="1076"/>
          <ac:spMkLst>
            <pc:docMk/>
            <pc:sldMk cId="3621695506" sldId="268"/>
            <ac:spMk id="19" creationId="{9CE9D9DB-B245-7497-C617-3E202CBBDE06}"/>
          </ac:spMkLst>
        </pc:spChg>
        <pc:spChg chg="add mod">
          <ac:chgData name="KIKSTRA Jarmo" userId="7fcb8be3-c31a-4394-a3dd-a150ef08396c" providerId="ADAL" clId="{ACA864F2-08C5-4130-AB86-6C6631020EBE}" dt="2022-09-19T15:11:13.828" v="394" actId="1076"/>
          <ac:spMkLst>
            <pc:docMk/>
            <pc:sldMk cId="3621695506" sldId="268"/>
            <ac:spMk id="20" creationId="{1C614F3E-0D13-DEA2-76D6-D4AEE6FACCD2}"/>
          </ac:spMkLst>
        </pc:spChg>
        <pc:spChg chg="add mod">
          <ac:chgData name="KIKSTRA Jarmo" userId="7fcb8be3-c31a-4394-a3dd-a150ef08396c" providerId="ADAL" clId="{ACA864F2-08C5-4130-AB86-6C6631020EBE}" dt="2022-09-19T15:11:13.828" v="394" actId="1076"/>
          <ac:spMkLst>
            <pc:docMk/>
            <pc:sldMk cId="3621695506" sldId="268"/>
            <ac:spMk id="28" creationId="{9E6A892B-0E7E-5E75-2AB9-5AC946063BB2}"/>
          </ac:spMkLst>
        </pc:spChg>
        <pc:spChg chg="add mod">
          <ac:chgData name="KIKSTRA Jarmo" userId="7fcb8be3-c31a-4394-a3dd-a150ef08396c" providerId="ADAL" clId="{ACA864F2-08C5-4130-AB86-6C6631020EBE}" dt="2022-09-19T15:11:13.828" v="394" actId="1076"/>
          <ac:spMkLst>
            <pc:docMk/>
            <pc:sldMk cId="3621695506" sldId="268"/>
            <ac:spMk id="29" creationId="{19536431-6CBA-A90F-3D04-184734A474CA}"/>
          </ac:spMkLst>
        </pc:spChg>
        <pc:spChg chg="add mod">
          <ac:chgData name="KIKSTRA Jarmo" userId="7fcb8be3-c31a-4394-a3dd-a150ef08396c" providerId="ADAL" clId="{ACA864F2-08C5-4130-AB86-6C6631020EBE}" dt="2022-09-19T15:11:13.828" v="394" actId="1076"/>
          <ac:spMkLst>
            <pc:docMk/>
            <pc:sldMk cId="3621695506" sldId="268"/>
            <ac:spMk id="30" creationId="{C16DDC1F-EC8C-251E-D5FF-3AA851D20502}"/>
          </ac:spMkLst>
        </pc:spChg>
        <pc:cxnChg chg="add mod">
          <ac:chgData name="KIKSTRA Jarmo" userId="7fcb8be3-c31a-4394-a3dd-a150ef08396c" providerId="ADAL" clId="{ACA864F2-08C5-4130-AB86-6C6631020EBE}" dt="2022-09-19T15:11:13.828" v="394" actId="1076"/>
          <ac:cxnSpMkLst>
            <pc:docMk/>
            <pc:sldMk cId="3621695506" sldId="268"/>
            <ac:cxnSpMk id="22" creationId="{6F47BEE7-C2BF-F8B9-A196-CB152B8C5A4B}"/>
          </ac:cxnSpMkLst>
        </pc:cxnChg>
        <pc:cxnChg chg="add mod">
          <ac:chgData name="KIKSTRA Jarmo" userId="7fcb8be3-c31a-4394-a3dd-a150ef08396c" providerId="ADAL" clId="{ACA864F2-08C5-4130-AB86-6C6631020EBE}" dt="2022-09-19T15:11:13.828" v="394" actId="1076"/>
          <ac:cxnSpMkLst>
            <pc:docMk/>
            <pc:sldMk cId="3621695506" sldId="268"/>
            <ac:cxnSpMk id="24" creationId="{801456ED-1F2F-6BDD-AF7C-E8DD3A7C3475}"/>
          </ac:cxnSpMkLst>
        </pc:cxnChg>
      </pc:sldChg>
    </pc:docChg>
  </pc:docChgLst>
  <pc:docChgLst>
    <pc:chgData name="KIKSTRA Jarmo" userId="7fcb8be3-c31a-4394-a3dd-a150ef08396c" providerId="ADAL" clId="{D23AF47D-C0E4-4DAA-A20D-937F59B41D1D}"/>
    <pc:docChg chg="undo custSel addSld modSld">
      <pc:chgData name="KIKSTRA Jarmo" userId="7fcb8be3-c31a-4394-a3dd-a150ef08396c" providerId="ADAL" clId="{D23AF47D-C0E4-4DAA-A20D-937F59B41D1D}" dt="2022-03-21T12:54:01.499" v="105" actId="20577"/>
      <pc:docMkLst>
        <pc:docMk/>
      </pc:docMkLst>
      <pc:sldChg chg="addSp delSp modSp add mod delAnim">
        <pc:chgData name="KIKSTRA Jarmo" userId="7fcb8be3-c31a-4394-a3dd-a150ef08396c" providerId="ADAL" clId="{D23AF47D-C0E4-4DAA-A20D-937F59B41D1D}" dt="2021-12-07T13:51:48.967" v="11" actId="1076"/>
        <pc:sldMkLst>
          <pc:docMk/>
          <pc:sldMk cId="760593689" sldId="262"/>
        </pc:sldMkLst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10" creationId="{D39207F0-B06D-46A7-AE2A-204EBCA0C5A1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15" creationId="{14C133FC-D6D9-45E5-84D8-21DEDBA3FC69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25" creationId="{69D3039D-E6FA-4A1E-8440-62C007EF016F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31" creationId="{437EBE4D-90B9-45C4-8F3A-DA442403411A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32" creationId="{2C06ABA5-498B-4BC9-A10E-2AA144441F1D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33" creationId="{0253A637-DAD2-4954-9113-5A4E943E2A5C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34" creationId="{726C4BF6-2F41-45AF-AF9C-405A0DF115DB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35" creationId="{23AC47B2-F406-47CB-B80F-94C79F0CD2D6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36" creationId="{A73CC29B-C37E-4C5E-BEE8-E20B8780406B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37" creationId="{21175054-C767-48C6-914F-A881A2B7836A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38" creationId="{806EEF2F-88CA-4B8E-9C83-3296BA69CC71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39" creationId="{024FF9BC-FCF7-4032-BB63-A0A9B21BB8FC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40" creationId="{A8CFB415-250B-4AE8-98A5-5F1A4F1B198B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41" creationId="{29B89A2D-B8FD-4C4C-BE0F-053C009DF408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42" creationId="{64EC830C-E6C4-481B-9A0F-A8FCEC60A805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43" creationId="{5AA672DA-EC03-459E-89D7-B64BEE18CB96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44" creationId="{F7251353-8402-45BB-817A-A47ACDC1A679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45" creationId="{8913D2A5-DA72-408E-8AB8-472BE9AE499B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46" creationId="{B0744465-9970-4370-BFA8-06452BC269E5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47" creationId="{E3F334B2-6187-4743-AF1D-66B4A7595D63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48" creationId="{F7CEFDFA-8243-4B99-BB6F-5679E33294B7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49" creationId="{89E7D591-371E-4FE4-BEA4-3B8342CE2CFD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50" creationId="{9AE9C767-7D16-40CB-B478-645BFC692929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51" creationId="{C328CFED-BB75-412E-BB9D-2536DF0EDD3D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52" creationId="{03472384-5E5B-4F93-8A81-FD74684F2968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53" creationId="{FDD641EB-7E6F-4B29-89C9-CCFB396E2D9B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54" creationId="{977433E4-B8C9-4405-9318-C17562CDAC0A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55" creationId="{242BA24A-D97B-4303-A173-7C6DCD1246CB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56" creationId="{2EF9554E-9A02-471B-83A9-BBAA278ACEBE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64" creationId="{BE3AF8B9-9DFF-4975-912A-1C31FB31403F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65" creationId="{6D05D484-7E86-43B4-BD68-E28E39C43F9E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66" creationId="{2E93A74F-375F-4758-B82E-429909830AD6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67" creationId="{E9D2168F-5129-4112-A15D-F7AFDE3856E1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68" creationId="{B31CD1D2-D253-4B70-A1BD-C6325EC5EC21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69" creationId="{1A806EBD-0DE1-4ADF-BE4B-11A860C6640D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70" creationId="{D023399B-66E5-4822-8F6C-CD505A122AEF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71" creationId="{D1C4A4B9-AC26-4077-A6F1-2A42532345A7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72" creationId="{CABC808A-0AF5-4785-9074-D6A70EADAA56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73" creationId="{11E40D70-7250-4F5D-AA7F-7ED408599CB1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74" creationId="{24E0E5FF-95C8-4F36-9149-69D8709AC104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75" creationId="{606BCD54-0253-42F6-9C12-CC1E1B4DD6C6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76" creationId="{EA86B947-2B14-4A81-B0A1-A97C14EFBBB5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77" creationId="{3FE193FD-9C97-4BF7-9C51-2A0FBEFCF730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78" creationId="{7684923E-05FC-4496-A231-41421A60BADF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79" creationId="{7A0DE8A3-378E-4D3E-A626-14DC510A0E51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80" creationId="{744B83CD-49D4-47B8-A2FD-BA2C7027E39A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81" creationId="{DE5A8036-49A4-4894-922E-18401B3260FA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82" creationId="{75EC7488-E8CD-4C1B-B971-E71B12FA545B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83" creationId="{4F3262F8-0489-42BA-AFF6-ECE98F9D0ECE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84" creationId="{79420043-7E5A-470F-BD57-C776F29EDCC4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85" creationId="{8B7A1D92-2C5A-4108-932A-E1236022E7C5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86" creationId="{E495F53A-048F-4045-9438-59C02C5452D0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88" creationId="{9B26A4AD-8781-452E-B66A-FD9A9495E4E2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89" creationId="{0F57C8FA-0268-40CF-8E97-168FF92F055D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90" creationId="{A5ADDB09-72E6-4485-988B-851F3020DA90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91" creationId="{BCBC94A0-D2F6-443C-A866-F9A22DEDE472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92" creationId="{86978C79-52EC-49B3-B94A-4A7F730A2386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93" creationId="{C425C5E2-FCE2-4C81-9579-D2B25ED03DAD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94" creationId="{6294C9B0-AA54-450C-9563-E0A865B0620E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95" creationId="{A3FB320C-B253-43F3-B890-80BE42442705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96" creationId="{17AEBD0C-908F-4E67-919D-ED201BEF4F33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97" creationId="{97FC31D4-A3F4-4EA5-B82D-899DC3E688F0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98" creationId="{813D00E8-5DBB-4577-86C1-666A8AACC412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99" creationId="{E2E8DE73-ECD5-4B4D-94F7-F93C03092318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100" creationId="{0355F96F-AFE3-4446-AC0F-49639C8EEBFD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101" creationId="{39933C9F-6141-4BAC-B166-AE4449E0E723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102" creationId="{41ABEA08-F37B-4733-866C-461CF3713983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103" creationId="{23927D4D-9757-4E54-8714-163AB42567B2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104" creationId="{FEDF0964-08BB-445C-B4FA-7671E186B47C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105" creationId="{8610F7A3-3D0E-4BDB-9F17-C66A9A19A9FE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106" creationId="{061E2480-4256-4F09-822B-B5DCC3560E63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107" creationId="{BD7735D8-9C08-47B0-9A3D-6DD600DBB20D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108" creationId="{6DD8947B-3F1E-497C-AEFB-8D1C1ADFDFE8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109" creationId="{0D8AAC21-BFAE-4CCC-B7C5-ABD990AD1F5E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110" creationId="{A5D8767C-B75E-4139-8217-B1AB1A1C2E11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111" creationId="{AE9E24B4-1F4D-44BA-9F20-DFA4A7E2F804}"/>
          </ac:spMkLst>
        </pc:spChg>
        <pc:grpChg chg="del">
          <ac:chgData name="KIKSTRA Jarmo" userId="7fcb8be3-c31a-4394-a3dd-a150ef08396c" providerId="ADAL" clId="{D23AF47D-C0E4-4DAA-A20D-937F59B41D1D}" dt="2021-12-07T13:51:24.967" v="1" actId="478"/>
          <ac:grpSpMkLst>
            <pc:docMk/>
            <pc:sldMk cId="760593689" sldId="262"/>
            <ac:grpSpMk id="20" creationId="{44E4E62C-DEC2-4DDE-8B66-10245DCBCDF0}"/>
          </ac:grpSpMkLst>
        </pc:grpChg>
        <pc:grpChg chg="del">
          <ac:chgData name="KIKSTRA Jarmo" userId="7fcb8be3-c31a-4394-a3dd-a150ef08396c" providerId="ADAL" clId="{D23AF47D-C0E4-4DAA-A20D-937F59B41D1D}" dt="2021-12-07T13:51:24.967" v="1" actId="478"/>
          <ac:grpSpMkLst>
            <pc:docMk/>
            <pc:sldMk cId="760593689" sldId="262"/>
            <ac:grpSpMk id="22" creationId="{1F56B0B0-5A9B-4AAE-9B75-582A9B2C5F02}"/>
          </ac:grpSpMkLst>
        </pc:grpChg>
        <pc:grpChg chg="del">
          <ac:chgData name="KIKSTRA Jarmo" userId="7fcb8be3-c31a-4394-a3dd-a150ef08396c" providerId="ADAL" clId="{D23AF47D-C0E4-4DAA-A20D-937F59B41D1D}" dt="2021-12-07T13:51:24.967" v="1" actId="478"/>
          <ac:grpSpMkLst>
            <pc:docMk/>
            <pc:sldMk cId="760593689" sldId="262"/>
            <ac:grpSpMk id="28" creationId="{6BBA3587-6038-4318-B0C0-1E375CD84461}"/>
          </ac:grpSpMkLst>
        </pc:grpChg>
        <pc:picChg chg="add mod">
          <ac:chgData name="KIKSTRA Jarmo" userId="7fcb8be3-c31a-4394-a3dd-a150ef08396c" providerId="ADAL" clId="{D23AF47D-C0E4-4DAA-A20D-937F59B41D1D}" dt="2021-12-07T13:51:45.493" v="10" actId="1076"/>
          <ac:picMkLst>
            <pc:docMk/>
            <pc:sldMk cId="760593689" sldId="262"/>
            <ac:picMk id="3" creationId="{55543EA0-AB24-4329-89F2-1DBA8B196080}"/>
          </ac:picMkLst>
        </pc:picChg>
        <pc:picChg chg="add mod">
          <ac:chgData name="KIKSTRA Jarmo" userId="7fcb8be3-c31a-4394-a3dd-a150ef08396c" providerId="ADAL" clId="{D23AF47D-C0E4-4DAA-A20D-937F59B41D1D}" dt="2021-12-07T13:51:48.967" v="11" actId="1076"/>
          <ac:picMkLst>
            <pc:docMk/>
            <pc:sldMk cId="760593689" sldId="262"/>
            <ac:picMk id="5" creationId="{AAD18184-033B-4E62-9839-97A42C723774}"/>
          </ac:picMkLst>
        </pc:picChg>
        <pc:picChg chg="del">
          <ac:chgData name="KIKSTRA Jarmo" userId="7fcb8be3-c31a-4394-a3dd-a150ef08396c" providerId="ADAL" clId="{D23AF47D-C0E4-4DAA-A20D-937F59B41D1D}" dt="2021-12-07T13:51:24.967" v="1" actId="478"/>
          <ac:picMkLst>
            <pc:docMk/>
            <pc:sldMk cId="760593689" sldId="262"/>
            <ac:picMk id="21" creationId="{9C93F537-0767-4134-B765-B14649E1F7F7}"/>
          </ac:picMkLst>
        </pc:picChg>
        <pc:picChg chg="del">
          <ac:chgData name="KIKSTRA Jarmo" userId="7fcb8be3-c31a-4394-a3dd-a150ef08396c" providerId="ADAL" clId="{D23AF47D-C0E4-4DAA-A20D-937F59B41D1D}" dt="2021-12-07T13:51:24.967" v="1" actId="478"/>
          <ac:picMkLst>
            <pc:docMk/>
            <pc:sldMk cId="760593689" sldId="262"/>
            <ac:picMk id="27" creationId="{E8D2BC98-CE0D-4CA7-8FA0-6D7CEFC7BFCC}"/>
          </ac:picMkLst>
        </pc:picChg>
        <pc:picChg chg="del">
          <ac:chgData name="KIKSTRA Jarmo" userId="7fcb8be3-c31a-4394-a3dd-a150ef08396c" providerId="ADAL" clId="{D23AF47D-C0E4-4DAA-A20D-937F59B41D1D}" dt="2021-12-07T13:51:24.967" v="1" actId="478"/>
          <ac:picMkLst>
            <pc:docMk/>
            <pc:sldMk cId="760593689" sldId="262"/>
            <ac:picMk id="112" creationId="{148F5D83-3AAB-4B9F-A689-4B2AABBDCFC9}"/>
          </ac:picMkLst>
        </pc:picChg>
        <pc:picChg chg="del">
          <ac:chgData name="KIKSTRA Jarmo" userId="7fcb8be3-c31a-4394-a3dd-a150ef08396c" providerId="ADAL" clId="{D23AF47D-C0E4-4DAA-A20D-937F59B41D1D}" dt="2021-12-07T13:51:24.967" v="1" actId="478"/>
          <ac:picMkLst>
            <pc:docMk/>
            <pc:sldMk cId="760593689" sldId="262"/>
            <ac:picMk id="114" creationId="{EC10E3BC-62CD-41E9-BB5E-FA521D56EE53}"/>
          </ac:picMkLst>
        </pc:picChg>
      </pc:sldChg>
      <pc:sldChg chg="modSp add mod">
        <pc:chgData name="KIKSTRA Jarmo" userId="7fcb8be3-c31a-4394-a3dd-a150ef08396c" providerId="ADAL" clId="{D23AF47D-C0E4-4DAA-A20D-937F59B41D1D}" dt="2022-03-21T12:54:01.499" v="105" actId="20577"/>
        <pc:sldMkLst>
          <pc:docMk/>
          <pc:sldMk cId="1685339037" sldId="267"/>
        </pc:sldMkLst>
        <pc:spChg chg="mod">
          <ac:chgData name="KIKSTRA Jarmo" userId="7fcb8be3-c31a-4394-a3dd-a150ef08396c" providerId="ADAL" clId="{D23AF47D-C0E4-4DAA-A20D-937F59B41D1D}" dt="2022-03-21T12:51:52.586" v="54" actId="1076"/>
          <ac:spMkLst>
            <pc:docMk/>
            <pc:sldMk cId="1685339037" sldId="267"/>
            <ac:spMk id="10" creationId="{E67E6569-A056-4D9E-80EF-2087C312265D}"/>
          </ac:spMkLst>
        </pc:spChg>
        <pc:spChg chg="mod">
          <ac:chgData name="KIKSTRA Jarmo" userId="7fcb8be3-c31a-4394-a3dd-a150ef08396c" providerId="ADAL" clId="{D23AF47D-C0E4-4DAA-A20D-937F59B41D1D}" dt="2022-03-21T12:51:54.893" v="55" actId="14100"/>
          <ac:spMkLst>
            <pc:docMk/>
            <pc:sldMk cId="1685339037" sldId="267"/>
            <ac:spMk id="12" creationId="{A4FC9041-553A-44B5-AD7E-0E73B53DB260}"/>
          </ac:spMkLst>
        </pc:spChg>
        <pc:spChg chg="mod">
          <ac:chgData name="KIKSTRA Jarmo" userId="7fcb8be3-c31a-4394-a3dd-a150ef08396c" providerId="ADAL" clId="{D23AF47D-C0E4-4DAA-A20D-937F59B41D1D}" dt="2022-03-21T12:51:39.314" v="40" actId="313"/>
          <ac:spMkLst>
            <pc:docMk/>
            <pc:sldMk cId="1685339037" sldId="267"/>
            <ac:spMk id="13" creationId="{AD035673-31D9-43ED-9A5A-EB11EBE911A7}"/>
          </ac:spMkLst>
        </pc:spChg>
        <pc:spChg chg="mod">
          <ac:chgData name="KIKSTRA Jarmo" userId="7fcb8be3-c31a-4394-a3dd-a150ef08396c" providerId="ADAL" clId="{D23AF47D-C0E4-4DAA-A20D-937F59B41D1D}" dt="2022-03-21T12:51:29.942" v="36" actId="14100"/>
          <ac:spMkLst>
            <pc:docMk/>
            <pc:sldMk cId="1685339037" sldId="267"/>
            <ac:spMk id="15" creationId="{55239E25-F600-44BF-BCCF-E981874364FC}"/>
          </ac:spMkLst>
        </pc:spChg>
        <pc:spChg chg="mod">
          <ac:chgData name="KIKSTRA Jarmo" userId="7fcb8be3-c31a-4394-a3dd-a150ef08396c" providerId="ADAL" clId="{D23AF47D-C0E4-4DAA-A20D-937F59B41D1D}" dt="2022-03-21T12:52:06.042" v="61" actId="20577"/>
          <ac:spMkLst>
            <pc:docMk/>
            <pc:sldMk cId="1685339037" sldId="267"/>
            <ac:spMk id="19" creationId="{6C4BFB1A-DC03-494F-990D-96745549CACC}"/>
          </ac:spMkLst>
        </pc:spChg>
        <pc:spChg chg="mod">
          <ac:chgData name="KIKSTRA Jarmo" userId="7fcb8be3-c31a-4394-a3dd-a150ef08396c" providerId="ADAL" clId="{D23AF47D-C0E4-4DAA-A20D-937F59B41D1D}" dt="2022-03-21T12:54:01.499" v="105" actId="20577"/>
          <ac:spMkLst>
            <pc:docMk/>
            <pc:sldMk cId="1685339037" sldId="267"/>
            <ac:spMk id="22" creationId="{3ECADE1A-AB74-4FC5-8453-F805DFB67D5F}"/>
          </ac:spMkLst>
        </pc:spChg>
        <pc:cxnChg chg="mod">
          <ac:chgData name="KIKSTRA Jarmo" userId="7fcb8be3-c31a-4394-a3dd-a150ef08396c" providerId="ADAL" clId="{D23AF47D-C0E4-4DAA-A20D-937F59B41D1D}" dt="2022-03-21T12:51:54.893" v="55" actId="14100"/>
          <ac:cxnSpMkLst>
            <pc:docMk/>
            <pc:sldMk cId="1685339037" sldId="267"/>
            <ac:cxnSpMk id="11" creationId="{E34BEB6B-F259-4999-949C-0A6F6400698F}"/>
          </ac:cxnSpMkLst>
        </pc:cxnChg>
        <pc:cxnChg chg="mod">
          <ac:chgData name="KIKSTRA Jarmo" userId="7fcb8be3-c31a-4394-a3dd-a150ef08396c" providerId="ADAL" clId="{D23AF47D-C0E4-4DAA-A20D-937F59B41D1D}" dt="2022-03-21T12:51:29.942" v="36" actId="14100"/>
          <ac:cxnSpMkLst>
            <pc:docMk/>
            <pc:sldMk cId="1685339037" sldId="267"/>
            <ac:cxnSpMk id="14" creationId="{6273D929-F064-4940-8F1D-4FA13042D0D5}"/>
          </ac:cxnSpMkLst>
        </pc:cxnChg>
        <pc:cxnChg chg="mod">
          <ac:chgData name="KIKSTRA Jarmo" userId="7fcb8be3-c31a-4394-a3dd-a150ef08396c" providerId="ADAL" clId="{D23AF47D-C0E4-4DAA-A20D-937F59B41D1D}" dt="2022-03-21T12:51:54.893" v="55" actId="14100"/>
          <ac:cxnSpMkLst>
            <pc:docMk/>
            <pc:sldMk cId="1685339037" sldId="267"/>
            <ac:cxnSpMk id="16" creationId="{B8FCB0E2-A645-4A95-BC01-85C816641EB2}"/>
          </ac:cxnSpMkLst>
        </pc:cxnChg>
        <pc:cxnChg chg="mod">
          <ac:chgData name="KIKSTRA Jarmo" userId="7fcb8be3-c31a-4394-a3dd-a150ef08396c" providerId="ADAL" clId="{D23AF47D-C0E4-4DAA-A20D-937F59B41D1D}" dt="2022-03-21T12:51:29.942" v="36" actId="14100"/>
          <ac:cxnSpMkLst>
            <pc:docMk/>
            <pc:sldMk cId="1685339037" sldId="267"/>
            <ac:cxnSpMk id="17" creationId="{73F464A4-4622-40A2-9D4D-586D91778396}"/>
          </ac:cxnSpMkLst>
        </pc:cxnChg>
        <pc:cxnChg chg="mod">
          <ac:chgData name="KIKSTRA Jarmo" userId="7fcb8be3-c31a-4394-a3dd-a150ef08396c" providerId="ADAL" clId="{D23AF47D-C0E4-4DAA-A20D-937F59B41D1D}" dt="2022-03-21T12:51:52.586" v="54" actId="1076"/>
          <ac:cxnSpMkLst>
            <pc:docMk/>
            <pc:sldMk cId="1685339037" sldId="267"/>
            <ac:cxnSpMk id="31" creationId="{AEE3AA13-6550-49F4-8235-FD66E1581C7E}"/>
          </ac:cxnSpMkLst>
        </pc:cxnChg>
        <pc:cxnChg chg="mod">
          <ac:chgData name="KIKSTRA Jarmo" userId="7fcb8be3-c31a-4394-a3dd-a150ef08396c" providerId="ADAL" clId="{D23AF47D-C0E4-4DAA-A20D-937F59B41D1D}" dt="2022-03-21T12:51:52.586" v="54" actId="1076"/>
          <ac:cxnSpMkLst>
            <pc:docMk/>
            <pc:sldMk cId="1685339037" sldId="267"/>
            <ac:cxnSpMk id="34" creationId="{D6361E8D-7003-4976-8352-13087771457F}"/>
          </ac:cxnSpMkLst>
        </pc:cxnChg>
        <pc:cxnChg chg="mod">
          <ac:chgData name="KIKSTRA Jarmo" userId="7fcb8be3-c31a-4394-a3dd-a150ef08396c" providerId="ADAL" clId="{D23AF47D-C0E4-4DAA-A20D-937F59B41D1D}" dt="2022-03-21T12:51:52.586" v="54" actId="1076"/>
          <ac:cxnSpMkLst>
            <pc:docMk/>
            <pc:sldMk cId="1685339037" sldId="267"/>
            <ac:cxnSpMk id="37" creationId="{1C063F94-8F08-4B36-8EA4-A5D5A32A1D7C}"/>
          </ac:cxnSpMkLst>
        </pc:cxnChg>
      </pc:sldChg>
    </pc:docChg>
  </pc:docChgLst>
  <pc:docChgLst>
    <pc:chgData name="KIKSTRA Jarmo" userId="7fcb8be3-c31a-4394-a3dd-a150ef08396c" providerId="ADAL" clId="{F8E23F95-6A54-4F2F-860C-28F134EA7712}"/>
    <pc:docChg chg="undo redo custSel addSld modSld addSection delSection">
      <pc:chgData name="KIKSTRA Jarmo" userId="7fcb8be3-c31a-4394-a3dd-a150ef08396c" providerId="ADAL" clId="{F8E23F95-6A54-4F2F-860C-28F134EA7712}" dt="2022-05-30T18:43:48.234" v="1330" actId="207"/>
      <pc:docMkLst>
        <pc:docMk/>
      </pc:docMkLst>
      <pc:sldChg chg="addSp delSp modSp new mod">
        <pc:chgData name="KIKSTRA Jarmo" userId="7fcb8be3-c31a-4394-a3dd-a150ef08396c" providerId="ADAL" clId="{F8E23F95-6A54-4F2F-860C-28F134EA7712}" dt="2022-02-19T23:12:51.251" v="835" actId="14100"/>
        <pc:sldMkLst>
          <pc:docMk/>
          <pc:sldMk cId="2262502186" sldId="265"/>
        </pc:sldMkLst>
        <pc:spChg chg="del">
          <ac:chgData name="KIKSTRA Jarmo" userId="7fcb8be3-c31a-4394-a3dd-a150ef08396c" providerId="ADAL" clId="{F8E23F95-6A54-4F2F-860C-28F134EA7712}" dt="2022-02-19T22:52:51.261" v="1" actId="478"/>
          <ac:spMkLst>
            <pc:docMk/>
            <pc:sldMk cId="2262502186" sldId="265"/>
            <ac:spMk id="2" creationId="{A21126A6-0A94-4F11-BC1A-2F2E54D8EC6C}"/>
          </ac:spMkLst>
        </pc:spChg>
        <pc:spChg chg="del">
          <ac:chgData name="KIKSTRA Jarmo" userId="7fcb8be3-c31a-4394-a3dd-a150ef08396c" providerId="ADAL" clId="{F8E23F95-6A54-4F2F-860C-28F134EA7712}" dt="2022-02-19T22:52:51.261" v="1" actId="478"/>
          <ac:spMkLst>
            <pc:docMk/>
            <pc:sldMk cId="2262502186" sldId="265"/>
            <ac:spMk id="3" creationId="{824D6158-6A93-42D4-B704-891737567A1C}"/>
          </ac:spMkLst>
        </pc:spChg>
        <pc:spChg chg="del">
          <ac:chgData name="KIKSTRA Jarmo" userId="7fcb8be3-c31a-4394-a3dd-a150ef08396c" providerId="ADAL" clId="{F8E23F95-6A54-4F2F-860C-28F134EA7712}" dt="2022-02-19T22:52:51.261" v="1" actId="478"/>
          <ac:spMkLst>
            <pc:docMk/>
            <pc:sldMk cId="2262502186" sldId="265"/>
            <ac:spMk id="4" creationId="{62332248-E48E-49C7-B55A-B4721C6B5BE7}"/>
          </ac:spMkLst>
        </pc:spChg>
        <pc:spChg chg="del">
          <ac:chgData name="KIKSTRA Jarmo" userId="7fcb8be3-c31a-4394-a3dd-a150ef08396c" providerId="ADAL" clId="{F8E23F95-6A54-4F2F-860C-28F134EA7712}" dt="2022-02-19T22:52:51.261" v="1" actId="478"/>
          <ac:spMkLst>
            <pc:docMk/>
            <pc:sldMk cId="2262502186" sldId="265"/>
            <ac:spMk id="5" creationId="{9CE69EC9-BBAB-4ABA-93C7-EAAB9CA7A81A}"/>
          </ac:spMkLst>
        </pc:spChg>
        <pc:spChg chg="del">
          <ac:chgData name="KIKSTRA Jarmo" userId="7fcb8be3-c31a-4394-a3dd-a150ef08396c" providerId="ADAL" clId="{F8E23F95-6A54-4F2F-860C-28F134EA7712}" dt="2022-02-19T22:52:51.261" v="1" actId="478"/>
          <ac:spMkLst>
            <pc:docMk/>
            <pc:sldMk cId="2262502186" sldId="265"/>
            <ac:spMk id="6" creationId="{2D5D7CFE-94C9-4840-9ABD-3E3001AAAF72}"/>
          </ac:spMkLst>
        </pc:spChg>
        <pc:spChg chg="del">
          <ac:chgData name="KIKSTRA Jarmo" userId="7fcb8be3-c31a-4394-a3dd-a150ef08396c" providerId="ADAL" clId="{F8E23F95-6A54-4F2F-860C-28F134EA7712}" dt="2022-02-19T22:52:51.261" v="1" actId="478"/>
          <ac:spMkLst>
            <pc:docMk/>
            <pc:sldMk cId="2262502186" sldId="265"/>
            <ac:spMk id="7" creationId="{50922EF5-701D-4AB4-BA24-9532A2C4850D}"/>
          </ac:spMkLst>
        </pc:spChg>
        <pc:spChg chg="del">
          <ac:chgData name="KIKSTRA Jarmo" userId="7fcb8be3-c31a-4394-a3dd-a150ef08396c" providerId="ADAL" clId="{F8E23F95-6A54-4F2F-860C-28F134EA7712}" dt="2022-02-19T22:52:51.261" v="1" actId="478"/>
          <ac:spMkLst>
            <pc:docMk/>
            <pc:sldMk cId="2262502186" sldId="265"/>
            <ac:spMk id="8" creationId="{2CAF74A5-0549-4BED-B2AE-306771668E0B}"/>
          </ac:spMkLst>
        </pc:spChg>
        <pc:spChg chg="del">
          <ac:chgData name="KIKSTRA Jarmo" userId="7fcb8be3-c31a-4394-a3dd-a150ef08396c" providerId="ADAL" clId="{F8E23F95-6A54-4F2F-860C-28F134EA7712}" dt="2022-02-19T22:52:51.261" v="1" actId="478"/>
          <ac:spMkLst>
            <pc:docMk/>
            <pc:sldMk cId="2262502186" sldId="265"/>
            <ac:spMk id="9" creationId="{2D64A555-9E36-4EE4-ABB6-DD910DE1335D}"/>
          </ac:spMkLst>
        </pc:spChg>
        <pc:spChg chg="add mod">
          <ac:chgData name="KIKSTRA Jarmo" userId="7fcb8be3-c31a-4394-a3dd-a150ef08396c" providerId="ADAL" clId="{F8E23F95-6A54-4F2F-860C-28F134EA7712}" dt="2022-02-19T22:59:54.334" v="432" actId="20577"/>
          <ac:spMkLst>
            <pc:docMk/>
            <pc:sldMk cId="2262502186" sldId="265"/>
            <ac:spMk id="12" creationId="{98EE8EF4-8E53-4BC7-9CAF-0BB4DCA63240}"/>
          </ac:spMkLst>
        </pc:spChg>
        <pc:spChg chg="add del mod">
          <ac:chgData name="KIKSTRA Jarmo" userId="7fcb8be3-c31a-4394-a3dd-a150ef08396c" providerId="ADAL" clId="{F8E23F95-6A54-4F2F-860C-28F134EA7712}" dt="2022-02-19T22:59:00.479" v="372" actId="478"/>
          <ac:spMkLst>
            <pc:docMk/>
            <pc:sldMk cId="2262502186" sldId="265"/>
            <ac:spMk id="13" creationId="{E18EDBC2-8251-4E1A-8CAB-917BE8C696AF}"/>
          </ac:spMkLst>
        </pc:spChg>
        <pc:spChg chg="add del mod">
          <ac:chgData name="KIKSTRA Jarmo" userId="7fcb8be3-c31a-4394-a3dd-a150ef08396c" providerId="ADAL" clId="{F8E23F95-6A54-4F2F-860C-28F134EA7712}" dt="2022-02-19T22:59:00.479" v="372" actId="478"/>
          <ac:spMkLst>
            <pc:docMk/>
            <pc:sldMk cId="2262502186" sldId="265"/>
            <ac:spMk id="14" creationId="{7FF6EED0-B329-4107-93B6-59BFDC080A21}"/>
          </ac:spMkLst>
        </pc:spChg>
        <pc:spChg chg="add del mod">
          <ac:chgData name="KIKSTRA Jarmo" userId="7fcb8be3-c31a-4394-a3dd-a150ef08396c" providerId="ADAL" clId="{F8E23F95-6A54-4F2F-860C-28F134EA7712}" dt="2022-02-19T22:58:56.391" v="371" actId="478"/>
          <ac:spMkLst>
            <pc:docMk/>
            <pc:sldMk cId="2262502186" sldId="265"/>
            <ac:spMk id="16" creationId="{96861D24-50C4-4190-983A-818FAD2F603C}"/>
          </ac:spMkLst>
        </pc:spChg>
        <pc:spChg chg="add del mod">
          <ac:chgData name="KIKSTRA Jarmo" userId="7fcb8be3-c31a-4394-a3dd-a150ef08396c" providerId="ADAL" clId="{F8E23F95-6A54-4F2F-860C-28F134EA7712}" dt="2022-02-19T22:59:00.479" v="372" actId="478"/>
          <ac:spMkLst>
            <pc:docMk/>
            <pc:sldMk cId="2262502186" sldId="265"/>
            <ac:spMk id="18" creationId="{8BCA39BD-6DB6-42AA-8915-D59B25842454}"/>
          </ac:spMkLst>
        </pc:spChg>
        <pc:spChg chg="add del mod">
          <ac:chgData name="KIKSTRA Jarmo" userId="7fcb8be3-c31a-4394-a3dd-a150ef08396c" providerId="ADAL" clId="{F8E23F95-6A54-4F2F-860C-28F134EA7712}" dt="2022-02-19T22:59:00.479" v="372" actId="478"/>
          <ac:spMkLst>
            <pc:docMk/>
            <pc:sldMk cId="2262502186" sldId="265"/>
            <ac:spMk id="20" creationId="{544FB412-3C6C-47BA-AE10-892CAD329CE1}"/>
          </ac:spMkLst>
        </pc:spChg>
        <pc:spChg chg="add del mod">
          <ac:chgData name="KIKSTRA Jarmo" userId="7fcb8be3-c31a-4394-a3dd-a150ef08396c" providerId="ADAL" clId="{F8E23F95-6A54-4F2F-860C-28F134EA7712}" dt="2022-02-19T22:59:00.479" v="372" actId="478"/>
          <ac:spMkLst>
            <pc:docMk/>
            <pc:sldMk cId="2262502186" sldId="265"/>
            <ac:spMk id="22" creationId="{64C16CE6-5FC1-4BD6-B280-0C89B86341A2}"/>
          </ac:spMkLst>
        </pc:spChg>
        <pc:spChg chg="add del mod">
          <ac:chgData name="KIKSTRA Jarmo" userId="7fcb8be3-c31a-4394-a3dd-a150ef08396c" providerId="ADAL" clId="{F8E23F95-6A54-4F2F-860C-28F134EA7712}" dt="2022-02-19T22:59:00.479" v="372" actId="478"/>
          <ac:spMkLst>
            <pc:docMk/>
            <pc:sldMk cId="2262502186" sldId="265"/>
            <ac:spMk id="24" creationId="{E14C5778-045C-4C57-98DF-C5B3C5FE3190}"/>
          </ac:spMkLst>
        </pc:spChg>
        <pc:spChg chg="add del mod">
          <ac:chgData name="KIKSTRA Jarmo" userId="7fcb8be3-c31a-4394-a3dd-a150ef08396c" providerId="ADAL" clId="{F8E23F95-6A54-4F2F-860C-28F134EA7712}" dt="2022-02-19T22:59:00.479" v="372" actId="478"/>
          <ac:spMkLst>
            <pc:docMk/>
            <pc:sldMk cId="2262502186" sldId="265"/>
            <ac:spMk id="25" creationId="{93189461-E5B5-4B78-98F0-6221D718F9F4}"/>
          </ac:spMkLst>
        </pc:spChg>
        <pc:spChg chg="add del mod">
          <ac:chgData name="KIKSTRA Jarmo" userId="7fcb8be3-c31a-4394-a3dd-a150ef08396c" providerId="ADAL" clId="{F8E23F95-6A54-4F2F-860C-28F134EA7712}" dt="2022-02-19T22:59:00.479" v="372" actId="478"/>
          <ac:spMkLst>
            <pc:docMk/>
            <pc:sldMk cId="2262502186" sldId="265"/>
            <ac:spMk id="26" creationId="{33D100E3-7A14-454E-989F-74C51A839071}"/>
          </ac:spMkLst>
        </pc:spChg>
        <pc:spChg chg="add del mod">
          <ac:chgData name="KIKSTRA Jarmo" userId="7fcb8be3-c31a-4394-a3dd-a150ef08396c" providerId="ADAL" clId="{F8E23F95-6A54-4F2F-860C-28F134EA7712}" dt="2022-02-19T22:59:00.479" v="372" actId="478"/>
          <ac:spMkLst>
            <pc:docMk/>
            <pc:sldMk cId="2262502186" sldId="265"/>
            <ac:spMk id="27" creationId="{8A93AB30-A9A0-497C-A69E-C7B36E7CB5BB}"/>
          </ac:spMkLst>
        </pc:spChg>
        <pc:spChg chg="add del mod">
          <ac:chgData name="KIKSTRA Jarmo" userId="7fcb8be3-c31a-4394-a3dd-a150ef08396c" providerId="ADAL" clId="{F8E23F95-6A54-4F2F-860C-28F134EA7712}" dt="2022-02-19T22:58:56.391" v="371" actId="478"/>
          <ac:spMkLst>
            <pc:docMk/>
            <pc:sldMk cId="2262502186" sldId="265"/>
            <ac:spMk id="28" creationId="{3E868483-1B9A-445F-8205-B933EA5A645E}"/>
          </ac:spMkLst>
        </pc:spChg>
        <pc:spChg chg="add del mod">
          <ac:chgData name="KIKSTRA Jarmo" userId="7fcb8be3-c31a-4394-a3dd-a150ef08396c" providerId="ADAL" clId="{F8E23F95-6A54-4F2F-860C-28F134EA7712}" dt="2022-02-19T22:59:02.689" v="373" actId="478"/>
          <ac:spMkLst>
            <pc:docMk/>
            <pc:sldMk cId="2262502186" sldId="265"/>
            <ac:spMk id="30" creationId="{4258EBD5-87CA-4C34-8F90-7FE8E73728E6}"/>
          </ac:spMkLst>
        </pc:spChg>
        <pc:spChg chg="add mod">
          <ac:chgData name="KIKSTRA Jarmo" userId="7fcb8be3-c31a-4394-a3dd-a150ef08396c" providerId="ADAL" clId="{F8E23F95-6A54-4F2F-860C-28F134EA7712}" dt="2022-02-19T22:57:09.398" v="301" actId="14100"/>
          <ac:spMkLst>
            <pc:docMk/>
            <pc:sldMk cId="2262502186" sldId="265"/>
            <ac:spMk id="34" creationId="{96773107-3062-426F-9AAE-7706E01A77FA}"/>
          </ac:spMkLst>
        </pc:spChg>
        <pc:spChg chg="add mod">
          <ac:chgData name="KIKSTRA Jarmo" userId="7fcb8be3-c31a-4394-a3dd-a150ef08396c" providerId="ADAL" clId="{F8E23F95-6A54-4F2F-860C-28F134EA7712}" dt="2022-02-19T22:57:09.398" v="301" actId="14100"/>
          <ac:spMkLst>
            <pc:docMk/>
            <pc:sldMk cId="2262502186" sldId="265"/>
            <ac:spMk id="36" creationId="{ED4B9660-B1FA-4ABD-87B2-CD7FA4F4E077}"/>
          </ac:spMkLst>
        </pc:spChg>
        <pc:spChg chg="add mod">
          <ac:chgData name="KIKSTRA Jarmo" userId="7fcb8be3-c31a-4394-a3dd-a150ef08396c" providerId="ADAL" clId="{F8E23F95-6A54-4F2F-860C-28F134EA7712}" dt="2022-02-19T22:57:55.392" v="364" actId="20577"/>
          <ac:spMkLst>
            <pc:docMk/>
            <pc:sldMk cId="2262502186" sldId="265"/>
            <ac:spMk id="38" creationId="{71CC3225-FC9C-43B9-BB57-94E2275B2D91}"/>
          </ac:spMkLst>
        </pc:spChg>
        <pc:spChg chg="add mod">
          <ac:chgData name="KIKSTRA Jarmo" userId="7fcb8be3-c31a-4394-a3dd-a150ef08396c" providerId="ADAL" clId="{F8E23F95-6A54-4F2F-860C-28F134EA7712}" dt="2022-02-19T22:59:28.406" v="421" actId="20577"/>
          <ac:spMkLst>
            <pc:docMk/>
            <pc:sldMk cId="2262502186" sldId="265"/>
            <ac:spMk id="48" creationId="{A6AD54BC-E35C-46CE-829F-F385BDB4AB94}"/>
          </ac:spMkLst>
        </pc:spChg>
        <pc:spChg chg="add mod">
          <ac:chgData name="KIKSTRA Jarmo" userId="7fcb8be3-c31a-4394-a3dd-a150ef08396c" providerId="ADAL" clId="{F8E23F95-6A54-4F2F-860C-28F134EA7712}" dt="2022-02-19T23:05:08.893" v="630" actId="313"/>
          <ac:spMkLst>
            <pc:docMk/>
            <pc:sldMk cId="2262502186" sldId="265"/>
            <ac:spMk id="49" creationId="{20EBD6EC-0250-4CB3-B395-453122CA522B}"/>
          </ac:spMkLst>
        </pc:spChg>
        <pc:spChg chg="add mod">
          <ac:chgData name="KIKSTRA Jarmo" userId="7fcb8be3-c31a-4394-a3dd-a150ef08396c" providerId="ADAL" clId="{F8E23F95-6A54-4F2F-860C-28F134EA7712}" dt="2022-02-19T23:12:51.251" v="835" actId="14100"/>
          <ac:spMkLst>
            <pc:docMk/>
            <pc:sldMk cId="2262502186" sldId="265"/>
            <ac:spMk id="59" creationId="{09FF8885-D17B-4C81-B183-0737943E0957}"/>
          </ac:spMkLst>
        </pc:spChg>
        <pc:cxnChg chg="add del mod">
          <ac:chgData name="KIKSTRA Jarmo" userId="7fcb8be3-c31a-4394-a3dd-a150ef08396c" providerId="ADAL" clId="{F8E23F95-6A54-4F2F-860C-28F134EA7712}" dt="2022-02-19T22:59:00.479" v="372" actId="478"/>
          <ac:cxnSpMkLst>
            <pc:docMk/>
            <pc:sldMk cId="2262502186" sldId="265"/>
            <ac:cxnSpMk id="10" creationId="{120FED73-A2E8-4004-BEAD-06A94D2C929A}"/>
          </ac:cxnSpMkLst>
        </pc:cxnChg>
        <pc:cxnChg chg="add del mod">
          <ac:chgData name="KIKSTRA Jarmo" userId="7fcb8be3-c31a-4394-a3dd-a150ef08396c" providerId="ADAL" clId="{F8E23F95-6A54-4F2F-860C-28F134EA7712}" dt="2022-02-19T22:59:00.479" v="372" actId="478"/>
          <ac:cxnSpMkLst>
            <pc:docMk/>
            <pc:sldMk cId="2262502186" sldId="265"/>
            <ac:cxnSpMk id="11" creationId="{EB35D773-8FFF-41CA-A908-495BC72E5612}"/>
          </ac:cxnSpMkLst>
        </pc:cxnChg>
        <pc:cxnChg chg="add mod">
          <ac:chgData name="KIKSTRA Jarmo" userId="7fcb8be3-c31a-4394-a3dd-a150ef08396c" providerId="ADAL" clId="{F8E23F95-6A54-4F2F-860C-28F134EA7712}" dt="2022-02-19T22:57:09.398" v="301" actId="14100"/>
          <ac:cxnSpMkLst>
            <pc:docMk/>
            <pc:sldMk cId="2262502186" sldId="265"/>
            <ac:cxnSpMk id="15" creationId="{208F5A8E-6CA6-40C6-A752-13D7E6E5808A}"/>
          </ac:cxnSpMkLst>
        </pc:cxnChg>
        <pc:cxnChg chg="add del mod">
          <ac:chgData name="KIKSTRA Jarmo" userId="7fcb8be3-c31a-4394-a3dd-a150ef08396c" providerId="ADAL" clId="{F8E23F95-6A54-4F2F-860C-28F134EA7712}" dt="2022-02-19T22:58:56.391" v="371" actId="478"/>
          <ac:cxnSpMkLst>
            <pc:docMk/>
            <pc:sldMk cId="2262502186" sldId="265"/>
            <ac:cxnSpMk id="17" creationId="{A5BC8A4F-F5C5-4BC8-8994-0B9A621D1412}"/>
          </ac:cxnSpMkLst>
        </pc:cxnChg>
        <pc:cxnChg chg="add del mod">
          <ac:chgData name="KIKSTRA Jarmo" userId="7fcb8be3-c31a-4394-a3dd-a150ef08396c" providerId="ADAL" clId="{F8E23F95-6A54-4F2F-860C-28F134EA7712}" dt="2022-02-19T22:59:00.479" v="372" actId="478"/>
          <ac:cxnSpMkLst>
            <pc:docMk/>
            <pc:sldMk cId="2262502186" sldId="265"/>
            <ac:cxnSpMk id="19" creationId="{77123417-5595-466A-89BD-8045A4A00446}"/>
          </ac:cxnSpMkLst>
        </pc:cxnChg>
        <pc:cxnChg chg="add del mod">
          <ac:chgData name="KIKSTRA Jarmo" userId="7fcb8be3-c31a-4394-a3dd-a150ef08396c" providerId="ADAL" clId="{F8E23F95-6A54-4F2F-860C-28F134EA7712}" dt="2022-02-19T22:59:00.479" v="372" actId="478"/>
          <ac:cxnSpMkLst>
            <pc:docMk/>
            <pc:sldMk cId="2262502186" sldId="265"/>
            <ac:cxnSpMk id="21" creationId="{C2556369-3586-4E1E-B0AC-1DC04701691D}"/>
          </ac:cxnSpMkLst>
        </pc:cxnChg>
        <pc:cxnChg chg="add del mod">
          <ac:chgData name="KIKSTRA Jarmo" userId="7fcb8be3-c31a-4394-a3dd-a150ef08396c" providerId="ADAL" clId="{F8E23F95-6A54-4F2F-860C-28F134EA7712}" dt="2022-02-19T22:59:00.479" v="372" actId="478"/>
          <ac:cxnSpMkLst>
            <pc:docMk/>
            <pc:sldMk cId="2262502186" sldId="265"/>
            <ac:cxnSpMk id="23" creationId="{AEC8B082-0F30-4F60-9EBE-22C7BB5E958C}"/>
          </ac:cxnSpMkLst>
        </pc:cxnChg>
        <pc:cxnChg chg="add del mod">
          <ac:chgData name="KIKSTRA Jarmo" userId="7fcb8be3-c31a-4394-a3dd-a150ef08396c" providerId="ADAL" clId="{F8E23F95-6A54-4F2F-860C-28F134EA7712}" dt="2022-02-19T22:58:56.391" v="371" actId="478"/>
          <ac:cxnSpMkLst>
            <pc:docMk/>
            <pc:sldMk cId="2262502186" sldId="265"/>
            <ac:cxnSpMk id="29" creationId="{0E9A8D72-93A7-46A2-8B23-86AA1DEA3E69}"/>
          </ac:cxnSpMkLst>
        </pc:cxnChg>
        <pc:cxnChg chg="add del mod">
          <ac:chgData name="KIKSTRA Jarmo" userId="7fcb8be3-c31a-4394-a3dd-a150ef08396c" providerId="ADAL" clId="{F8E23F95-6A54-4F2F-860C-28F134EA7712}" dt="2022-02-19T22:59:00.479" v="372" actId="478"/>
          <ac:cxnSpMkLst>
            <pc:docMk/>
            <pc:sldMk cId="2262502186" sldId="265"/>
            <ac:cxnSpMk id="31" creationId="{4FCADA6A-88D6-4B4E-A904-660AB910A83A}"/>
          </ac:cxnSpMkLst>
        </pc:cxnChg>
        <pc:cxnChg chg="add mod">
          <ac:chgData name="KIKSTRA Jarmo" userId="7fcb8be3-c31a-4394-a3dd-a150ef08396c" providerId="ADAL" clId="{F8E23F95-6A54-4F2F-860C-28F134EA7712}" dt="2022-02-19T22:57:09.398" v="301" actId="14100"/>
          <ac:cxnSpMkLst>
            <pc:docMk/>
            <pc:sldMk cId="2262502186" sldId="265"/>
            <ac:cxnSpMk id="37" creationId="{4BE93E47-5E98-4590-B6E5-0D99CFE18EE5}"/>
          </ac:cxnSpMkLst>
        </pc:cxnChg>
        <pc:cxnChg chg="add mod">
          <ac:chgData name="KIKSTRA Jarmo" userId="7fcb8be3-c31a-4394-a3dd-a150ef08396c" providerId="ADAL" clId="{F8E23F95-6A54-4F2F-860C-28F134EA7712}" dt="2022-02-19T22:57:09.398" v="301" actId="14100"/>
          <ac:cxnSpMkLst>
            <pc:docMk/>
            <pc:sldMk cId="2262502186" sldId="265"/>
            <ac:cxnSpMk id="39" creationId="{FACC21FF-5C34-4F18-954A-5C8FF38318D1}"/>
          </ac:cxnSpMkLst>
        </pc:cxnChg>
        <pc:cxnChg chg="add mod">
          <ac:chgData name="KIKSTRA Jarmo" userId="7fcb8be3-c31a-4394-a3dd-a150ef08396c" providerId="ADAL" clId="{F8E23F95-6A54-4F2F-860C-28F134EA7712}" dt="2022-02-19T22:58:23.767" v="367" actId="14100"/>
          <ac:cxnSpMkLst>
            <pc:docMk/>
            <pc:sldMk cId="2262502186" sldId="265"/>
            <ac:cxnSpMk id="46" creationId="{9BBD9B06-76C5-4CE0-A784-485623777DC5}"/>
          </ac:cxnSpMkLst>
        </pc:cxnChg>
        <pc:cxnChg chg="add mod">
          <ac:chgData name="KIKSTRA Jarmo" userId="7fcb8be3-c31a-4394-a3dd-a150ef08396c" providerId="ADAL" clId="{F8E23F95-6A54-4F2F-860C-28F134EA7712}" dt="2022-02-19T23:05:03.061" v="628" actId="14100"/>
          <ac:cxnSpMkLst>
            <pc:docMk/>
            <pc:sldMk cId="2262502186" sldId="265"/>
            <ac:cxnSpMk id="50" creationId="{06D67368-EAB4-4D27-AA2B-183413C61945}"/>
          </ac:cxnSpMkLst>
        </pc:cxnChg>
        <pc:cxnChg chg="add mod">
          <ac:chgData name="KIKSTRA Jarmo" userId="7fcb8be3-c31a-4394-a3dd-a150ef08396c" providerId="ADAL" clId="{F8E23F95-6A54-4F2F-860C-28F134EA7712}" dt="2022-02-19T23:05:06.421" v="629" actId="14100"/>
          <ac:cxnSpMkLst>
            <pc:docMk/>
            <pc:sldMk cId="2262502186" sldId="265"/>
            <ac:cxnSpMk id="54" creationId="{254018B0-BF6F-4DB7-BE4D-8C2E6BB2C322}"/>
          </ac:cxnSpMkLst>
        </pc:cxnChg>
        <pc:cxnChg chg="add del mod">
          <ac:chgData name="KIKSTRA Jarmo" userId="7fcb8be3-c31a-4394-a3dd-a150ef08396c" providerId="ADAL" clId="{F8E23F95-6A54-4F2F-860C-28F134EA7712}" dt="2022-02-19T23:04:04.271" v="551"/>
          <ac:cxnSpMkLst>
            <pc:docMk/>
            <pc:sldMk cId="2262502186" sldId="265"/>
            <ac:cxnSpMk id="58" creationId="{C84A3134-83E2-4344-936F-6002835C460A}"/>
          </ac:cxnSpMkLst>
        </pc:cxnChg>
      </pc:sldChg>
      <pc:sldChg chg="addSp delSp modSp new mod">
        <pc:chgData name="KIKSTRA Jarmo" userId="7fcb8be3-c31a-4394-a3dd-a150ef08396c" providerId="ADAL" clId="{F8E23F95-6A54-4F2F-860C-28F134EA7712}" dt="2022-03-01T10:06:02.881" v="1192" actId="207"/>
        <pc:sldMkLst>
          <pc:docMk/>
          <pc:sldMk cId="2612193836" sldId="266"/>
        </pc:sldMkLst>
        <pc:spChg chg="del">
          <ac:chgData name="KIKSTRA Jarmo" userId="7fcb8be3-c31a-4394-a3dd-a150ef08396c" providerId="ADAL" clId="{F8E23F95-6A54-4F2F-860C-28F134EA7712}" dt="2022-03-01T09:59:01.597" v="837" actId="478"/>
          <ac:spMkLst>
            <pc:docMk/>
            <pc:sldMk cId="2612193836" sldId="266"/>
            <ac:spMk id="2" creationId="{87F1855C-407E-44EB-95A6-8B3DD0715D3C}"/>
          </ac:spMkLst>
        </pc:spChg>
        <pc:spChg chg="del">
          <ac:chgData name="KIKSTRA Jarmo" userId="7fcb8be3-c31a-4394-a3dd-a150ef08396c" providerId="ADAL" clId="{F8E23F95-6A54-4F2F-860C-28F134EA7712}" dt="2022-03-01T09:59:01.597" v="837" actId="478"/>
          <ac:spMkLst>
            <pc:docMk/>
            <pc:sldMk cId="2612193836" sldId="266"/>
            <ac:spMk id="3" creationId="{8B0E547E-75C5-4002-BFC4-08DD139881BC}"/>
          </ac:spMkLst>
        </pc:spChg>
        <pc:spChg chg="del">
          <ac:chgData name="KIKSTRA Jarmo" userId="7fcb8be3-c31a-4394-a3dd-a150ef08396c" providerId="ADAL" clId="{F8E23F95-6A54-4F2F-860C-28F134EA7712}" dt="2022-03-01T09:59:01.597" v="837" actId="478"/>
          <ac:spMkLst>
            <pc:docMk/>
            <pc:sldMk cId="2612193836" sldId="266"/>
            <ac:spMk id="4" creationId="{AC72887F-7FAB-4DC3-B2D1-6861A2C7246F}"/>
          </ac:spMkLst>
        </pc:spChg>
        <pc:spChg chg="del">
          <ac:chgData name="KIKSTRA Jarmo" userId="7fcb8be3-c31a-4394-a3dd-a150ef08396c" providerId="ADAL" clId="{F8E23F95-6A54-4F2F-860C-28F134EA7712}" dt="2022-03-01T09:59:01.597" v="837" actId="478"/>
          <ac:spMkLst>
            <pc:docMk/>
            <pc:sldMk cId="2612193836" sldId="266"/>
            <ac:spMk id="5" creationId="{67C93F27-570C-425A-B064-117A8C73FA8F}"/>
          </ac:spMkLst>
        </pc:spChg>
        <pc:spChg chg="del">
          <ac:chgData name="KIKSTRA Jarmo" userId="7fcb8be3-c31a-4394-a3dd-a150ef08396c" providerId="ADAL" clId="{F8E23F95-6A54-4F2F-860C-28F134EA7712}" dt="2022-03-01T09:59:01.597" v="837" actId="478"/>
          <ac:spMkLst>
            <pc:docMk/>
            <pc:sldMk cId="2612193836" sldId="266"/>
            <ac:spMk id="6" creationId="{18490487-E5A4-4B58-9D87-F53E13231C9A}"/>
          </ac:spMkLst>
        </pc:spChg>
        <pc:spChg chg="del">
          <ac:chgData name="KIKSTRA Jarmo" userId="7fcb8be3-c31a-4394-a3dd-a150ef08396c" providerId="ADAL" clId="{F8E23F95-6A54-4F2F-860C-28F134EA7712}" dt="2022-03-01T09:59:01.597" v="837" actId="478"/>
          <ac:spMkLst>
            <pc:docMk/>
            <pc:sldMk cId="2612193836" sldId="266"/>
            <ac:spMk id="7" creationId="{76244230-104A-43AE-9DD1-2D1AC0F7ABD0}"/>
          </ac:spMkLst>
        </pc:spChg>
        <pc:spChg chg="del">
          <ac:chgData name="KIKSTRA Jarmo" userId="7fcb8be3-c31a-4394-a3dd-a150ef08396c" providerId="ADAL" clId="{F8E23F95-6A54-4F2F-860C-28F134EA7712}" dt="2022-03-01T09:59:01.597" v="837" actId="478"/>
          <ac:spMkLst>
            <pc:docMk/>
            <pc:sldMk cId="2612193836" sldId="266"/>
            <ac:spMk id="8" creationId="{EF1E9AAC-5C9B-48A4-BA4A-B65F5034F759}"/>
          </ac:spMkLst>
        </pc:spChg>
        <pc:spChg chg="del">
          <ac:chgData name="KIKSTRA Jarmo" userId="7fcb8be3-c31a-4394-a3dd-a150ef08396c" providerId="ADAL" clId="{F8E23F95-6A54-4F2F-860C-28F134EA7712}" dt="2022-03-01T09:59:01.597" v="837" actId="478"/>
          <ac:spMkLst>
            <pc:docMk/>
            <pc:sldMk cId="2612193836" sldId="266"/>
            <ac:spMk id="9" creationId="{174D1335-8C48-42E9-9583-57F0D58AE761}"/>
          </ac:spMkLst>
        </pc:spChg>
        <pc:spChg chg="add mod">
          <ac:chgData name="KIKSTRA Jarmo" userId="7fcb8be3-c31a-4394-a3dd-a150ef08396c" providerId="ADAL" clId="{F8E23F95-6A54-4F2F-860C-28F134EA7712}" dt="2022-03-01T10:00:34.970" v="977" actId="1037"/>
          <ac:spMkLst>
            <pc:docMk/>
            <pc:sldMk cId="2612193836" sldId="266"/>
            <ac:spMk id="10" creationId="{E67E6569-A056-4D9E-80EF-2087C312265D}"/>
          </ac:spMkLst>
        </pc:spChg>
        <pc:spChg chg="add mod">
          <ac:chgData name="KIKSTRA Jarmo" userId="7fcb8be3-c31a-4394-a3dd-a150ef08396c" providerId="ADAL" clId="{F8E23F95-6A54-4F2F-860C-28F134EA7712}" dt="2022-03-01T10:00:34.970" v="977" actId="1037"/>
          <ac:spMkLst>
            <pc:docMk/>
            <pc:sldMk cId="2612193836" sldId="266"/>
            <ac:spMk id="12" creationId="{A4FC9041-553A-44B5-AD7E-0E73B53DB260}"/>
          </ac:spMkLst>
        </pc:spChg>
        <pc:spChg chg="add mod">
          <ac:chgData name="KIKSTRA Jarmo" userId="7fcb8be3-c31a-4394-a3dd-a150ef08396c" providerId="ADAL" clId="{F8E23F95-6A54-4F2F-860C-28F134EA7712}" dt="2022-03-01T10:00:34.970" v="977" actId="1037"/>
          <ac:spMkLst>
            <pc:docMk/>
            <pc:sldMk cId="2612193836" sldId="266"/>
            <ac:spMk id="13" creationId="{AD035673-31D9-43ED-9A5A-EB11EBE911A7}"/>
          </ac:spMkLst>
        </pc:spChg>
        <pc:spChg chg="add mod">
          <ac:chgData name="KIKSTRA Jarmo" userId="7fcb8be3-c31a-4394-a3dd-a150ef08396c" providerId="ADAL" clId="{F8E23F95-6A54-4F2F-860C-28F134EA7712}" dt="2022-03-01T10:00:34.970" v="977" actId="1037"/>
          <ac:spMkLst>
            <pc:docMk/>
            <pc:sldMk cId="2612193836" sldId="266"/>
            <ac:spMk id="15" creationId="{55239E25-F600-44BF-BCCF-E981874364FC}"/>
          </ac:spMkLst>
        </pc:spChg>
        <pc:spChg chg="add mod">
          <ac:chgData name="KIKSTRA Jarmo" userId="7fcb8be3-c31a-4394-a3dd-a150ef08396c" providerId="ADAL" clId="{F8E23F95-6A54-4F2F-860C-28F134EA7712}" dt="2022-03-01T10:00:34.970" v="977" actId="1037"/>
          <ac:spMkLst>
            <pc:docMk/>
            <pc:sldMk cId="2612193836" sldId="266"/>
            <ac:spMk id="18" creationId="{551DFC77-8E30-40C6-8A1D-31F2FED4B4B4}"/>
          </ac:spMkLst>
        </pc:spChg>
        <pc:spChg chg="add mod">
          <ac:chgData name="KIKSTRA Jarmo" userId="7fcb8be3-c31a-4394-a3dd-a150ef08396c" providerId="ADAL" clId="{F8E23F95-6A54-4F2F-860C-28F134EA7712}" dt="2022-03-01T10:00:34.970" v="977" actId="1037"/>
          <ac:spMkLst>
            <pc:docMk/>
            <pc:sldMk cId="2612193836" sldId="266"/>
            <ac:spMk id="19" creationId="{6C4BFB1A-DC03-494F-990D-96745549CACC}"/>
          </ac:spMkLst>
        </pc:spChg>
        <pc:spChg chg="add mod">
          <ac:chgData name="KIKSTRA Jarmo" userId="7fcb8be3-c31a-4394-a3dd-a150ef08396c" providerId="ADAL" clId="{F8E23F95-6A54-4F2F-860C-28F134EA7712}" dt="2022-03-01T10:00:34.970" v="977" actId="1037"/>
          <ac:spMkLst>
            <pc:docMk/>
            <pc:sldMk cId="2612193836" sldId="266"/>
            <ac:spMk id="22" creationId="{3ECADE1A-AB74-4FC5-8453-F805DFB67D5F}"/>
          </ac:spMkLst>
        </pc:spChg>
        <pc:spChg chg="add mod">
          <ac:chgData name="KIKSTRA Jarmo" userId="7fcb8be3-c31a-4394-a3dd-a150ef08396c" providerId="ADAL" clId="{F8E23F95-6A54-4F2F-860C-28F134EA7712}" dt="2022-03-01T10:06:02.881" v="1192" actId="207"/>
          <ac:spMkLst>
            <pc:docMk/>
            <pc:sldMk cId="2612193836" sldId="266"/>
            <ac:spMk id="24" creationId="{1E0169CF-B2E6-4AC3-AC0D-3FD6F5579A74}"/>
          </ac:spMkLst>
        </pc:spChg>
        <pc:spChg chg="add mod">
          <ac:chgData name="KIKSTRA Jarmo" userId="7fcb8be3-c31a-4394-a3dd-a150ef08396c" providerId="ADAL" clId="{F8E23F95-6A54-4F2F-860C-28F134EA7712}" dt="2022-03-01T10:06:02.881" v="1192" actId="207"/>
          <ac:spMkLst>
            <pc:docMk/>
            <pc:sldMk cId="2612193836" sldId="266"/>
            <ac:spMk id="25" creationId="{553A6EC9-A075-4AD5-9EE4-9C6E8D653C29}"/>
          </ac:spMkLst>
        </pc:spChg>
        <pc:spChg chg="add del mod">
          <ac:chgData name="KIKSTRA Jarmo" userId="7fcb8be3-c31a-4394-a3dd-a150ef08396c" providerId="ADAL" clId="{F8E23F95-6A54-4F2F-860C-28F134EA7712}" dt="2022-03-01T10:02:00.601" v="1088"/>
          <ac:spMkLst>
            <pc:docMk/>
            <pc:sldMk cId="2612193836" sldId="266"/>
            <ac:spMk id="26" creationId="{9A96EEB6-31BB-4318-8ED4-6023A58CD304}"/>
          </ac:spMkLst>
        </pc:spChg>
        <pc:spChg chg="add mod">
          <ac:chgData name="KIKSTRA Jarmo" userId="7fcb8be3-c31a-4394-a3dd-a150ef08396c" providerId="ADAL" clId="{F8E23F95-6A54-4F2F-860C-28F134EA7712}" dt="2022-03-01T10:06:02.881" v="1192" actId="207"/>
          <ac:spMkLst>
            <pc:docMk/>
            <pc:sldMk cId="2612193836" sldId="266"/>
            <ac:spMk id="27" creationId="{0B207C9B-E6F7-4C31-95B1-C7CAB8384CD7}"/>
          </ac:spMkLst>
        </pc:spChg>
        <pc:spChg chg="add mod">
          <ac:chgData name="KIKSTRA Jarmo" userId="7fcb8be3-c31a-4394-a3dd-a150ef08396c" providerId="ADAL" clId="{F8E23F95-6A54-4F2F-860C-28F134EA7712}" dt="2022-03-01T10:06:02.881" v="1192" actId="207"/>
          <ac:spMkLst>
            <pc:docMk/>
            <pc:sldMk cId="2612193836" sldId="266"/>
            <ac:spMk id="28" creationId="{F26E1796-67EC-4BEE-9023-F01D5D7EA1FA}"/>
          </ac:spMkLst>
        </pc:spChg>
        <pc:spChg chg="add mod">
          <ac:chgData name="KIKSTRA Jarmo" userId="7fcb8be3-c31a-4394-a3dd-a150ef08396c" providerId="ADAL" clId="{F8E23F95-6A54-4F2F-860C-28F134EA7712}" dt="2022-03-01T10:06:02.881" v="1192" actId="207"/>
          <ac:spMkLst>
            <pc:docMk/>
            <pc:sldMk cId="2612193836" sldId="266"/>
            <ac:spMk id="29" creationId="{A1F5707B-9C47-4A13-9C74-0984C2763A1B}"/>
          </ac:spMkLst>
        </pc:spChg>
        <pc:spChg chg="add mod">
          <ac:chgData name="KIKSTRA Jarmo" userId="7fcb8be3-c31a-4394-a3dd-a150ef08396c" providerId="ADAL" clId="{F8E23F95-6A54-4F2F-860C-28F134EA7712}" dt="2022-03-01T10:06:02.881" v="1192" actId="207"/>
          <ac:spMkLst>
            <pc:docMk/>
            <pc:sldMk cId="2612193836" sldId="266"/>
            <ac:spMk id="30" creationId="{0A690F6A-86D9-45F4-89D0-AF7508DFF325}"/>
          </ac:spMkLst>
        </pc:spChg>
        <pc:cxnChg chg="add mod">
          <ac:chgData name="KIKSTRA Jarmo" userId="7fcb8be3-c31a-4394-a3dd-a150ef08396c" providerId="ADAL" clId="{F8E23F95-6A54-4F2F-860C-28F134EA7712}" dt="2022-03-01T10:00:34.970" v="977" actId="1037"/>
          <ac:cxnSpMkLst>
            <pc:docMk/>
            <pc:sldMk cId="2612193836" sldId="266"/>
            <ac:cxnSpMk id="11" creationId="{E34BEB6B-F259-4999-949C-0A6F6400698F}"/>
          </ac:cxnSpMkLst>
        </pc:cxnChg>
        <pc:cxnChg chg="add mod">
          <ac:chgData name="KIKSTRA Jarmo" userId="7fcb8be3-c31a-4394-a3dd-a150ef08396c" providerId="ADAL" clId="{F8E23F95-6A54-4F2F-860C-28F134EA7712}" dt="2022-03-01T10:00:34.970" v="977" actId="1037"/>
          <ac:cxnSpMkLst>
            <pc:docMk/>
            <pc:sldMk cId="2612193836" sldId="266"/>
            <ac:cxnSpMk id="14" creationId="{6273D929-F064-4940-8F1D-4FA13042D0D5}"/>
          </ac:cxnSpMkLst>
        </pc:cxnChg>
        <pc:cxnChg chg="add mod">
          <ac:chgData name="KIKSTRA Jarmo" userId="7fcb8be3-c31a-4394-a3dd-a150ef08396c" providerId="ADAL" clId="{F8E23F95-6A54-4F2F-860C-28F134EA7712}" dt="2022-03-01T10:00:34.970" v="977" actId="1037"/>
          <ac:cxnSpMkLst>
            <pc:docMk/>
            <pc:sldMk cId="2612193836" sldId="266"/>
            <ac:cxnSpMk id="16" creationId="{B8FCB0E2-A645-4A95-BC01-85C816641EB2}"/>
          </ac:cxnSpMkLst>
        </pc:cxnChg>
        <pc:cxnChg chg="add mod">
          <ac:chgData name="KIKSTRA Jarmo" userId="7fcb8be3-c31a-4394-a3dd-a150ef08396c" providerId="ADAL" clId="{F8E23F95-6A54-4F2F-860C-28F134EA7712}" dt="2022-03-01T10:00:34.970" v="977" actId="1037"/>
          <ac:cxnSpMkLst>
            <pc:docMk/>
            <pc:sldMk cId="2612193836" sldId="266"/>
            <ac:cxnSpMk id="17" creationId="{73F464A4-4622-40A2-9D4D-586D91778396}"/>
          </ac:cxnSpMkLst>
        </pc:cxnChg>
        <pc:cxnChg chg="add mod">
          <ac:chgData name="KIKSTRA Jarmo" userId="7fcb8be3-c31a-4394-a3dd-a150ef08396c" providerId="ADAL" clId="{F8E23F95-6A54-4F2F-860C-28F134EA7712}" dt="2022-03-01T10:00:34.970" v="977" actId="1037"/>
          <ac:cxnSpMkLst>
            <pc:docMk/>
            <pc:sldMk cId="2612193836" sldId="266"/>
            <ac:cxnSpMk id="20" creationId="{602D70C2-4630-44A6-8918-02ECDA90BF38}"/>
          </ac:cxnSpMkLst>
        </pc:cxnChg>
        <pc:cxnChg chg="add mod">
          <ac:chgData name="KIKSTRA Jarmo" userId="7fcb8be3-c31a-4394-a3dd-a150ef08396c" providerId="ADAL" clId="{F8E23F95-6A54-4F2F-860C-28F134EA7712}" dt="2022-03-01T10:00:34.970" v="977" actId="1037"/>
          <ac:cxnSpMkLst>
            <pc:docMk/>
            <pc:sldMk cId="2612193836" sldId="266"/>
            <ac:cxnSpMk id="21" creationId="{783CACB4-00DF-448D-91F8-0A20FA65F497}"/>
          </ac:cxnSpMkLst>
        </pc:cxnChg>
        <pc:cxnChg chg="add mod">
          <ac:chgData name="KIKSTRA Jarmo" userId="7fcb8be3-c31a-4394-a3dd-a150ef08396c" providerId="ADAL" clId="{F8E23F95-6A54-4F2F-860C-28F134EA7712}" dt="2022-03-01T10:05:57.190" v="1191" actId="208"/>
          <ac:cxnSpMkLst>
            <pc:docMk/>
            <pc:sldMk cId="2612193836" sldId="266"/>
            <ac:cxnSpMk id="31" creationId="{AEE3AA13-6550-49F4-8235-FD66E1581C7E}"/>
          </ac:cxnSpMkLst>
        </pc:cxnChg>
        <pc:cxnChg chg="add mod">
          <ac:chgData name="KIKSTRA Jarmo" userId="7fcb8be3-c31a-4394-a3dd-a150ef08396c" providerId="ADAL" clId="{F8E23F95-6A54-4F2F-860C-28F134EA7712}" dt="2022-03-01T10:05:57.190" v="1191" actId="208"/>
          <ac:cxnSpMkLst>
            <pc:docMk/>
            <pc:sldMk cId="2612193836" sldId="266"/>
            <ac:cxnSpMk id="34" creationId="{D6361E8D-7003-4976-8352-13087771457F}"/>
          </ac:cxnSpMkLst>
        </pc:cxnChg>
        <pc:cxnChg chg="add mod">
          <ac:chgData name="KIKSTRA Jarmo" userId="7fcb8be3-c31a-4394-a3dd-a150ef08396c" providerId="ADAL" clId="{F8E23F95-6A54-4F2F-860C-28F134EA7712}" dt="2022-03-01T10:05:57.190" v="1191" actId="208"/>
          <ac:cxnSpMkLst>
            <pc:docMk/>
            <pc:sldMk cId="2612193836" sldId="266"/>
            <ac:cxnSpMk id="37" creationId="{1C063F94-8F08-4B36-8EA4-A5D5A32A1D7C}"/>
          </ac:cxnSpMkLst>
        </pc:cxnChg>
        <pc:cxnChg chg="add mod">
          <ac:chgData name="KIKSTRA Jarmo" userId="7fcb8be3-c31a-4394-a3dd-a150ef08396c" providerId="ADAL" clId="{F8E23F95-6A54-4F2F-860C-28F134EA7712}" dt="2022-03-01T10:05:57.190" v="1191" actId="208"/>
          <ac:cxnSpMkLst>
            <pc:docMk/>
            <pc:sldMk cId="2612193836" sldId="266"/>
            <ac:cxnSpMk id="41" creationId="{DC518EA4-92E4-4304-948B-9A7835D90FCE}"/>
          </ac:cxnSpMkLst>
        </pc:cxnChg>
        <pc:cxnChg chg="add del mod">
          <ac:chgData name="KIKSTRA Jarmo" userId="7fcb8be3-c31a-4394-a3dd-a150ef08396c" providerId="ADAL" clId="{F8E23F95-6A54-4F2F-860C-28F134EA7712}" dt="2022-03-01T10:03:53.785" v="1129"/>
          <ac:cxnSpMkLst>
            <pc:docMk/>
            <pc:sldMk cId="2612193836" sldId="266"/>
            <ac:cxnSpMk id="44" creationId="{8E89223D-11D1-4FEF-8426-D30A21EC9642}"/>
          </ac:cxnSpMkLst>
        </pc:cxnChg>
        <pc:cxnChg chg="add mod">
          <ac:chgData name="KIKSTRA Jarmo" userId="7fcb8be3-c31a-4394-a3dd-a150ef08396c" providerId="ADAL" clId="{F8E23F95-6A54-4F2F-860C-28F134EA7712}" dt="2022-03-01T10:05:57.190" v="1191" actId="208"/>
          <ac:cxnSpMkLst>
            <pc:docMk/>
            <pc:sldMk cId="2612193836" sldId="266"/>
            <ac:cxnSpMk id="47" creationId="{18DC867A-6FC6-4D54-B5FB-01D3F6044645}"/>
          </ac:cxnSpMkLst>
        </pc:cxnChg>
        <pc:cxnChg chg="add mod">
          <ac:chgData name="KIKSTRA Jarmo" userId="7fcb8be3-c31a-4394-a3dd-a150ef08396c" providerId="ADAL" clId="{F8E23F95-6A54-4F2F-860C-28F134EA7712}" dt="2022-03-01T10:05:57.190" v="1191" actId="208"/>
          <ac:cxnSpMkLst>
            <pc:docMk/>
            <pc:sldMk cId="2612193836" sldId="266"/>
            <ac:cxnSpMk id="50" creationId="{A797FF58-82C8-428A-8FA8-239E89223EE9}"/>
          </ac:cxnSpMkLst>
        </pc:cxnChg>
      </pc:sldChg>
      <pc:sldChg chg="addSp modSp mod">
        <pc:chgData name="KIKSTRA Jarmo" userId="7fcb8be3-c31a-4394-a3dd-a150ef08396c" providerId="ADAL" clId="{F8E23F95-6A54-4F2F-860C-28F134EA7712}" dt="2022-05-30T18:43:48.234" v="1330" actId="207"/>
        <pc:sldMkLst>
          <pc:docMk/>
          <pc:sldMk cId="1685339037" sldId="267"/>
        </pc:sldMkLst>
        <pc:spChg chg="mod">
          <ac:chgData name="KIKSTRA Jarmo" userId="7fcb8be3-c31a-4394-a3dd-a150ef08396c" providerId="ADAL" clId="{F8E23F95-6A54-4F2F-860C-28F134EA7712}" dt="2022-05-30T18:41:54.245" v="1279" actId="208"/>
          <ac:spMkLst>
            <pc:docMk/>
            <pc:sldMk cId="1685339037" sldId="267"/>
            <ac:spMk id="10" creationId="{E67E6569-A056-4D9E-80EF-2087C312265D}"/>
          </ac:spMkLst>
        </pc:spChg>
        <pc:spChg chg="mod">
          <ac:chgData name="KIKSTRA Jarmo" userId="7fcb8be3-c31a-4394-a3dd-a150ef08396c" providerId="ADAL" clId="{F8E23F95-6A54-4F2F-860C-28F134EA7712}" dt="2022-05-30T18:43:04.521" v="1290" actId="207"/>
          <ac:spMkLst>
            <pc:docMk/>
            <pc:sldMk cId="1685339037" sldId="267"/>
            <ac:spMk id="12" creationId="{A4FC9041-553A-44B5-AD7E-0E73B53DB260}"/>
          </ac:spMkLst>
        </pc:spChg>
        <pc:spChg chg="mod">
          <ac:chgData name="KIKSTRA Jarmo" userId="7fcb8be3-c31a-4394-a3dd-a150ef08396c" providerId="ADAL" clId="{F8E23F95-6A54-4F2F-860C-28F134EA7712}" dt="2022-05-30T18:41:54.245" v="1279" actId="208"/>
          <ac:spMkLst>
            <pc:docMk/>
            <pc:sldMk cId="1685339037" sldId="267"/>
            <ac:spMk id="18" creationId="{551DFC77-8E30-40C6-8A1D-31F2FED4B4B4}"/>
          </ac:spMkLst>
        </pc:spChg>
        <pc:spChg chg="mod">
          <ac:chgData name="KIKSTRA Jarmo" userId="7fcb8be3-c31a-4394-a3dd-a150ef08396c" providerId="ADAL" clId="{F8E23F95-6A54-4F2F-860C-28F134EA7712}" dt="2022-05-30T18:39:26.059" v="1232" actId="14100"/>
          <ac:spMkLst>
            <pc:docMk/>
            <pc:sldMk cId="1685339037" sldId="267"/>
            <ac:spMk id="19" creationId="{6C4BFB1A-DC03-494F-990D-96745549CACC}"/>
          </ac:spMkLst>
        </pc:spChg>
        <pc:spChg chg="mod">
          <ac:chgData name="KIKSTRA Jarmo" userId="7fcb8be3-c31a-4394-a3dd-a150ef08396c" providerId="ADAL" clId="{F8E23F95-6A54-4F2F-860C-28F134EA7712}" dt="2022-05-30T18:41:54.245" v="1279" actId="208"/>
          <ac:spMkLst>
            <pc:docMk/>
            <pc:sldMk cId="1685339037" sldId="267"/>
            <ac:spMk id="22" creationId="{3ECADE1A-AB74-4FC5-8453-F805DFB67D5F}"/>
          </ac:spMkLst>
        </pc:spChg>
        <pc:spChg chg="add mod ord">
          <ac:chgData name="KIKSTRA Jarmo" userId="7fcb8be3-c31a-4394-a3dd-a150ef08396c" providerId="ADAL" clId="{F8E23F95-6A54-4F2F-860C-28F134EA7712}" dt="2022-05-30T18:43:08.596" v="1291" actId="167"/>
          <ac:spMkLst>
            <pc:docMk/>
            <pc:sldMk cId="1685339037" sldId="267"/>
            <ac:spMk id="53" creationId="{9C324EFE-B266-466B-8ABE-B99A37E63400}"/>
          </ac:spMkLst>
        </pc:spChg>
        <pc:spChg chg="add mod">
          <ac:chgData name="KIKSTRA Jarmo" userId="7fcb8be3-c31a-4394-a3dd-a150ef08396c" providerId="ADAL" clId="{F8E23F95-6A54-4F2F-860C-28F134EA7712}" dt="2022-05-30T18:43:48.234" v="1330" actId="207"/>
          <ac:spMkLst>
            <pc:docMk/>
            <pc:sldMk cId="1685339037" sldId="267"/>
            <ac:spMk id="57" creationId="{E95892CE-853E-4336-B869-2607BD45F7C4}"/>
          </ac:spMkLst>
        </pc:spChg>
        <pc:cxnChg chg="mod">
          <ac:chgData name="KIKSTRA Jarmo" userId="7fcb8be3-c31a-4394-a3dd-a150ef08396c" providerId="ADAL" clId="{F8E23F95-6A54-4F2F-860C-28F134EA7712}" dt="2022-05-30T18:38:56.397" v="1201" actId="208"/>
          <ac:cxnSpMkLst>
            <pc:docMk/>
            <pc:sldMk cId="1685339037" sldId="267"/>
            <ac:cxnSpMk id="11" creationId="{E34BEB6B-F259-4999-949C-0A6F6400698F}"/>
          </ac:cxnSpMkLst>
        </pc:cxnChg>
        <pc:cxnChg chg="mod">
          <ac:chgData name="KIKSTRA Jarmo" userId="7fcb8be3-c31a-4394-a3dd-a150ef08396c" providerId="ADAL" clId="{F8E23F95-6A54-4F2F-860C-28F134EA7712}" dt="2022-05-30T18:39:26.059" v="1232" actId="14100"/>
          <ac:cxnSpMkLst>
            <pc:docMk/>
            <pc:sldMk cId="1685339037" sldId="267"/>
            <ac:cxnSpMk id="17" creationId="{73F464A4-4622-40A2-9D4D-586D91778396}"/>
          </ac:cxnSpMkLst>
        </pc:cxnChg>
        <pc:cxnChg chg="mod">
          <ac:chgData name="KIKSTRA Jarmo" userId="7fcb8be3-c31a-4394-a3dd-a150ef08396c" providerId="ADAL" clId="{F8E23F95-6A54-4F2F-860C-28F134EA7712}" dt="2022-05-30T18:40:41.181" v="1276" actId="14100"/>
          <ac:cxnSpMkLst>
            <pc:docMk/>
            <pc:sldMk cId="1685339037" sldId="267"/>
            <ac:cxnSpMk id="20" creationId="{602D70C2-4630-44A6-8918-02ECDA90BF38}"/>
          </ac:cxnSpMkLst>
        </pc:cxnChg>
        <pc:cxnChg chg="mod">
          <ac:chgData name="KIKSTRA Jarmo" userId="7fcb8be3-c31a-4394-a3dd-a150ef08396c" providerId="ADAL" clId="{F8E23F95-6A54-4F2F-860C-28F134EA7712}" dt="2022-05-30T18:39:26.059" v="1232" actId="14100"/>
          <ac:cxnSpMkLst>
            <pc:docMk/>
            <pc:sldMk cId="1685339037" sldId="267"/>
            <ac:cxnSpMk id="21" creationId="{783CACB4-00DF-448D-91F8-0A20FA65F497}"/>
          </ac:cxnSpMkLst>
        </pc:cxnChg>
      </pc:sldChg>
    </pc:docChg>
  </pc:docChgLst>
  <pc:docChgLst>
    <pc:chgData name="KIKSTRA Jarmo" userId="7fcb8be3-c31a-4394-a3dd-a150ef08396c" providerId="ADAL" clId="{FE4CFE46-5E66-4D6F-BA70-FB6235B23FF2}"/>
    <pc:docChg chg="custSel modSld">
      <pc:chgData name="KIKSTRA Jarmo" userId="7fcb8be3-c31a-4394-a3dd-a150ef08396c" providerId="ADAL" clId="{FE4CFE46-5E66-4D6F-BA70-FB6235B23FF2}" dt="2022-11-25T15:03:46.441" v="0" actId="478"/>
      <pc:docMkLst>
        <pc:docMk/>
      </pc:docMkLst>
      <pc:sldChg chg="delSp mod">
        <pc:chgData name="KIKSTRA Jarmo" userId="7fcb8be3-c31a-4394-a3dd-a150ef08396c" providerId="ADAL" clId="{FE4CFE46-5E66-4D6F-BA70-FB6235B23FF2}" dt="2022-11-25T15:03:46.441" v="0" actId="478"/>
        <pc:sldMkLst>
          <pc:docMk/>
          <pc:sldMk cId="3857019889" sldId="269"/>
        </pc:sldMkLst>
        <pc:spChg chg="del">
          <ac:chgData name="KIKSTRA Jarmo" userId="7fcb8be3-c31a-4394-a3dd-a150ef08396c" providerId="ADAL" clId="{FE4CFE46-5E66-4D6F-BA70-FB6235B23FF2}" dt="2022-11-25T15:03:46.441" v="0" actId="478"/>
          <ac:spMkLst>
            <pc:docMk/>
            <pc:sldMk cId="3857019889" sldId="269"/>
            <ac:spMk id="18" creationId="{796CB177-E7BB-977A-27F5-BFD3A0251ABF}"/>
          </ac:spMkLst>
        </pc:spChg>
      </pc:sldChg>
    </pc:docChg>
  </pc:docChgLst>
  <pc:docChgLst>
    <pc:chgData name="KIKSTRA Jarmo" userId="7fcb8be3-c31a-4394-a3dd-a150ef08396c" providerId="ADAL" clId="{AD901E7C-BB42-49F9-BB73-92FD7917E7EF}"/>
    <pc:docChg chg="undo custSel addSld delSld modSld">
      <pc:chgData name="KIKSTRA Jarmo" userId="7fcb8be3-c31a-4394-a3dd-a150ef08396c" providerId="ADAL" clId="{AD901E7C-BB42-49F9-BB73-92FD7917E7EF}" dt="2023-05-05T14:20:50.727" v="575" actId="47"/>
      <pc:docMkLst>
        <pc:docMk/>
      </pc:docMkLst>
      <pc:sldChg chg="del">
        <pc:chgData name="KIKSTRA Jarmo" userId="7fcb8be3-c31a-4394-a3dd-a150ef08396c" providerId="ADAL" clId="{AD901E7C-BB42-49F9-BB73-92FD7917E7EF}" dt="2023-05-05T14:20:50.727" v="575" actId="47"/>
        <pc:sldMkLst>
          <pc:docMk/>
          <pc:sldMk cId="4200622264" sldId="270"/>
        </pc:sldMkLst>
      </pc:sldChg>
      <pc:sldChg chg="addSp delSp modSp add mod">
        <pc:chgData name="KIKSTRA Jarmo" userId="7fcb8be3-c31a-4394-a3dd-a150ef08396c" providerId="ADAL" clId="{AD901E7C-BB42-49F9-BB73-92FD7917E7EF}" dt="2023-05-05T11:49:38.144" v="574" actId="14100"/>
        <pc:sldMkLst>
          <pc:docMk/>
          <pc:sldMk cId="2261241407" sldId="271"/>
        </pc:sldMkLst>
        <pc:spChg chg="mod">
          <ac:chgData name="KIKSTRA Jarmo" userId="7fcb8be3-c31a-4394-a3dd-a150ef08396c" providerId="ADAL" clId="{AD901E7C-BB42-49F9-BB73-92FD7917E7EF}" dt="2023-05-05T11:20:25.068" v="383" actId="693"/>
          <ac:spMkLst>
            <pc:docMk/>
            <pc:sldMk cId="2261241407" sldId="271"/>
            <ac:spMk id="8" creationId="{5AF735F1-FD90-8E9C-87EC-A9EB16CE0B95}"/>
          </ac:spMkLst>
        </pc:spChg>
        <pc:spChg chg="mod">
          <ac:chgData name="KIKSTRA Jarmo" userId="7fcb8be3-c31a-4394-a3dd-a150ef08396c" providerId="ADAL" clId="{AD901E7C-BB42-49F9-BB73-92FD7917E7EF}" dt="2023-05-05T11:43:14.784" v="445"/>
          <ac:spMkLst>
            <pc:docMk/>
            <pc:sldMk cId="2261241407" sldId="271"/>
            <ac:spMk id="10" creationId="{DF08C11F-FB65-B901-3689-DF1B18791D23}"/>
          </ac:spMkLst>
        </pc:spChg>
        <pc:spChg chg="mod">
          <ac:chgData name="KIKSTRA Jarmo" userId="7fcb8be3-c31a-4394-a3dd-a150ef08396c" providerId="ADAL" clId="{AD901E7C-BB42-49F9-BB73-92FD7917E7EF}" dt="2023-05-05T11:43:00.876" v="443" actId="20577"/>
          <ac:spMkLst>
            <pc:docMk/>
            <pc:sldMk cId="2261241407" sldId="271"/>
            <ac:spMk id="11" creationId="{94C413FE-5E1F-EEE5-681E-6058C1DD1BAD}"/>
          </ac:spMkLst>
        </pc:spChg>
        <pc:spChg chg="mod">
          <ac:chgData name="KIKSTRA Jarmo" userId="7fcb8be3-c31a-4394-a3dd-a150ef08396c" providerId="ADAL" clId="{AD901E7C-BB42-49F9-BB73-92FD7917E7EF}" dt="2023-05-05T10:26:46.283" v="373" actId="20577"/>
          <ac:spMkLst>
            <pc:docMk/>
            <pc:sldMk cId="2261241407" sldId="271"/>
            <ac:spMk id="13" creationId="{48C7895A-8F8A-132C-D05C-384380620B81}"/>
          </ac:spMkLst>
        </pc:spChg>
        <pc:spChg chg="mod">
          <ac:chgData name="KIKSTRA Jarmo" userId="7fcb8be3-c31a-4394-a3dd-a150ef08396c" providerId="ADAL" clId="{AD901E7C-BB42-49F9-BB73-92FD7917E7EF}" dt="2023-05-05T11:43:37.599" v="449" actId="108"/>
          <ac:spMkLst>
            <pc:docMk/>
            <pc:sldMk cId="2261241407" sldId="271"/>
            <ac:spMk id="18" creationId="{9CD41BCC-143A-FB32-43AF-0F0990BA9A94}"/>
          </ac:spMkLst>
        </pc:spChg>
        <pc:spChg chg="mod">
          <ac:chgData name="KIKSTRA Jarmo" userId="7fcb8be3-c31a-4394-a3dd-a150ef08396c" providerId="ADAL" clId="{AD901E7C-BB42-49F9-BB73-92FD7917E7EF}" dt="2023-05-05T11:46:33.406" v="543" actId="1035"/>
          <ac:spMkLst>
            <pc:docMk/>
            <pc:sldMk cId="2261241407" sldId="271"/>
            <ac:spMk id="20" creationId="{1C614F3E-0D13-DEA2-76D6-D4AEE6FACCD2}"/>
          </ac:spMkLst>
        </pc:spChg>
        <pc:spChg chg="mod">
          <ac:chgData name="KIKSTRA Jarmo" userId="7fcb8be3-c31a-4394-a3dd-a150ef08396c" providerId="ADAL" clId="{AD901E7C-BB42-49F9-BB73-92FD7917E7EF}" dt="2023-05-05T10:26:09.726" v="365" actId="1076"/>
          <ac:spMkLst>
            <pc:docMk/>
            <pc:sldMk cId="2261241407" sldId="271"/>
            <ac:spMk id="30" creationId="{C31ED2D7-C0FF-B69D-CA01-6D1BBC15CE57}"/>
          </ac:spMkLst>
        </pc:spChg>
        <pc:spChg chg="mod">
          <ac:chgData name="KIKSTRA Jarmo" userId="7fcb8be3-c31a-4394-a3dd-a150ef08396c" providerId="ADAL" clId="{AD901E7C-BB42-49F9-BB73-92FD7917E7EF}" dt="2023-05-05T11:48:37.879" v="564" actId="20577"/>
          <ac:spMkLst>
            <pc:docMk/>
            <pc:sldMk cId="2261241407" sldId="271"/>
            <ac:spMk id="36" creationId="{DE5F7E48-3DB3-ABDF-993B-F5B9026F6746}"/>
          </ac:spMkLst>
        </pc:spChg>
        <pc:spChg chg="mod">
          <ac:chgData name="KIKSTRA Jarmo" userId="7fcb8be3-c31a-4394-a3dd-a150ef08396c" providerId="ADAL" clId="{AD901E7C-BB42-49F9-BB73-92FD7917E7EF}" dt="2023-05-05T11:20:58.533" v="391" actId="20577"/>
          <ac:spMkLst>
            <pc:docMk/>
            <pc:sldMk cId="2261241407" sldId="271"/>
            <ac:spMk id="44" creationId="{DAF76DC9-1A7D-952C-F6A1-8B6B61EA7E5B}"/>
          </ac:spMkLst>
        </pc:spChg>
        <pc:spChg chg="mod">
          <ac:chgData name="KIKSTRA Jarmo" userId="7fcb8be3-c31a-4394-a3dd-a150ef08396c" providerId="ADAL" clId="{AD901E7C-BB42-49F9-BB73-92FD7917E7EF}" dt="2023-05-05T10:26:09.726" v="365" actId="1076"/>
          <ac:spMkLst>
            <pc:docMk/>
            <pc:sldMk cId="2261241407" sldId="271"/>
            <ac:spMk id="51" creationId="{24872179-899B-B45A-CEF7-40009AC008F3}"/>
          </ac:spMkLst>
        </pc:spChg>
        <pc:spChg chg="mod">
          <ac:chgData name="KIKSTRA Jarmo" userId="7fcb8be3-c31a-4394-a3dd-a150ef08396c" providerId="ADAL" clId="{AD901E7C-BB42-49F9-BB73-92FD7917E7EF}" dt="2023-05-05T11:21:55.668" v="411" actId="1035"/>
          <ac:spMkLst>
            <pc:docMk/>
            <pc:sldMk cId="2261241407" sldId="271"/>
            <ac:spMk id="53" creationId="{ABBB1FC4-CE53-C1EA-EE93-26B5E096C0C5}"/>
          </ac:spMkLst>
        </pc:spChg>
        <pc:spChg chg="mod">
          <ac:chgData name="KIKSTRA Jarmo" userId="7fcb8be3-c31a-4394-a3dd-a150ef08396c" providerId="ADAL" clId="{AD901E7C-BB42-49F9-BB73-92FD7917E7EF}" dt="2023-05-05T11:49:38.144" v="574" actId="14100"/>
          <ac:spMkLst>
            <pc:docMk/>
            <pc:sldMk cId="2261241407" sldId="271"/>
            <ac:spMk id="67" creationId="{C432C66E-6AEB-6FFB-EFC1-FA6CF10BCCFD}"/>
          </ac:spMkLst>
        </pc:spChg>
        <pc:spChg chg="add mod">
          <ac:chgData name="KIKSTRA Jarmo" userId="7fcb8be3-c31a-4394-a3dd-a150ef08396c" providerId="ADAL" clId="{AD901E7C-BB42-49F9-BB73-92FD7917E7EF}" dt="2023-05-05T11:46:29.078" v="542" actId="1037"/>
          <ac:spMkLst>
            <pc:docMk/>
            <pc:sldMk cId="2261241407" sldId="271"/>
            <ac:spMk id="72" creationId="{FEC8AC95-D569-3C12-B2D4-80E18D98CFF8}"/>
          </ac:spMkLst>
        </pc:spChg>
        <pc:spChg chg="mod">
          <ac:chgData name="KIKSTRA Jarmo" userId="7fcb8be3-c31a-4394-a3dd-a150ef08396c" providerId="ADAL" clId="{AD901E7C-BB42-49F9-BB73-92FD7917E7EF}" dt="2023-05-05T11:49:12.591" v="568" actId="14100"/>
          <ac:spMkLst>
            <pc:docMk/>
            <pc:sldMk cId="2261241407" sldId="271"/>
            <ac:spMk id="101" creationId="{AC41C482-7BBD-261F-9B10-45FF98B634BA}"/>
          </ac:spMkLst>
        </pc:spChg>
        <pc:spChg chg="mod">
          <ac:chgData name="KIKSTRA Jarmo" userId="7fcb8be3-c31a-4394-a3dd-a150ef08396c" providerId="ADAL" clId="{AD901E7C-BB42-49F9-BB73-92FD7917E7EF}" dt="2023-05-05T10:26:09.726" v="365" actId="1076"/>
          <ac:spMkLst>
            <pc:docMk/>
            <pc:sldMk cId="2261241407" sldId="271"/>
            <ac:spMk id="111" creationId="{2230AED9-6BEE-2184-1707-377FEC4FD386}"/>
          </ac:spMkLst>
        </pc:spChg>
        <pc:spChg chg="mod">
          <ac:chgData name="KIKSTRA Jarmo" userId="7fcb8be3-c31a-4394-a3dd-a150ef08396c" providerId="ADAL" clId="{AD901E7C-BB42-49F9-BB73-92FD7917E7EF}" dt="2023-05-05T10:26:09.726" v="365" actId="1076"/>
          <ac:spMkLst>
            <pc:docMk/>
            <pc:sldMk cId="2261241407" sldId="271"/>
            <ac:spMk id="117" creationId="{EA16B0D9-13E3-C2C9-31B0-0862B0426502}"/>
          </ac:spMkLst>
        </pc:spChg>
        <pc:spChg chg="add mod">
          <ac:chgData name="KIKSTRA Jarmo" userId="7fcb8be3-c31a-4394-a3dd-a150ef08396c" providerId="ADAL" clId="{AD901E7C-BB42-49F9-BB73-92FD7917E7EF}" dt="2023-05-05T10:26:38.023" v="371" actId="1076"/>
          <ac:spMkLst>
            <pc:docMk/>
            <pc:sldMk cId="2261241407" sldId="271"/>
            <ac:spMk id="131" creationId="{5E9B8F29-2AFD-E7D6-442E-4A7603A07A3A}"/>
          </ac:spMkLst>
        </pc:spChg>
        <pc:spChg chg="add mod">
          <ac:chgData name="KIKSTRA Jarmo" userId="7fcb8be3-c31a-4394-a3dd-a150ef08396c" providerId="ADAL" clId="{AD901E7C-BB42-49F9-BB73-92FD7917E7EF}" dt="2023-05-05T11:46:14.317" v="496" actId="1076"/>
          <ac:spMkLst>
            <pc:docMk/>
            <pc:sldMk cId="2261241407" sldId="271"/>
            <ac:spMk id="165" creationId="{0D31EED6-38B4-F661-1DE3-8DBC7AB7E6EC}"/>
          </ac:spMkLst>
        </pc:spChg>
        <pc:spChg chg="add mod">
          <ac:chgData name="KIKSTRA Jarmo" userId="7fcb8be3-c31a-4394-a3dd-a150ef08396c" providerId="ADAL" clId="{AD901E7C-BB42-49F9-BB73-92FD7917E7EF}" dt="2023-05-05T11:46:14.317" v="496" actId="1076"/>
          <ac:spMkLst>
            <pc:docMk/>
            <pc:sldMk cId="2261241407" sldId="271"/>
            <ac:spMk id="166" creationId="{B8DFBE4E-AECA-B71F-113E-3044A059A883}"/>
          </ac:spMkLst>
        </pc:spChg>
        <pc:spChg chg="add mod">
          <ac:chgData name="KIKSTRA Jarmo" userId="7fcb8be3-c31a-4394-a3dd-a150ef08396c" providerId="ADAL" clId="{AD901E7C-BB42-49F9-BB73-92FD7917E7EF}" dt="2023-05-05T11:46:14.317" v="496" actId="1076"/>
          <ac:spMkLst>
            <pc:docMk/>
            <pc:sldMk cId="2261241407" sldId="271"/>
            <ac:spMk id="167" creationId="{96F3F1C0-97E7-AC48-97BE-F1E6DF1A6A2B}"/>
          </ac:spMkLst>
        </pc:spChg>
        <pc:spChg chg="add mod">
          <ac:chgData name="KIKSTRA Jarmo" userId="7fcb8be3-c31a-4394-a3dd-a150ef08396c" providerId="ADAL" clId="{AD901E7C-BB42-49F9-BB73-92FD7917E7EF}" dt="2023-05-05T11:46:14.317" v="496" actId="1076"/>
          <ac:spMkLst>
            <pc:docMk/>
            <pc:sldMk cId="2261241407" sldId="271"/>
            <ac:spMk id="168" creationId="{483D7938-D2BD-6A8D-ED77-660DBC6D5A60}"/>
          </ac:spMkLst>
        </pc:spChg>
        <pc:spChg chg="del mod">
          <ac:chgData name="KIKSTRA Jarmo" userId="7fcb8be3-c31a-4394-a3dd-a150ef08396c" providerId="ADAL" clId="{AD901E7C-BB42-49F9-BB73-92FD7917E7EF}" dt="2023-05-05T10:27:01.345" v="376" actId="478"/>
          <ac:spMkLst>
            <pc:docMk/>
            <pc:sldMk cId="2261241407" sldId="271"/>
            <ac:spMk id="169" creationId="{55495F70-53F7-EAFE-3933-151652DA00FD}"/>
          </ac:spMkLst>
        </pc:spChg>
        <pc:spChg chg="mod">
          <ac:chgData name="KIKSTRA Jarmo" userId="7fcb8be3-c31a-4394-a3dd-a150ef08396c" providerId="ADAL" clId="{AD901E7C-BB42-49F9-BB73-92FD7917E7EF}" dt="2023-05-05T10:26:21.659" v="367" actId="1076"/>
          <ac:spMkLst>
            <pc:docMk/>
            <pc:sldMk cId="2261241407" sldId="271"/>
            <ac:spMk id="170" creationId="{B077CC1F-8415-5907-A04B-73E3CF12B163}"/>
          </ac:spMkLst>
        </pc:spChg>
        <pc:spChg chg="add mod">
          <ac:chgData name="KIKSTRA Jarmo" userId="7fcb8be3-c31a-4394-a3dd-a150ef08396c" providerId="ADAL" clId="{AD901E7C-BB42-49F9-BB73-92FD7917E7EF}" dt="2023-05-05T11:46:14.317" v="496" actId="1076"/>
          <ac:spMkLst>
            <pc:docMk/>
            <pc:sldMk cId="2261241407" sldId="271"/>
            <ac:spMk id="172" creationId="{4D5A3D47-B766-C1FB-A6E0-3D15CB7AE6D9}"/>
          </ac:spMkLst>
        </pc:spChg>
        <pc:spChg chg="add mod">
          <ac:chgData name="KIKSTRA Jarmo" userId="7fcb8be3-c31a-4394-a3dd-a150ef08396c" providerId="ADAL" clId="{AD901E7C-BB42-49F9-BB73-92FD7917E7EF}" dt="2023-05-05T11:46:14.317" v="496" actId="1076"/>
          <ac:spMkLst>
            <pc:docMk/>
            <pc:sldMk cId="2261241407" sldId="271"/>
            <ac:spMk id="173" creationId="{5B89AD47-A09B-0879-211D-4B2D21D705B2}"/>
          </ac:spMkLst>
        </pc:spChg>
        <pc:spChg chg="add mod">
          <ac:chgData name="KIKSTRA Jarmo" userId="7fcb8be3-c31a-4394-a3dd-a150ef08396c" providerId="ADAL" clId="{AD901E7C-BB42-49F9-BB73-92FD7917E7EF}" dt="2023-05-05T11:46:14.317" v="496" actId="1076"/>
          <ac:spMkLst>
            <pc:docMk/>
            <pc:sldMk cId="2261241407" sldId="271"/>
            <ac:spMk id="174" creationId="{C1047A96-9E91-E589-C937-644BB23C2963}"/>
          </ac:spMkLst>
        </pc:spChg>
        <pc:cxnChg chg="del mod">
          <ac:chgData name="KIKSTRA Jarmo" userId="7fcb8be3-c31a-4394-a3dd-a150ef08396c" providerId="ADAL" clId="{AD901E7C-BB42-49F9-BB73-92FD7917E7EF}" dt="2023-05-05T10:20:50.645" v="253" actId="478"/>
          <ac:cxnSpMkLst>
            <pc:docMk/>
            <pc:sldMk cId="2261241407" sldId="271"/>
            <ac:cxnSpMk id="9" creationId="{0FD39C81-08DD-A2E2-B886-F9B01141BCCA}"/>
          </ac:cxnSpMkLst>
        </pc:cxnChg>
        <pc:cxnChg chg="mod">
          <ac:chgData name="KIKSTRA Jarmo" userId="7fcb8be3-c31a-4394-a3dd-a150ef08396c" providerId="ADAL" clId="{AD901E7C-BB42-49F9-BB73-92FD7917E7EF}" dt="2023-05-05T10:26:09.726" v="365" actId="1076"/>
          <ac:cxnSpMkLst>
            <pc:docMk/>
            <pc:sldMk cId="2261241407" sldId="271"/>
            <ac:cxnSpMk id="17" creationId="{63D6ACB0-1991-0F68-1D5D-5FCB4E53C736}"/>
          </ac:cxnSpMkLst>
        </pc:cxnChg>
        <pc:cxnChg chg="mod">
          <ac:chgData name="KIKSTRA Jarmo" userId="7fcb8be3-c31a-4394-a3dd-a150ef08396c" providerId="ADAL" clId="{AD901E7C-BB42-49F9-BB73-92FD7917E7EF}" dt="2023-05-05T11:46:39.570" v="544" actId="14100"/>
          <ac:cxnSpMkLst>
            <pc:docMk/>
            <pc:sldMk cId="2261241407" sldId="271"/>
            <ac:cxnSpMk id="23" creationId="{A3CBF32C-05AC-0B6E-FB5D-AD29A5D27DB8}"/>
          </ac:cxnSpMkLst>
        </pc:cxnChg>
        <pc:cxnChg chg="mod">
          <ac:chgData name="KIKSTRA Jarmo" userId="7fcb8be3-c31a-4394-a3dd-a150ef08396c" providerId="ADAL" clId="{AD901E7C-BB42-49F9-BB73-92FD7917E7EF}" dt="2023-05-05T10:26:09.726" v="365" actId="1076"/>
          <ac:cxnSpMkLst>
            <pc:docMk/>
            <pc:sldMk cId="2261241407" sldId="271"/>
            <ac:cxnSpMk id="27" creationId="{0CDD8344-4418-CC51-A48B-2C815B442DA2}"/>
          </ac:cxnSpMkLst>
        </pc:cxnChg>
        <pc:cxnChg chg="mod">
          <ac:chgData name="KIKSTRA Jarmo" userId="7fcb8be3-c31a-4394-a3dd-a150ef08396c" providerId="ADAL" clId="{AD901E7C-BB42-49F9-BB73-92FD7917E7EF}" dt="2023-05-05T10:26:09.726" v="365" actId="1076"/>
          <ac:cxnSpMkLst>
            <pc:docMk/>
            <pc:sldMk cId="2261241407" sldId="271"/>
            <ac:cxnSpMk id="34" creationId="{880F9BB9-CD72-4DA3-F47F-B197595011D9}"/>
          </ac:cxnSpMkLst>
        </pc:cxnChg>
        <pc:cxnChg chg="mod">
          <ac:chgData name="KIKSTRA Jarmo" userId="7fcb8be3-c31a-4394-a3dd-a150ef08396c" providerId="ADAL" clId="{AD901E7C-BB42-49F9-BB73-92FD7917E7EF}" dt="2023-05-05T11:21:48.162" v="397" actId="14100"/>
          <ac:cxnSpMkLst>
            <pc:docMk/>
            <pc:sldMk cId="2261241407" sldId="271"/>
            <ac:cxnSpMk id="37" creationId="{6230002C-4C1F-C436-D766-4A7ED1A34F54}"/>
          </ac:cxnSpMkLst>
        </pc:cxnChg>
        <pc:cxnChg chg="mod">
          <ac:chgData name="KIKSTRA Jarmo" userId="7fcb8be3-c31a-4394-a3dd-a150ef08396c" providerId="ADAL" clId="{AD901E7C-BB42-49F9-BB73-92FD7917E7EF}" dt="2023-05-05T10:26:09.726" v="365" actId="1076"/>
          <ac:cxnSpMkLst>
            <pc:docMk/>
            <pc:sldMk cId="2261241407" sldId="271"/>
            <ac:cxnSpMk id="55" creationId="{D1284F01-A665-3866-6F24-FFF741E4B58A}"/>
          </ac:cxnSpMkLst>
        </pc:cxnChg>
        <pc:cxnChg chg="mod">
          <ac:chgData name="KIKSTRA Jarmo" userId="7fcb8be3-c31a-4394-a3dd-a150ef08396c" providerId="ADAL" clId="{AD901E7C-BB42-49F9-BB73-92FD7917E7EF}" dt="2023-05-05T11:49:38.144" v="574" actId="14100"/>
          <ac:cxnSpMkLst>
            <pc:docMk/>
            <pc:sldMk cId="2261241407" sldId="271"/>
            <ac:cxnSpMk id="68" creationId="{A6EC61B1-BBE5-2578-F7BE-4DD18EFE987F}"/>
          </ac:cxnSpMkLst>
        </pc:cxnChg>
        <pc:cxnChg chg="add mod">
          <ac:chgData name="KIKSTRA Jarmo" userId="7fcb8be3-c31a-4394-a3dd-a150ef08396c" providerId="ADAL" clId="{AD901E7C-BB42-49F9-BB73-92FD7917E7EF}" dt="2023-05-05T11:46:54.886" v="546" actId="14100"/>
          <ac:cxnSpMkLst>
            <pc:docMk/>
            <pc:sldMk cId="2261241407" sldId="271"/>
            <ac:cxnSpMk id="73" creationId="{DC42090F-DFEC-AAF4-24C8-D7159048954E}"/>
          </ac:cxnSpMkLst>
        </pc:cxnChg>
        <pc:cxnChg chg="mod">
          <ac:chgData name="KIKSTRA Jarmo" userId="7fcb8be3-c31a-4394-a3dd-a150ef08396c" providerId="ADAL" clId="{AD901E7C-BB42-49F9-BB73-92FD7917E7EF}" dt="2023-05-05T11:49:12.591" v="568" actId="14100"/>
          <ac:cxnSpMkLst>
            <pc:docMk/>
            <pc:sldMk cId="2261241407" sldId="271"/>
            <ac:cxnSpMk id="102" creationId="{30519510-5FF0-0DD9-4545-D09127D0E2D1}"/>
          </ac:cxnSpMkLst>
        </pc:cxnChg>
        <pc:cxnChg chg="mod">
          <ac:chgData name="KIKSTRA Jarmo" userId="7fcb8be3-c31a-4394-a3dd-a150ef08396c" providerId="ADAL" clId="{AD901E7C-BB42-49F9-BB73-92FD7917E7EF}" dt="2023-05-05T10:26:09.726" v="365" actId="1076"/>
          <ac:cxnSpMkLst>
            <pc:docMk/>
            <pc:sldMk cId="2261241407" sldId="271"/>
            <ac:cxnSpMk id="112" creationId="{3713F47B-044E-9BBB-B25F-AF8CA844B30C}"/>
          </ac:cxnSpMkLst>
        </pc:cxnChg>
        <pc:cxnChg chg="add mod">
          <ac:chgData name="KIKSTRA Jarmo" userId="7fcb8be3-c31a-4394-a3dd-a150ef08396c" providerId="ADAL" clId="{AD901E7C-BB42-49F9-BB73-92FD7917E7EF}" dt="2023-05-05T10:27:17.203" v="379" actId="14100"/>
          <ac:cxnSpMkLst>
            <pc:docMk/>
            <pc:sldMk cId="2261241407" sldId="271"/>
            <ac:cxnSpMk id="157" creationId="{790C5AD9-9C99-525A-EFB8-B462E57BE591}"/>
          </ac:cxnSpMkLst>
        </pc:cxnChg>
        <pc:cxnChg chg="mod">
          <ac:chgData name="KIKSTRA Jarmo" userId="7fcb8be3-c31a-4394-a3dd-a150ef08396c" providerId="ADAL" clId="{AD901E7C-BB42-49F9-BB73-92FD7917E7EF}" dt="2023-05-05T10:26:38.023" v="371" actId="1076"/>
          <ac:cxnSpMkLst>
            <pc:docMk/>
            <pc:sldMk cId="2261241407" sldId="271"/>
            <ac:cxnSpMk id="171" creationId="{2D83EB56-0828-C379-CC23-B166EAB2C327}"/>
          </ac:cxnSpMkLst>
        </pc:cxnChg>
      </pc:sldChg>
    </pc:docChg>
  </pc:docChgLst>
  <pc:docChgLst>
    <pc:chgData name="KIKSTRA Jarmo" userId="7fcb8be3-c31a-4394-a3dd-a150ef08396c" providerId="ADAL" clId="{2F98E358-75CF-4CDB-8092-1B7CA57B6E21}"/>
    <pc:docChg chg="undo redo custSel addSld delSld modSld">
      <pc:chgData name="KIKSTRA Jarmo" userId="7fcb8be3-c31a-4394-a3dd-a150ef08396c" providerId="ADAL" clId="{2F98E358-75CF-4CDB-8092-1B7CA57B6E21}" dt="2023-05-25T11:28:45.299" v="17" actId="20577"/>
      <pc:docMkLst>
        <pc:docMk/>
      </pc:docMkLst>
      <pc:sldChg chg="add del">
        <pc:chgData name="KIKSTRA Jarmo" userId="7fcb8be3-c31a-4394-a3dd-a150ef08396c" providerId="ADAL" clId="{2F98E358-75CF-4CDB-8092-1B7CA57B6E21}" dt="2023-05-23T15:43:45.989" v="12" actId="47"/>
        <pc:sldMkLst>
          <pc:docMk/>
          <pc:sldMk cId="2261241407" sldId="271"/>
        </pc:sldMkLst>
      </pc:sldChg>
      <pc:sldChg chg="modSp add mod">
        <pc:chgData name="KIKSTRA Jarmo" userId="7fcb8be3-c31a-4394-a3dd-a150ef08396c" providerId="ADAL" clId="{2F98E358-75CF-4CDB-8092-1B7CA57B6E21}" dt="2023-05-25T11:28:45.299" v="17" actId="20577"/>
        <pc:sldMkLst>
          <pc:docMk/>
          <pc:sldMk cId="1309634222" sldId="272"/>
        </pc:sldMkLst>
        <pc:spChg chg="mod">
          <ac:chgData name="KIKSTRA Jarmo" userId="7fcb8be3-c31a-4394-a3dd-a150ef08396c" providerId="ADAL" clId="{2F98E358-75CF-4CDB-8092-1B7CA57B6E21}" dt="2023-05-25T11:28:45.299" v="17" actId="20577"/>
          <ac:spMkLst>
            <pc:docMk/>
            <pc:sldMk cId="1309634222" sldId="272"/>
            <ac:spMk id="10" creationId="{DF08C11F-FB65-B901-3689-DF1B18791D23}"/>
          </ac:spMkLst>
        </pc:spChg>
        <pc:spChg chg="mod">
          <ac:chgData name="KIKSTRA Jarmo" userId="7fcb8be3-c31a-4394-a3dd-a150ef08396c" providerId="ADAL" clId="{2F98E358-75CF-4CDB-8092-1B7CA57B6E21}" dt="2023-05-25T11:28:40.755" v="15" actId="20577"/>
          <ac:spMkLst>
            <pc:docMk/>
            <pc:sldMk cId="1309634222" sldId="272"/>
            <ac:spMk id="11" creationId="{94C413FE-5E1F-EEE5-681E-6058C1DD1BAD}"/>
          </ac:spMkLst>
        </pc:spChg>
        <pc:spChg chg="mod">
          <ac:chgData name="KIKSTRA Jarmo" userId="7fcb8be3-c31a-4394-a3dd-a150ef08396c" providerId="ADAL" clId="{2F98E358-75CF-4CDB-8092-1B7CA57B6E21}" dt="2023-05-23T15:43:22.263" v="8" actId="14100"/>
          <ac:spMkLst>
            <pc:docMk/>
            <pc:sldMk cId="1309634222" sldId="272"/>
            <ac:spMk id="111" creationId="{2230AED9-6BEE-2184-1707-377FEC4FD386}"/>
          </ac:spMkLst>
        </pc:spChg>
        <pc:spChg chg="mod">
          <ac:chgData name="KIKSTRA Jarmo" userId="7fcb8be3-c31a-4394-a3dd-a150ef08396c" providerId="ADAL" clId="{2F98E358-75CF-4CDB-8092-1B7CA57B6E21}" dt="2023-05-23T15:43:11.791" v="1" actId="6549"/>
          <ac:spMkLst>
            <pc:docMk/>
            <pc:sldMk cId="1309634222" sldId="272"/>
            <ac:spMk id="131" creationId="{5E9B8F29-2AFD-E7D6-442E-4A7603A07A3A}"/>
          </ac:spMkLst>
        </pc:spChg>
        <pc:cxnChg chg="mod">
          <ac:chgData name="KIKSTRA Jarmo" userId="7fcb8be3-c31a-4394-a3dd-a150ef08396c" providerId="ADAL" clId="{2F98E358-75CF-4CDB-8092-1B7CA57B6E21}" dt="2023-05-23T15:43:22.263" v="8" actId="14100"/>
          <ac:cxnSpMkLst>
            <pc:docMk/>
            <pc:sldMk cId="1309634222" sldId="272"/>
            <ac:cxnSpMk id="68" creationId="{A6EC61B1-BBE5-2578-F7BE-4DD18EFE987F}"/>
          </ac:cxnSpMkLst>
        </pc:cxnChg>
        <pc:cxnChg chg="mod">
          <ac:chgData name="KIKSTRA Jarmo" userId="7fcb8be3-c31a-4394-a3dd-a150ef08396c" providerId="ADAL" clId="{2F98E358-75CF-4CDB-8092-1B7CA57B6E21}" dt="2023-05-23T15:43:22.263" v="8" actId="14100"/>
          <ac:cxnSpMkLst>
            <pc:docMk/>
            <pc:sldMk cId="1309634222" sldId="272"/>
            <ac:cxnSpMk id="112" creationId="{3713F47B-044E-9BBB-B25F-AF8CA844B30C}"/>
          </ac:cxnSpMkLst>
        </pc:cxnChg>
      </pc:sldChg>
      <pc:sldChg chg="add del">
        <pc:chgData name="KIKSTRA Jarmo" userId="7fcb8be3-c31a-4394-a3dd-a150ef08396c" providerId="ADAL" clId="{2F98E358-75CF-4CDB-8092-1B7CA57B6E21}" dt="2023-05-23T15:43:48.835" v="13" actId="47"/>
        <pc:sldMkLst>
          <pc:docMk/>
          <pc:sldMk cId="3009975808" sldId="273"/>
        </pc:sldMkLst>
      </pc:sldChg>
    </pc:docChg>
  </pc:docChgLst>
  <pc:docChgLst>
    <pc:chgData name="KIKSTRA Jarmo" userId="7fcb8be3-c31a-4394-a3dd-a150ef08396c" providerId="ADAL" clId="{BA2C0EF7-78BE-4E76-A9A9-A7C1DA98438F}"/>
    <pc:docChg chg="undo custSel addSld modSld">
      <pc:chgData name="KIKSTRA Jarmo" userId="7fcb8be3-c31a-4394-a3dd-a150ef08396c" providerId="ADAL" clId="{BA2C0EF7-78BE-4E76-A9A9-A7C1DA98438F}" dt="2023-06-08T23:11:24.479" v="239" actId="166"/>
      <pc:docMkLst>
        <pc:docMk/>
      </pc:docMkLst>
      <pc:sldChg chg="addSp delSp modSp mod">
        <pc:chgData name="KIKSTRA Jarmo" userId="7fcb8be3-c31a-4394-a3dd-a150ef08396c" providerId="ADAL" clId="{BA2C0EF7-78BE-4E76-A9A9-A7C1DA98438F}" dt="2023-05-12T17:01:19.705" v="61" actId="208"/>
        <pc:sldMkLst>
          <pc:docMk/>
          <pc:sldMk cId="2261241407" sldId="271"/>
        </pc:sldMkLst>
        <pc:spChg chg="add mod">
          <ac:chgData name="KIKSTRA Jarmo" userId="7fcb8be3-c31a-4394-a3dd-a150ef08396c" providerId="ADAL" clId="{BA2C0EF7-78BE-4E76-A9A9-A7C1DA98438F}" dt="2023-05-12T17:00:32.569" v="54" actId="207"/>
          <ac:spMkLst>
            <pc:docMk/>
            <pc:sldMk cId="2261241407" sldId="271"/>
            <ac:spMk id="5" creationId="{7957EE8C-410B-F1B9-BEE1-BC85BFE3C10B}"/>
          </ac:spMkLst>
        </pc:spChg>
        <pc:spChg chg="add mod">
          <ac:chgData name="KIKSTRA Jarmo" userId="7fcb8be3-c31a-4394-a3dd-a150ef08396c" providerId="ADAL" clId="{BA2C0EF7-78BE-4E76-A9A9-A7C1DA98438F}" dt="2023-05-12T17:00:32.569" v="54" actId="207"/>
          <ac:spMkLst>
            <pc:docMk/>
            <pc:sldMk cId="2261241407" sldId="271"/>
            <ac:spMk id="7" creationId="{D9E7F433-4679-DC5A-AF40-8BBD0BCE4ACD}"/>
          </ac:spMkLst>
        </pc:spChg>
        <pc:spChg chg="mod">
          <ac:chgData name="KIKSTRA Jarmo" userId="7fcb8be3-c31a-4394-a3dd-a150ef08396c" providerId="ADAL" clId="{BA2C0EF7-78BE-4E76-A9A9-A7C1DA98438F}" dt="2023-05-12T16:58:07.313" v="36" actId="693"/>
          <ac:spMkLst>
            <pc:docMk/>
            <pc:sldMk cId="2261241407" sldId="271"/>
            <ac:spMk id="10" creationId="{DF08C11F-FB65-B901-3689-DF1B18791D23}"/>
          </ac:spMkLst>
        </pc:spChg>
        <pc:spChg chg="mod">
          <ac:chgData name="KIKSTRA Jarmo" userId="7fcb8be3-c31a-4394-a3dd-a150ef08396c" providerId="ADAL" clId="{BA2C0EF7-78BE-4E76-A9A9-A7C1DA98438F}" dt="2023-05-12T16:57:33.920" v="34" actId="6549"/>
          <ac:spMkLst>
            <pc:docMk/>
            <pc:sldMk cId="2261241407" sldId="271"/>
            <ac:spMk id="11" creationId="{94C413FE-5E1F-EEE5-681E-6058C1DD1BAD}"/>
          </ac:spMkLst>
        </pc:spChg>
        <pc:spChg chg="add mod">
          <ac:chgData name="KIKSTRA Jarmo" userId="7fcb8be3-c31a-4394-a3dd-a150ef08396c" providerId="ADAL" clId="{BA2C0EF7-78BE-4E76-A9A9-A7C1DA98438F}" dt="2023-05-12T17:01:13.101" v="60" actId="207"/>
          <ac:spMkLst>
            <pc:docMk/>
            <pc:sldMk cId="2261241407" sldId="271"/>
            <ac:spMk id="12" creationId="{784F4F8E-FB32-62A3-5C86-4901EA8FF24C}"/>
          </ac:spMkLst>
        </pc:spChg>
        <pc:spChg chg="add mod">
          <ac:chgData name="KIKSTRA Jarmo" userId="7fcb8be3-c31a-4394-a3dd-a150ef08396c" providerId="ADAL" clId="{BA2C0EF7-78BE-4E76-A9A9-A7C1DA98438F}" dt="2023-05-12T17:01:13.101" v="60" actId="207"/>
          <ac:spMkLst>
            <pc:docMk/>
            <pc:sldMk cId="2261241407" sldId="271"/>
            <ac:spMk id="14" creationId="{B7B57288-5DC5-EB30-A35C-3B3529F367CC}"/>
          </ac:spMkLst>
        </pc:spChg>
        <pc:spChg chg="mod">
          <ac:chgData name="KIKSTRA Jarmo" userId="7fcb8be3-c31a-4394-a3dd-a150ef08396c" providerId="ADAL" clId="{BA2C0EF7-78BE-4E76-A9A9-A7C1DA98438F}" dt="2023-05-12T16:56:46.665" v="11" actId="20577"/>
          <ac:spMkLst>
            <pc:docMk/>
            <pc:sldMk cId="2261241407" sldId="271"/>
            <ac:spMk id="18" creationId="{9CD41BCC-143A-FB32-43AF-0F0990BA9A94}"/>
          </ac:spMkLst>
        </pc:spChg>
        <pc:spChg chg="mod">
          <ac:chgData name="KIKSTRA Jarmo" userId="7fcb8be3-c31a-4394-a3dd-a150ef08396c" providerId="ADAL" clId="{BA2C0EF7-78BE-4E76-A9A9-A7C1DA98438F}" dt="2023-05-12T16:59:40.052" v="44" actId="1076"/>
          <ac:spMkLst>
            <pc:docMk/>
            <pc:sldMk cId="2261241407" sldId="271"/>
            <ac:spMk id="51" creationId="{24872179-899B-B45A-CEF7-40009AC008F3}"/>
          </ac:spMkLst>
        </pc:spChg>
        <pc:cxnChg chg="add del mod">
          <ac:chgData name="KIKSTRA Jarmo" userId="7fcb8be3-c31a-4394-a3dd-a150ef08396c" providerId="ADAL" clId="{BA2C0EF7-78BE-4E76-A9A9-A7C1DA98438F}" dt="2023-05-12T17:00:43.014" v="56" actId="478"/>
          <ac:cxnSpMkLst>
            <pc:docMk/>
            <pc:sldMk cId="2261241407" sldId="271"/>
            <ac:cxnSpMk id="2" creationId="{8C292DB0-AC57-4414-CC75-A2EC9E99CF5E}"/>
          </ac:cxnSpMkLst>
        </pc:cxnChg>
        <pc:cxnChg chg="mod">
          <ac:chgData name="KIKSTRA Jarmo" userId="7fcb8be3-c31a-4394-a3dd-a150ef08396c" providerId="ADAL" clId="{BA2C0EF7-78BE-4E76-A9A9-A7C1DA98438F}" dt="2023-05-12T17:00:40.022" v="55" actId="208"/>
          <ac:cxnSpMkLst>
            <pc:docMk/>
            <pc:sldMk cId="2261241407" sldId="271"/>
            <ac:cxnSpMk id="55" creationId="{D1284F01-A665-3866-6F24-FFF741E4B58A}"/>
          </ac:cxnSpMkLst>
        </pc:cxnChg>
        <pc:cxnChg chg="mod">
          <ac:chgData name="KIKSTRA Jarmo" userId="7fcb8be3-c31a-4394-a3dd-a150ef08396c" providerId="ADAL" clId="{BA2C0EF7-78BE-4E76-A9A9-A7C1DA98438F}" dt="2023-05-12T17:01:19.705" v="61" actId="208"/>
          <ac:cxnSpMkLst>
            <pc:docMk/>
            <pc:sldMk cId="2261241407" sldId="271"/>
            <ac:cxnSpMk id="112" creationId="{3713F47B-044E-9BBB-B25F-AF8CA844B30C}"/>
          </ac:cxnSpMkLst>
        </pc:cxnChg>
      </pc:sldChg>
      <pc:sldChg chg="addSp delSp modSp new mod">
        <pc:chgData name="KIKSTRA Jarmo" userId="7fcb8be3-c31a-4394-a3dd-a150ef08396c" providerId="ADAL" clId="{BA2C0EF7-78BE-4E76-A9A9-A7C1DA98438F}" dt="2023-06-08T23:11:24.479" v="239" actId="166"/>
        <pc:sldMkLst>
          <pc:docMk/>
          <pc:sldMk cId="678248713" sldId="273"/>
        </pc:sldMkLst>
        <pc:spChg chg="del">
          <ac:chgData name="KIKSTRA Jarmo" userId="7fcb8be3-c31a-4394-a3dd-a150ef08396c" providerId="ADAL" clId="{BA2C0EF7-78BE-4E76-A9A9-A7C1DA98438F}" dt="2023-06-07T12:22:54.401" v="65" actId="478"/>
          <ac:spMkLst>
            <pc:docMk/>
            <pc:sldMk cId="678248713" sldId="273"/>
            <ac:spMk id="2" creationId="{978F7391-DA31-4763-E305-25908D657954}"/>
          </ac:spMkLst>
        </pc:spChg>
        <pc:spChg chg="add del">
          <ac:chgData name="KIKSTRA Jarmo" userId="7fcb8be3-c31a-4394-a3dd-a150ef08396c" providerId="ADAL" clId="{BA2C0EF7-78BE-4E76-A9A9-A7C1DA98438F}" dt="2023-06-07T12:22:54.401" v="65" actId="478"/>
          <ac:spMkLst>
            <pc:docMk/>
            <pc:sldMk cId="678248713" sldId="273"/>
            <ac:spMk id="3" creationId="{EDBA8196-787F-3BE1-43E7-B0B50F5CADB3}"/>
          </ac:spMkLst>
        </pc:spChg>
        <pc:spChg chg="del">
          <ac:chgData name="KIKSTRA Jarmo" userId="7fcb8be3-c31a-4394-a3dd-a150ef08396c" providerId="ADAL" clId="{BA2C0EF7-78BE-4E76-A9A9-A7C1DA98438F}" dt="2023-06-07T12:22:54.401" v="65" actId="478"/>
          <ac:spMkLst>
            <pc:docMk/>
            <pc:sldMk cId="678248713" sldId="273"/>
            <ac:spMk id="4" creationId="{42B4FD23-8335-C9F7-A2DC-E654D0FA4E17}"/>
          </ac:spMkLst>
        </pc:spChg>
        <pc:spChg chg="del">
          <ac:chgData name="KIKSTRA Jarmo" userId="7fcb8be3-c31a-4394-a3dd-a150ef08396c" providerId="ADAL" clId="{BA2C0EF7-78BE-4E76-A9A9-A7C1DA98438F}" dt="2023-06-07T12:22:54.401" v="65" actId="478"/>
          <ac:spMkLst>
            <pc:docMk/>
            <pc:sldMk cId="678248713" sldId="273"/>
            <ac:spMk id="5" creationId="{ED21EE60-670B-63F5-B911-63E50F237883}"/>
          </ac:spMkLst>
        </pc:spChg>
        <pc:spChg chg="del">
          <ac:chgData name="KIKSTRA Jarmo" userId="7fcb8be3-c31a-4394-a3dd-a150ef08396c" providerId="ADAL" clId="{BA2C0EF7-78BE-4E76-A9A9-A7C1DA98438F}" dt="2023-06-07T12:22:54.401" v="65" actId="478"/>
          <ac:spMkLst>
            <pc:docMk/>
            <pc:sldMk cId="678248713" sldId="273"/>
            <ac:spMk id="6" creationId="{04B1783D-E8B8-B9D8-11D6-2FB2B8FD2114}"/>
          </ac:spMkLst>
        </pc:spChg>
        <pc:spChg chg="add del mod">
          <ac:chgData name="KIKSTRA Jarmo" userId="7fcb8be3-c31a-4394-a3dd-a150ef08396c" providerId="ADAL" clId="{BA2C0EF7-78BE-4E76-A9A9-A7C1DA98438F}" dt="2023-06-08T23:09:12.197" v="206" actId="478"/>
          <ac:spMkLst>
            <pc:docMk/>
            <pc:sldMk cId="678248713" sldId="273"/>
            <ac:spMk id="11" creationId="{BF18F0F3-2667-269B-1083-107EA1D833E0}"/>
          </ac:spMkLst>
        </pc:spChg>
        <pc:spChg chg="add mod">
          <ac:chgData name="KIKSTRA Jarmo" userId="7fcb8be3-c31a-4394-a3dd-a150ef08396c" providerId="ADAL" clId="{BA2C0EF7-78BE-4E76-A9A9-A7C1DA98438F}" dt="2023-06-08T23:09:24.101" v="210" actId="14100"/>
          <ac:spMkLst>
            <pc:docMk/>
            <pc:sldMk cId="678248713" sldId="273"/>
            <ac:spMk id="12" creationId="{39343584-497F-92D5-1783-07954D2D8A0F}"/>
          </ac:spMkLst>
        </pc:spChg>
        <pc:spChg chg="add mod">
          <ac:chgData name="KIKSTRA Jarmo" userId="7fcb8be3-c31a-4394-a3dd-a150ef08396c" providerId="ADAL" clId="{BA2C0EF7-78BE-4E76-A9A9-A7C1DA98438F}" dt="2023-06-08T23:10:22.743" v="220" actId="1076"/>
          <ac:spMkLst>
            <pc:docMk/>
            <pc:sldMk cId="678248713" sldId="273"/>
            <ac:spMk id="13" creationId="{DB0ED5E5-18BA-0C80-71D8-55B0504F5CF8}"/>
          </ac:spMkLst>
        </pc:spChg>
        <pc:spChg chg="add mod">
          <ac:chgData name="KIKSTRA Jarmo" userId="7fcb8be3-c31a-4394-a3dd-a150ef08396c" providerId="ADAL" clId="{BA2C0EF7-78BE-4E76-A9A9-A7C1DA98438F}" dt="2023-06-08T23:09:18.370" v="208" actId="14100"/>
          <ac:spMkLst>
            <pc:docMk/>
            <pc:sldMk cId="678248713" sldId="273"/>
            <ac:spMk id="14" creationId="{C911EA21-0311-994B-0FBA-BFDDDAA3A903}"/>
          </ac:spMkLst>
        </pc:spChg>
        <pc:spChg chg="add mod">
          <ac:chgData name="KIKSTRA Jarmo" userId="7fcb8be3-c31a-4394-a3dd-a150ef08396c" providerId="ADAL" clId="{BA2C0EF7-78BE-4E76-A9A9-A7C1DA98438F}" dt="2023-06-07T12:23:01.809" v="68"/>
          <ac:spMkLst>
            <pc:docMk/>
            <pc:sldMk cId="678248713" sldId="273"/>
            <ac:spMk id="15" creationId="{7AA83F04-E4AD-558E-C2DC-5B4E56B96E13}"/>
          </ac:spMkLst>
        </pc:spChg>
        <pc:spChg chg="add mod">
          <ac:chgData name="KIKSTRA Jarmo" userId="7fcb8be3-c31a-4394-a3dd-a150ef08396c" providerId="ADAL" clId="{BA2C0EF7-78BE-4E76-A9A9-A7C1DA98438F}" dt="2023-06-08T23:08:37.165" v="204" actId="1076"/>
          <ac:spMkLst>
            <pc:docMk/>
            <pc:sldMk cId="678248713" sldId="273"/>
            <ac:spMk id="18" creationId="{CADA8E24-93D2-7E07-DD4B-9E5B2E9DEC4E}"/>
          </ac:spMkLst>
        </pc:spChg>
        <pc:spChg chg="add mod">
          <ac:chgData name="KIKSTRA Jarmo" userId="7fcb8be3-c31a-4394-a3dd-a150ef08396c" providerId="ADAL" clId="{BA2C0EF7-78BE-4E76-A9A9-A7C1DA98438F}" dt="2023-06-07T12:23:01.809" v="68"/>
          <ac:spMkLst>
            <pc:docMk/>
            <pc:sldMk cId="678248713" sldId="273"/>
            <ac:spMk id="20" creationId="{FFEDD128-B7F6-3AA5-FBAD-9A5F6376FFE1}"/>
          </ac:spMkLst>
        </pc:spChg>
        <pc:spChg chg="add mod">
          <ac:chgData name="KIKSTRA Jarmo" userId="7fcb8be3-c31a-4394-a3dd-a150ef08396c" providerId="ADAL" clId="{BA2C0EF7-78BE-4E76-A9A9-A7C1DA98438F}" dt="2023-06-08T23:10:25.929" v="221" actId="1076"/>
          <ac:spMkLst>
            <pc:docMk/>
            <pc:sldMk cId="678248713" sldId="273"/>
            <ac:spMk id="22" creationId="{1ECF606E-0545-2298-BC1D-1B8685992519}"/>
          </ac:spMkLst>
        </pc:spChg>
        <pc:spChg chg="add mod">
          <ac:chgData name="KIKSTRA Jarmo" userId="7fcb8be3-c31a-4394-a3dd-a150ef08396c" providerId="ADAL" clId="{BA2C0EF7-78BE-4E76-A9A9-A7C1DA98438F}" dt="2023-06-08T23:06:22.756" v="163" actId="1076"/>
          <ac:spMkLst>
            <pc:docMk/>
            <pc:sldMk cId="678248713" sldId="273"/>
            <ac:spMk id="23" creationId="{48A761B5-C04D-CDAD-DE73-A2D2D17D96AB}"/>
          </ac:spMkLst>
        </pc:spChg>
        <pc:spChg chg="add mod">
          <ac:chgData name="KIKSTRA Jarmo" userId="7fcb8be3-c31a-4394-a3dd-a150ef08396c" providerId="ADAL" clId="{BA2C0EF7-78BE-4E76-A9A9-A7C1DA98438F}" dt="2023-06-07T12:23:01.809" v="68"/>
          <ac:spMkLst>
            <pc:docMk/>
            <pc:sldMk cId="678248713" sldId="273"/>
            <ac:spMk id="24" creationId="{D8197FFA-2CA0-1AE1-E30D-491B5B4C46D8}"/>
          </ac:spMkLst>
        </pc:spChg>
        <pc:spChg chg="add mod">
          <ac:chgData name="KIKSTRA Jarmo" userId="7fcb8be3-c31a-4394-a3dd-a150ef08396c" providerId="ADAL" clId="{BA2C0EF7-78BE-4E76-A9A9-A7C1DA98438F}" dt="2023-06-07T12:23:01.809" v="68"/>
          <ac:spMkLst>
            <pc:docMk/>
            <pc:sldMk cId="678248713" sldId="273"/>
            <ac:spMk id="26" creationId="{DD31BFBF-EDE5-D550-DE5A-98C1825EC7BC}"/>
          </ac:spMkLst>
        </pc:spChg>
        <pc:spChg chg="add mod">
          <ac:chgData name="KIKSTRA Jarmo" userId="7fcb8be3-c31a-4394-a3dd-a150ef08396c" providerId="ADAL" clId="{BA2C0EF7-78BE-4E76-A9A9-A7C1DA98438F}" dt="2023-06-08T23:07:27.645" v="178" actId="6549"/>
          <ac:spMkLst>
            <pc:docMk/>
            <pc:sldMk cId="678248713" sldId="273"/>
            <ac:spMk id="28" creationId="{EDC4C4B8-4886-8D82-0B6E-F46E220AA1CE}"/>
          </ac:spMkLst>
        </pc:spChg>
        <pc:spChg chg="add mod">
          <ac:chgData name="KIKSTRA Jarmo" userId="7fcb8be3-c31a-4394-a3dd-a150ef08396c" providerId="ADAL" clId="{BA2C0EF7-78BE-4E76-A9A9-A7C1DA98438F}" dt="2023-06-07T12:24:28.924" v="73" actId="1076"/>
          <ac:spMkLst>
            <pc:docMk/>
            <pc:sldMk cId="678248713" sldId="273"/>
            <ac:spMk id="30" creationId="{BDA51770-2D54-8118-E1BF-AC7FF6DE92BD}"/>
          </ac:spMkLst>
        </pc:spChg>
        <pc:spChg chg="add mod">
          <ac:chgData name="KIKSTRA Jarmo" userId="7fcb8be3-c31a-4394-a3dd-a150ef08396c" providerId="ADAL" clId="{BA2C0EF7-78BE-4E76-A9A9-A7C1DA98438F}" dt="2023-06-07T12:24:28.924" v="73" actId="1076"/>
          <ac:spMkLst>
            <pc:docMk/>
            <pc:sldMk cId="678248713" sldId="273"/>
            <ac:spMk id="31" creationId="{D5DC674E-E934-96B6-8C5B-5AE86B38D70F}"/>
          </ac:spMkLst>
        </pc:spChg>
        <pc:spChg chg="add mod">
          <ac:chgData name="KIKSTRA Jarmo" userId="7fcb8be3-c31a-4394-a3dd-a150ef08396c" providerId="ADAL" clId="{BA2C0EF7-78BE-4E76-A9A9-A7C1DA98438F}" dt="2023-06-07T12:24:28.924" v="73" actId="1076"/>
          <ac:spMkLst>
            <pc:docMk/>
            <pc:sldMk cId="678248713" sldId="273"/>
            <ac:spMk id="32" creationId="{5897CA69-9AFD-3BFD-DF5C-07FB1E381C0A}"/>
          </ac:spMkLst>
        </pc:spChg>
        <pc:spChg chg="add mod">
          <ac:chgData name="KIKSTRA Jarmo" userId="7fcb8be3-c31a-4394-a3dd-a150ef08396c" providerId="ADAL" clId="{BA2C0EF7-78BE-4E76-A9A9-A7C1DA98438F}" dt="2023-06-07T12:24:28.924" v="73" actId="1076"/>
          <ac:spMkLst>
            <pc:docMk/>
            <pc:sldMk cId="678248713" sldId="273"/>
            <ac:spMk id="33" creationId="{831EE0E6-8785-D8EE-C956-6DF1F35CB0E2}"/>
          </ac:spMkLst>
        </pc:spChg>
        <pc:spChg chg="add mod">
          <ac:chgData name="KIKSTRA Jarmo" userId="7fcb8be3-c31a-4394-a3dd-a150ef08396c" providerId="ADAL" clId="{BA2C0EF7-78BE-4E76-A9A9-A7C1DA98438F}" dt="2023-06-07T12:24:28.924" v="73" actId="1076"/>
          <ac:spMkLst>
            <pc:docMk/>
            <pc:sldMk cId="678248713" sldId="273"/>
            <ac:spMk id="34" creationId="{549C4788-4D47-2E4B-1517-FB3AD2E4A0B4}"/>
          </ac:spMkLst>
        </pc:spChg>
        <pc:spChg chg="add mod">
          <ac:chgData name="KIKSTRA Jarmo" userId="7fcb8be3-c31a-4394-a3dd-a150ef08396c" providerId="ADAL" clId="{BA2C0EF7-78BE-4E76-A9A9-A7C1DA98438F}" dt="2023-06-07T12:24:28.924" v="73" actId="1076"/>
          <ac:spMkLst>
            <pc:docMk/>
            <pc:sldMk cId="678248713" sldId="273"/>
            <ac:spMk id="35" creationId="{15411B79-E90F-A0E6-1831-834803DE3007}"/>
          </ac:spMkLst>
        </pc:spChg>
        <pc:spChg chg="add mod">
          <ac:chgData name="KIKSTRA Jarmo" userId="7fcb8be3-c31a-4394-a3dd-a150ef08396c" providerId="ADAL" clId="{BA2C0EF7-78BE-4E76-A9A9-A7C1DA98438F}" dt="2023-06-07T12:24:28.924" v="73" actId="1076"/>
          <ac:spMkLst>
            <pc:docMk/>
            <pc:sldMk cId="678248713" sldId="273"/>
            <ac:spMk id="36" creationId="{CE8FD797-70E0-5D0F-1CB3-B5A8EAC3BD11}"/>
          </ac:spMkLst>
        </pc:spChg>
        <pc:spChg chg="add mod ord">
          <ac:chgData name="KIKSTRA Jarmo" userId="7fcb8be3-c31a-4394-a3dd-a150ef08396c" providerId="ADAL" clId="{BA2C0EF7-78BE-4E76-A9A9-A7C1DA98438F}" dt="2023-06-08T23:11:24.479" v="239" actId="166"/>
          <ac:spMkLst>
            <pc:docMk/>
            <pc:sldMk cId="678248713" sldId="273"/>
            <ac:spMk id="38" creationId="{8D24916F-A628-01AD-3DCA-F39B8CF35D30}"/>
          </ac:spMkLst>
        </pc:spChg>
        <pc:spChg chg="add mod ord">
          <ac:chgData name="KIKSTRA Jarmo" userId="7fcb8be3-c31a-4394-a3dd-a150ef08396c" providerId="ADAL" clId="{BA2C0EF7-78BE-4E76-A9A9-A7C1DA98438F}" dt="2023-06-08T23:11:24.479" v="239" actId="166"/>
          <ac:spMkLst>
            <pc:docMk/>
            <pc:sldMk cId="678248713" sldId="273"/>
            <ac:spMk id="39" creationId="{E47371AF-0D6A-2F5E-3703-CE6550458BF9}"/>
          </ac:spMkLst>
        </pc:spChg>
        <pc:spChg chg="add mod">
          <ac:chgData name="KIKSTRA Jarmo" userId="7fcb8be3-c31a-4394-a3dd-a150ef08396c" providerId="ADAL" clId="{BA2C0EF7-78BE-4E76-A9A9-A7C1DA98438F}" dt="2023-06-08T23:10:38.614" v="225" actId="1076"/>
          <ac:spMkLst>
            <pc:docMk/>
            <pc:sldMk cId="678248713" sldId="273"/>
            <ac:spMk id="40" creationId="{1B087142-8AE7-85B1-CB3B-2CFD4D470487}"/>
          </ac:spMkLst>
        </pc:spChg>
        <pc:spChg chg="add mod">
          <ac:chgData name="KIKSTRA Jarmo" userId="7fcb8be3-c31a-4394-a3dd-a150ef08396c" providerId="ADAL" clId="{BA2C0EF7-78BE-4E76-A9A9-A7C1DA98438F}" dt="2023-06-07T12:26:10.891" v="88" actId="14100"/>
          <ac:spMkLst>
            <pc:docMk/>
            <pc:sldMk cId="678248713" sldId="273"/>
            <ac:spMk id="43" creationId="{045CE825-9159-15A1-998A-C0686B1A2A46}"/>
          </ac:spMkLst>
        </pc:spChg>
        <pc:spChg chg="add mod">
          <ac:chgData name="KIKSTRA Jarmo" userId="7fcb8be3-c31a-4394-a3dd-a150ef08396c" providerId="ADAL" clId="{BA2C0EF7-78BE-4E76-A9A9-A7C1DA98438F}" dt="2023-06-07T12:25:42.642" v="82" actId="1076"/>
          <ac:spMkLst>
            <pc:docMk/>
            <pc:sldMk cId="678248713" sldId="273"/>
            <ac:spMk id="44" creationId="{2EE3C060-A801-91CF-68DE-DD176BFB3586}"/>
          </ac:spMkLst>
        </pc:spChg>
        <pc:spChg chg="add mod">
          <ac:chgData name="KIKSTRA Jarmo" userId="7fcb8be3-c31a-4394-a3dd-a150ef08396c" providerId="ADAL" clId="{BA2C0EF7-78BE-4E76-A9A9-A7C1DA98438F}" dt="2023-06-08T23:09:35.598" v="212" actId="1076"/>
          <ac:spMkLst>
            <pc:docMk/>
            <pc:sldMk cId="678248713" sldId="273"/>
            <ac:spMk id="46" creationId="{7266C454-7280-E7C6-9664-A92AF1776984}"/>
          </ac:spMkLst>
        </pc:spChg>
        <pc:spChg chg="add mod">
          <ac:chgData name="KIKSTRA Jarmo" userId="7fcb8be3-c31a-4394-a3dd-a150ef08396c" providerId="ADAL" clId="{BA2C0EF7-78BE-4E76-A9A9-A7C1DA98438F}" dt="2023-06-07T12:24:54.494" v="77" actId="1076"/>
          <ac:spMkLst>
            <pc:docMk/>
            <pc:sldMk cId="678248713" sldId="273"/>
            <ac:spMk id="48" creationId="{C7AE5DF8-B040-1419-0386-139BE95880FB}"/>
          </ac:spMkLst>
        </pc:spChg>
        <pc:spChg chg="add mod">
          <ac:chgData name="KIKSTRA Jarmo" userId="7fcb8be3-c31a-4394-a3dd-a150ef08396c" providerId="ADAL" clId="{BA2C0EF7-78BE-4E76-A9A9-A7C1DA98438F}" dt="2023-06-07T12:25:32.936" v="81" actId="207"/>
          <ac:spMkLst>
            <pc:docMk/>
            <pc:sldMk cId="678248713" sldId="273"/>
            <ac:spMk id="49" creationId="{7FAF1953-D9C4-77AD-0677-991ED06CFE5C}"/>
          </ac:spMkLst>
        </pc:spChg>
        <pc:spChg chg="add mod">
          <ac:chgData name="KIKSTRA Jarmo" userId="7fcb8be3-c31a-4394-a3dd-a150ef08396c" providerId="ADAL" clId="{BA2C0EF7-78BE-4E76-A9A9-A7C1DA98438F}" dt="2023-06-07T12:25:59.538" v="86" actId="1076"/>
          <ac:spMkLst>
            <pc:docMk/>
            <pc:sldMk cId="678248713" sldId="273"/>
            <ac:spMk id="50" creationId="{5BAA26B7-53DA-714B-4D41-4DCF528A1784}"/>
          </ac:spMkLst>
        </pc:spChg>
        <pc:spChg chg="add mod">
          <ac:chgData name="KIKSTRA Jarmo" userId="7fcb8be3-c31a-4394-a3dd-a150ef08396c" providerId="ADAL" clId="{BA2C0EF7-78BE-4E76-A9A9-A7C1DA98438F}" dt="2023-06-07T12:25:05.677" v="78" actId="1076"/>
          <ac:spMkLst>
            <pc:docMk/>
            <pc:sldMk cId="678248713" sldId="273"/>
            <ac:spMk id="51" creationId="{9081D399-3A6F-B62D-1BB3-911C8A812310}"/>
          </ac:spMkLst>
        </pc:spChg>
        <pc:spChg chg="add mod">
          <ac:chgData name="KIKSTRA Jarmo" userId="7fcb8be3-c31a-4394-a3dd-a150ef08396c" providerId="ADAL" clId="{BA2C0EF7-78BE-4E76-A9A9-A7C1DA98438F}" dt="2023-06-07T12:25:05.677" v="78" actId="1076"/>
          <ac:spMkLst>
            <pc:docMk/>
            <pc:sldMk cId="678248713" sldId="273"/>
            <ac:spMk id="52" creationId="{8617C52F-B59E-8E91-B6BB-82D524685C7D}"/>
          </ac:spMkLst>
        </pc:spChg>
        <pc:spChg chg="add del mod">
          <ac:chgData name="KIKSTRA Jarmo" userId="7fcb8be3-c31a-4394-a3dd-a150ef08396c" providerId="ADAL" clId="{BA2C0EF7-78BE-4E76-A9A9-A7C1DA98438F}" dt="2023-06-07T12:26:49.783" v="100"/>
          <ac:spMkLst>
            <pc:docMk/>
            <pc:sldMk cId="678248713" sldId="273"/>
            <ac:spMk id="58" creationId="{64D5CFEC-B7CC-EFCA-909A-B0D3AE57D507}"/>
          </ac:spMkLst>
        </pc:spChg>
        <pc:spChg chg="add mod">
          <ac:chgData name="KIKSTRA Jarmo" userId="7fcb8be3-c31a-4394-a3dd-a150ef08396c" providerId="ADAL" clId="{BA2C0EF7-78BE-4E76-A9A9-A7C1DA98438F}" dt="2023-06-08T23:09:21.550" v="209" actId="14100"/>
          <ac:spMkLst>
            <pc:docMk/>
            <pc:sldMk cId="678248713" sldId="273"/>
            <ac:spMk id="59" creationId="{4742F260-DC88-D7EA-D01C-0D8AC2CD4F26}"/>
          </ac:spMkLst>
        </pc:spChg>
        <pc:spChg chg="add mod">
          <ac:chgData name="KIKSTRA Jarmo" userId="7fcb8be3-c31a-4394-a3dd-a150ef08396c" providerId="ADAL" clId="{BA2C0EF7-78BE-4E76-A9A9-A7C1DA98438F}" dt="2023-06-08T23:07:12.451" v="174" actId="14100"/>
          <ac:spMkLst>
            <pc:docMk/>
            <pc:sldMk cId="678248713" sldId="273"/>
            <ac:spMk id="60" creationId="{7EF37BF2-63A9-9F25-B14B-EFAE8654FB5A}"/>
          </ac:spMkLst>
        </pc:spChg>
        <pc:picChg chg="add del mod">
          <ac:chgData name="KIKSTRA Jarmo" userId="7fcb8be3-c31a-4394-a3dd-a150ef08396c" providerId="ADAL" clId="{BA2C0EF7-78BE-4E76-A9A9-A7C1DA98438F}" dt="2023-06-07T12:22:48.608" v="64"/>
          <ac:picMkLst>
            <pc:docMk/>
            <pc:sldMk cId="678248713" sldId="273"/>
            <ac:picMk id="8" creationId="{D77A8137-7CBA-ADAD-85E6-D611BE8EFDC1}"/>
          </ac:picMkLst>
        </pc:picChg>
        <pc:picChg chg="add del mod">
          <ac:chgData name="KIKSTRA Jarmo" userId="7fcb8be3-c31a-4394-a3dd-a150ef08396c" providerId="ADAL" clId="{BA2C0EF7-78BE-4E76-A9A9-A7C1DA98438F}" dt="2023-06-07T12:22:56.770" v="67"/>
          <ac:picMkLst>
            <pc:docMk/>
            <pc:sldMk cId="678248713" sldId="273"/>
            <ac:picMk id="10" creationId="{DC0FA2D7-2D81-0102-38AD-FA366EE5CEC2}"/>
          </ac:picMkLst>
        </pc:picChg>
        <pc:cxnChg chg="add del mod">
          <ac:chgData name="KIKSTRA Jarmo" userId="7fcb8be3-c31a-4394-a3dd-a150ef08396c" providerId="ADAL" clId="{BA2C0EF7-78BE-4E76-A9A9-A7C1DA98438F}" dt="2023-06-08T23:09:13.409" v="207" actId="478"/>
          <ac:cxnSpMkLst>
            <pc:docMk/>
            <pc:sldMk cId="678248713" sldId="273"/>
            <ac:cxnSpMk id="16" creationId="{5F92F187-86C0-94FF-8234-6C27B4B1CAC7}"/>
          </ac:cxnSpMkLst>
        </pc:cxnChg>
        <pc:cxnChg chg="add mod">
          <ac:chgData name="KIKSTRA Jarmo" userId="7fcb8be3-c31a-4394-a3dd-a150ef08396c" providerId="ADAL" clId="{BA2C0EF7-78BE-4E76-A9A9-A7C1DA98438F}" dt="2023-06-07T12:23:01.809" v="68"/>
          <ac:cxnSpMkLst>
            <pc:docMk/>
            <pc:sldMk cId="678248713" sldId="273"/>
            <ac:cxnSpMk id="17" creationId="{1F375A31-4FEB-9E6A-9216-DF903850C622}"/>
          </ac:cxnSpMkLst>
        </pc:cxnChg>
        <pc:cxnChg chg="add mod">
          <ac:chgData name="KIKSTRA Jarmo" userId="7fcb8be3-c31a-4394-a3dd-a150ef08396c" providerId="ADAL" clId="{BA2C0EF7-78BE-4E76-A9A9-A7C1DA98438F}" dt="2023-06-08T23:10:25.929" v="221" actId="1076"/>
          <ac:cxnSpMkLst>
            <pc:docMk/>
            <pc:sldMk cId="678248713" sldId="273"/>
            <ac:cxnSpMk id="19" creationId="{521B243E-E4FD-351B-F50F-53440A5F97D4}"/>
          </ac:cxnSpMkLst>
        </pc:cxnChg>
        <pc:cxnChg chg="add mod">
          <ac:chgData name="KIKSTRA Jarmo" userId="7fcb8be3-c31a-4394-a3dd-a150ef08396c" providerId="ADAL" clId="{BA2C0EF7-78BE-4E76-A9A9-A7C1DA98438F}" dt="2023-06-07T12:23:01.809" v="68"/>
          <ac:cxnSpMkLst>
            <pc:docMk/>
            <pc:sldMk cId="678248713" sldId="273"/>
            <ac:cxnSpMk id="21" creationId="{273ECB61-2908-E28A-7E5E-6C64F971BD86}"/>
          </ac:cxnSpMkLst>
        </pc:cxnChg>
        <pc:cxnChg chg="add mod">
          <ac:chgData name="KIKSTRA Jarmo" userId="7fcb8be3-c31a-4394-a3dd-a150ef08396c" providerId="ADAL" clId="{BA2C0EF7-78BE-4E76-A9A9-A7C1DA98438F}" dt="2023-06-07T12:23:01.809" v="68"/>
          <ac:cxnSpMkLst>
            <pc:docMk/>
            <pc:sldMk cId="678248713" sldId="273"/>
            <ac:cxnSpMk id="25" creationId="{F6DA2F48-80ED-84DF-84BB-5FB2EDD263FE}"/>
          </ac:cxnSpMkLst>
        </pc:cxnChg>
        <pc:cxnChg chg="add mod">
          <ac:chgData name="KIKSTRA Jarmo" userId="7fcb8be3-c31a-4394-a3dd-a150ef08396c" providerId="ADAL" clId="{BA2C0EF7-78BE-4E76-A9A9-A7C1DA98438F}" dt="2023-06-07T12:23:01.809" v="68"/>
          <ac:cxnSpMkLst>
            <pc:docMk/>
            <pc:sldMk cId="678248713" sldId="273"/>
            <ac:cxnSpMk id="27" creationId="{76E6F2DC-C7C9-B57B-C77D-BE5F9FF119A4}"/>
          </ac:cxnSpMkLst>
        </pc:cxnChg>
        <pc:cxnChg chg="add mod">
          <ac:chgData name="KIKSTRA Jarmo" userId="7fcb8be3-c31a-4394-a3dd-a150ef08396c" providerId="ADAL" clId="{BA2C0EF7-78BE-4E76-A9A9-A7C1DA98438F}" dt="2023-06-08T23:09:24.101" v="210" actId="14100"/>
          <ac:cxnSpMkLst>
            <pc:docMk/>
            <pc:sldMk cId="678248713" sldId="273"/>
            <ac:cxnSpMk id="29" creationId="{09F0C02E-4835-F53B-89A3-0635C4990E84}"/>
          </ac:cxnSpMkLst>
        </pc:cxnChg>
        <pc:cxnChg chg="add mod">
          <ac:chgData name="KIKSTRA Jarmo" userId="7fcb8be3-c31a-4394-a3dd-a150ef08396c" providerId="ADAL" clId="{BA2C0EF7-78BE-4E76-A9A9-A7C1DA98438F}" dt="2023-06-08T23:10:33.358" v="224" actId="14100"/>
          <ac:cxnSpMkLst>
            <pc:docMk/>
            <pc:sldMk cId="678248713" sldId="273"/>
            <ac:cxnSpMk id="37" creationId="{09A97848-200E-AD98-182C-BC81D4B9CEE9}"/>
          </ac:cxnSpMkLst>
        </pc:cxnChg>
        <pc:cxnChg chg="add del mod">
          <ac:chgData name="KIKSTRA Jarmo" userId="7fcb8be3-c31a-4394-a3dd-a150ef08396c" providerId="ADAL" clId="{BA2C0EF7-78BE-4E76-A9A9-A7C1DA98438F}" dt="2023-06-08T23:10:01.804" v="216" actId="478"/>
          <ac:cxnSpMkLst>
            <pc:docMk/>
            <pc:sldMk cId="678248713" sldId="273"/>
            <ac:cxnSpMk id="41" creationId="{03DE203B-8819-748F-6AE2-38E02249ABD2}"/>
          </ac:cxnSpMkLst>
        </pc:cxnChg>
        <pc:cxnChg chg="add del mod">
          <ac:chgData name="KIKSTRA Jarmo" userId="7fcb8be3-c31a-4394-a3dd-a150ef08396c" providerId="ADAL" clId="{BA2C0EF7-78BE-4E76-A9A9-A7C1DA98438F}" dt="2023-06-08T23:10:12.725" v="217" actId="478"/>
          <ac:cxnSpMkLst>
            <pc:docMk/>
            <pc:sldMk cId="678248713" sldId="273"/>
            <ac:cxnSpMk id="42" creationId="{DC212431-6251-513F-0947-BD36AB42B71B}"/>
          </ac:cxnSpMkLst>
        </pc:cxnChg>
        <pc:cxnChg chg="add mod">
          <ac:chgData name="KIKSTRA Jarmo" userId="7fcb8be3-c31a-4394-a3dd-a150ef08396c" providerId="ADAL" clId="{BA2C0EF7-78BE-4E76-A9A9-A7C1DA98438F}" dt="2023-06-08T23:09:29.396" v="211" actId="14100"/>
          <ac:cxnSpMkLst>
            <pc:docMk/>
            <pc:sldMk cId="678248713" sldId="273"/>
            <ac:cxnSpMk id="45" creationId="{CF251851-3A23-9CED-CAC6-D56EC2DC1B09}"/>
          </ac:cxnSpMkLst>
        </pc:cxnChg>
        <pc:cxnChg chg="add mod">
          <ac:chgData name="KIKSTRA Jarmo" userId="7fcb8be3-c31a-4394-a3dd-a150ef08396c" providerId="ADAL" clId="{BA2C0EF7-78BE-4E76-A9A9-A7C1DA98438F}" dt="2023-06-08T23:09:24.101" v="210" actId="14100"/>
          <ac:cxnSpMkLst>
            <pc:docMk/>
            <pc:sldMk cId="678248713" sldId="273"/>
            <ac:cxnSpMk id="47" creationId="{195652EF-6171-8BC8-609A-6322C6612C7E}"/>
          </ac:cxnSpMkLst>
        </pc:cxnChg>
        <pc:cxnChg chg="add mod">
          <ac:chgData name="KIKSTRA Jarmo" userId="7fcb8be3-c31a-4394-a3dd-a150ef08396c" providerId="ADAL" clId="{BA2C0EF7-78BE-4E76-A9A9-A7C1DA98438F}" dt="2023-06-08T23:10:22.743" v="220" actId="1076"/>
          <ac:cxnSpMkLst>
            <pc:docMk/>
            <pc:sldMk cId="678248713" sldId="273"/>
            <ac:cxnSpMk id="61" creationId="{B8F658F1-F954-D504-2EA7-5CA5041D6B3B}"/>
          </ac:cxnSpMkLst>
        </pc:cxnChg>
        <pc:cxnChg chg="add mod">
          <ac:chgData name="KIKSTRA Jarmo" userId="7fcb8be3-c31a-4394-a3dd-a150ef08396c" providerId="ADAL" clId="{BA2C0EF7-78BE-4E76-A9A9-A7C1DA98438F}" dt="2023-06-08T23:11:11.606" v="233" actId="14100"/>
          <ac:cxnSpMkLst>
            <pc:docMk/>
            <pc:sldMk cId="678248713" sldId="273"/>
            <ac:cxnSpMk id="74" creationId="{1C9C3584-8B4B-B5A1-0201-CDEC77F8BCB2}"/>
          </ac:cxnSpMkLst>
        </pc:cxnChg>
        <pc:cxnChg chg="add mod">
          <ac:chgData name="KIKSTRA Jarmo" userId="7fcb8be3-c31a-4394-a3dd-a150ef08396c" providerId="ADAL" clId="{BA2C0EF7-78BE-4E76-A9A9-A7C1DA98438F}" dt="2023-06-08T23:10:52.820" v="230" actId="14100"/>
          <ac:cxnSpMkLst>
            <pc:docMk/>
            <pc:sldMk cId="678248713" sldId="273"/>
            <ac:cxnSpMk id="96" creationId="{70EA9A2F-CB30-C596-5005-23A10C3B4EB3}"/>
          </ac:cxnSpMkLst>
        </pc:cxnChg>
      </pc:sldChg>
    </pc:docChg>
  </pc:docChgLst>
  <pc:docChgLst>
    <pc:chgData name="KIKSTRA Jarmo" userId="7fcb8be3-c31a-4394-a3dd-a150ef08396c" providerId="ADAL" clId="{C1D74169-F612-45AF-91D0-3CC0D01CAAD4}"/>
    <pc:docChg chg="undo redo custSel addSld modSld">
      <pc:chgData name="KIKSTRA Jarmo" userId="7fcb8be3-c31a-4394-a3dd-a150ef08396c" providerId="ADAL" clId="{C1D74169-F612-45AF-91D0-3CC0D01CAAD4}" dt="2022-01-09T22:04:31.557" v="384" actId="11529"/>
      <pc:docMkLst>
        <pc:docMk/>
      </pc:docMkLst>
      <pc:sldChg chg="addSp delSp modSp new mod modAnim">
        <pc:chgData name="KIKSTRA Jarmo" userId="7fcb8be3-c31a-4394-a3dd-a150ef08396c" providerId="ADAL" clId="{C1D74169-F612-45AF-91D0-3CC0D01CAAD4}" dt="2022-01-09T21:59:58.496" v="154" actId="1037"/>
        <pc:sldMkLst>
          <pc:docMk/>
          <pc:sldMk cId="3989375852" sldId="263"/>
        </pc:sldMkLst>
        <pc:spChg chg="del">
          <ac:chgData name="KIKSTRA Jarmo" userId="7fcb8be3-c31a-4394-a3dd-a150ef08396c" providerId="ADAL" clId="{C1D74169-F612-45AF-91D0-3CC0D01CAAD4}" dt="2022-01-09T20:49:42.037" v="1" actId="478"/>
          <ac:spMkLst>
            <pc:docMk/>
            <pc:sldMk cId="3989375852" sldId="263"/>
            <ac:spMk id="2" creationId="{801BA0C2-3E46-4885-97D3-63C5E0401AEF}"/>
          </ac:spMkLst>
        </pc:spChg>
        <pc:spChg chg="del">
          <ac:chgData name="KIKSTRA Jarmo" userId="7fcb8be3-c31a-4394-a3dd-a150ef08396c" providerId="ADAL" clId="{C1D74169-F612-45AF-91D0-3CC0D01CAAD4}" dt="2022-01-09T20:49:42.037" v="1" actId="478"/>
          <ac:spMkLst>
            <pc:docMk/>
            <pc:sldMk cId="3989375852" sldId="263"/>
            <ac:spMk id="3" creationId="{008A1D11-DE41-4C84-8E05-B916C81CAB8F}"/>
          </ac:spMkLst>
        </pc:spChg>
        <pc:spChg chg="del">
          <ac:chgData name="KIKSTRA Jarmo" userId="7fcb8be3-c31a-4394-a3dd-a150ef08396c" providerId="ADAL" clId="{C1D74169-F612-45AF-91D0-3CC0D01CAAD4}" dt="2022-01-09T20:49:42.037" v="1" actId="478"/>
          <ac:spMkLst>
            <pc:docMk/>
            <pc:sldMk cId="3989375852" sldId="263"/>
            <ac:spMk id="4" creationId="{20557C3C-E4B1-43F8-BE28-1024D9B199D6}"/>
          </ac:spMkLst>
        </pc:spChg>
        <pc:spChg chg="del">
          <ac:chgData name="KIKSTRA Jarmo" userId="7fcb8be3-c31a-4394-a3dd-a150ef08396c" providerId="ADAL" clId="{C1D74169-F612-45AF-91D0-3CC0D01CAAD4}" dt="2022-01-09T20:49:42.037" v="1" actId="478"/>
          <ac:spMkLst>
            <pc:docMk/>
            <pc:sldMk cId="3989375852" sldId="263"/>
            <ac:spMk id="5" creationId="{302A62F1-D327-4245-8B8B-DD9297C61353}"/>
          </ac:spMkLst>
        </pc:spChg>
        <pc:spChg chg="del">
          <ac:chgData name="KIKSTRA Jarmo" userId="7fcb8be3-c31a-4394-a3dd-a150ef08396c" providerId="ADAL" clId="{C1D74169-F612-45AF-91D0-3CC0D01CAAD4}" dt="2022-01-09T20:49:42.037" v="1" actId="478"/>
          <ac:spMkLst>
            <pc:docMk/>
            <pc:sldMk cId="3989375852" sldId="263"/>
            <ac:spMk id="6" creationId="{0428468D-0502-43D4-8D3A-EB9C91435F37}"/>
          </ac:spMkLst>
        </pc:spChg>
        <pc:spChg chg="del">
          <ac:chgData name="KIKSTRA Jarmo" userId="7fcb8be3-c31a-4394-a3dd-a150ef08396c" providerId="ADAL" clId="{C1D74169-F612-45AF-91D0-3CC0D01CAAD4}" dt="2022-01-09T20:49:42.037" v="1" actId="478"/>
          <ac:spMkLst>
            <pc:docMk/>
            <pc:sldMk cId="3989375852" sldId="263"/>
            <ac:spMk id="7" creationId="{4A295D86-8DCC-4C80-8516-323390F8A8DA}"/>
          </ac:spMkLst>
        </pc:spChg>
        <pc:spChg chg="del">
          <ac:chgData name="KIKSTRA Jarmo" userId="7fcb8be3-c31a-4394-a3dd-a150ef08396c" providerId="ADAL" clId="{C1D74169-F612-45AF-91D0-3CC0D01CAAD4}" dt="2022-01-09T20:49:42.037" v="1" actId="478"/>
          <ac:spMkLst>
            <pc:docMk/>
            <pc:sldMk cId="3989375852" sldId="263"/>
            <ac:spMk id="8" creationId="{8A2662D4-FA9B-438D-9DBA-8521F235D947}"/>
          </ac:spMkLst>
        </pc:spChg>
        <pc:spChg chg="del">
          <ac:chgData name="KIKSTRA Jarmo" userId="7fcb8be3-c31a-4394-a3dd-a150ef08396c" providerId="ADAL" clId="{C1D74169-F612-45AF-91D0-3CC0D01CAAD4}" dt="2022-01-09T20:49:42.037" v="1" actId="478"/>
          <ac:spMkLst>
            <pc:docMk/>
            <pc:sldMk cId="3989375852" sldId="263"/>
            <ac:spMk id="9" creationId="{DF8F2B8B-F736-4F77-8E86-FFD320D61EFB}"/>
          </ac:spMkLst>
        </pc:spChg>
        <pc:spChg chg="add mod">
          <ac:chgData name="KIKSTRA Jarmo" userId="7fcb8be3-c31a-4394-a3dd-a150ef08396c" providerId="ADAL" clId="{C1D74169-F612-45AF-91D0-3CC0D01CAAD4}" dt="2022-01-09T21:52:06.054" v="101" actId="1076"/>
          <ac:spMkLst>
            <pc:docMk/>
            <pc:sldMk cId="3989375852" sldId="263"/>
            <ac:spMk id="10" creationId="{41424C01-9B3D-4DF3-A6F4-606E6A55D766}"/>
          </ac:spMkLst>
        </pc:spChg>
        <pc:spChg chg="add del">
          <ac:chgData name="KIKSTRA Jarmo" userId="7fcb8be3-c31a-4394-a3dd-a150ef08396c" providerId="ADAL" clId="{C1D74169-F612-45AF-91D0-3CC0D01CAAD4}" dt="2022-01-09T21:34:57.945" v="6"/>
          <ac:spMkLst>
            <pc:docMk/>
            <pc:sldMk cId="3989375852" sldId="263"/>
            <ac:spMk id="11" creationId="{190DCB77-83A1-4788-9BB3-5FED18BA3A7B}"/>
          </ac:spMkLst>
        </pc:spChg>
        <pc:spChg chg="add del">
          <ac:chgData name="KIKSTRA Jarmo" userId="7fcb8be3-c31a-4394-a3dd-a150ef08396c" providerId="ADAL" clId="{C1D74169-F612-45AF-91D0-3CC0D01CAAD4}" dt="2022-01-09T21:35:02.299" v="8"/>
          <ac:spMkLst>
            <pc:docMk/>
            <pc:sldMk cId="3989375852" sldId="263"/>
            <ac:spMk id="12" creationId="{7B0C7DBB-98B8-43F4-9EA5-C01092DF8DFA}"/>
          </ac:spMkLst>
        </pc:spChg>
        <pc:spChg chg="add mod">
          <ac:chgData name="KIKSTRA Jarmo" userId="7fcb8be3-c31a-4394-a3dd-a150ef08396c" providerId="ADAL" clId="{C1D74169-F612-45AF-91D0-3CC0D01CAAD4}" dt="2022-01-09T21:59:52.601" v="107" actId="1076"/>
          <ac:spMkLst>
            <pc:docMk/>
            <pc:sldMk cId="3989375852" sldId="263"/>
            <ac:spMk id="18" creationId="{61F6C1C1-BDA7-47F2-A5B0-B681C70F52EB}"/>
          </ac:spMkLst>
        </pc:spChg>
        <pc:spChg chg="add mod">
          <ac:chgData name="KIKSTRA Jarmo" userId="7fcb8be3-c31a-4394-a3dd-a150ef08396c" providerId="ADAL" clId="{C1D74169-F612-45AF-91D0-3CC0D01CAAD4}" dt="2022-01-09T21:51:59.865" v="99" actId="1076"/>
          <ac:spMkLst>
            <pc:docMk/>
            <pc:sldMk cId="3989375852" sldId="263"/>
            <ac:spMk id="19" creationId="{87C878C0-F837-4D0C-9856-C3410F21A5ED}"/>
          </ac:spMkLst>
        </pc:spChg>
        <pc:spChg chg="add del mod">
          <ac:chgData name="KIKSTRA Jarmo" userId="7fcb8be3-c31a-4394-a3dd-a150ef08396c" providerId="ADAL" clId="{C1D74169-F612-45AF-91D0-3CC0D01CAAD4}" dt="2022-01-09T21:50:41.232" v="91" actId="22"/>
          <ac:spMkLst>
            <pc:docMk/>
            <pc:sldMk cId="3989375852" sldId="263"/>
            <ac:spMk id="21" creationId="{6FFDF8D2-5CC9-4979-A0F0-BD460AA513E7}"/>
          </ac:spMkLst>
        </pc:spChg>
        <pc:grpChg chg="add del mod">
          <ac:chgData name="KIKSTRA Jarmo" userId="7fcb8be3-c31a-4394-a3dd-a150ef08396c" providerId="ADAL" clId="{C1D74169-F612-45AF-91D0-3CC0D01CAAD4}" dt="2022-01-09T21:50:37.342" v="87" actId="478"/>
          <ac:grpSpMkLst>
            <pc:docMk/>
            <pc:sldMk cId="3989375852" sldId="263"/>
            <ac:grpSpMk id="17" creationId="{6BF98C91-C087-430F-A9CF-43BB0A8E525C}"/>
          </ac:grpSpMkLst>
        </pc:grpChg>
        <pc:picChg chg="add mod modCrop">
          <ac:chgData name="KIKSTRA Jarmo" userId="7fcb8be3-c31a-4394-a3dd-a150ef08396c" providerId="ADAL" clId="{C1D74169-F612-45AF-91D0-3CC0D01CAAD4}" dt="2022-01-09T21:50:20.966" v="71" actId="1035"/>
          <ac:picMkLst>
            <pc:docMk/>
            <pc:sldMk cId="3989375852" sldId="263"/>
            <ac:picMk id="14" creationId="{AFDA0D16-FA25-4D68-9903-25C3FFC5804D}"/>
          </ac:picMkLst>
        </pc:picChg>
        <pc:picChg chg="add mod modCrop">
          <ac:chgData name="KIKSTRA Jarmo" userId="7fcb8be3-c31a-4394-a3dd-a150ef08396c" providerId="ADAL" clId="{C1D74169-F612-45AF-91D0-3CC0D01CAAD4}" dt="2022-01-09T21:36:13.097" v="27" actId="164"/>
          <ac:picMkLst>
            <pc:docMk/>
            <pc:sldMk cId="3989375852" sldId="263"/>
            <ac:picMk id="15" creationId="{7E3ED1A0-CF89-4047-9D50-65E160CB7C4D}"/>
          </ac:picMkLst>
        </pc:picChg>
        <pc:picChg chg="add mod modCrop">
          <ac:chgData name="KIKSTRA Jarmo" userId="7fcb8be3-c31a-4394-a3dd-a150ef08396c" providerId="ADAL" clId="{C1D74169-F612-45AF-91D0-3CC0D01CAAD4}" dt="2022-01-09T21:36:13.097" v="27" actId="164"/>
          <ac:picMkLst>
            <pc:docMk/>
            <pc:sldMk cId="3989375852" sldId="263"/>
            <ac:picMk id="16" creationId="{906AD430-6507-4FA9-9A49-8E1F5BE14F3A}"/>
          </ac:picMkLst>
        </pc:picChg>
        <pc:picChg chg="add del mod">
          <ac:chgData name="KIKSTRA Jarmo" userId="7fcb8be3-c31a-4394-a3dd-a150ef08396c" providerId="ADAL" clId="{C1D74169-F612-45AF-91D0-3CC0D01CAAD4}" dt="2022-01-09T21:51:36.534" v="94" actId="478"/>
          <ac:picMkLst>
            <pc:docMk/>
            <pc:sldMk cId="3989375852" sldId="263"/>
            <ac:picMk id="23" creationId="{6EA49382-D53B-4F28-8C49-45DDBA5DAB65}"/>
          </ac:picMkLst>
        </pc:picChg>
        <pc:picChg chg="add mod">
          <ac:chgData name="KIKSTRA Jarmo" userId="7fcb8be3-c31a-4394-a3dd-a150ef08396c" providerId="ADAL" clId="{C1D74169-F612-45AF-91D0-3CC0D01CAAD4}" dt="2022-01-09T21:51:50.739" v="96" actId="1076"/>
          <ac:picMkLst>
            <pc:docMk/>
            <pc:sldMk cId="3989375852" sldId="263"/>
            <ac:picMk id="25" creationId="{E577144E-31CF-40C3-805F-164A58400B2B}"/>
          </ac:picMkLst>
        </pc:picChg>
        <pc:picChg chg="add mod">
          <ac:chgData name="KIKSTRA Jarmo" userId="7fcb8be3-c31a-4394-a3dd-a150ef08396c" providerId="ADAL" clId="{C1D74169-F612-45AF-91D0-3CC0D01CAAD4}" dt="2022-01-09T21:59:58.496" v="154" actId="1037"/>
          <ac:picMkLst>
            <pc:docMk/>
            <pc:sldMk cId="3989375852" sldId="263"/>
            <ac:picMk id="27" creationId="{7B2500C7-6DEE-40A5-A20D-B64AFC01F685}"/>
          </ac:picMkLst>
        </pc:picChg>
      </pc:sldChg>
      <pc:sldChg chg="addSp delSp modSp new mod modAnim">
        <pc:chgData name="KIKSTRA Jarmo" userId="7fcb8be3-c31a-4394-a3dd-a150ef08396c" providerId="ADAL" clId="{C1D74169-F612-45AF-91D0-3CC0D01CAAD4}" dt="2022-01-09T22:04:31.557" v="384" actId="11529"/>
        <pc:sldMkLst>
          <pc:docMk/>
          <pc:sldMk cId="822991823" sldId="264"/>
        </pc:sldMkLst>
        <pc:spChg chg="del">
          <ac:chgData name="KIKSTRA Jarmo" userId="7fcb8be3-c31a-4394-a3dd-a150ef08396c" providerId="ADAL" clId="{C1D74169-F612-45AF-91D0-3CC0D01CAAD4}" dt="2022-01-09T22:00:23.640" v="156" actId="478"/>
          <ac:spMkLst>
            <pc:docMk/>
            <pc:sldMk cId="822991823" sldId="264"/>
            <ac:spMk id="2" creationId="{D7AD4B82-BF36-49A0-BF54-BD632640A807}"/>
          </ac:spMkLst>
        </pc:spChg>
        <pc:spChg chg="del">
          <ac:chgData name="KIKSTRA Jarmo" userId="7fcb8be3-c31a-4394-a3dd-a150ef08396c" providerId="ADAL" clId="{C1D74169-F612-45AF-91D0-3CC0D01CAAD4}" dt="2022-01-09T22:00:23.640" v="156" actId="478"/>
          <ac:spMkLst>
            <pc:docMk/>
            <pc:sldMk cId="822991823" sldId="264"/>
            <ac:spMk id="3" creationId="{F7A6A496-DCEA-438A-9B3D-7224F1E22F50}"/>
          </ac:spMkLst>
        </pc:spChg>
        <pc:spChg chg="del">
          <ac:chgData name="KIKSTRA Jarmo" userId="7fcb8be3-c31a-4394-a3dd-a150ef08396c" providerId="ADAL" clId="{C1D74169-F612-45AF-91D0-3CC0D01CAAD4}" dt="2022-01-09T22:00:23.640" v="156" actId="478"/>
          <ac:spMkLst>
            <pc:docMk/>
            <pc:sldMk cId="822991823" sldId="264"/>
            <ac:spMk id="4" creationId="{155D4165-8EB8-4FB9-A60D-67EA9925504E}"/>
          </ac:spMkLst>
        </pc:spChg>
        <pc:spChg chg="del">
          <ac:chgData name="KIKSTRA Jarmo" userId="7fcb8be3-c31a-4394-a3dd-a150ef08396c" providerId="ADAL" clId="{C1D74169-F612-45AF-91D0-3CC0D01CAAD4}" dt="2022-01-09T22:00:23.640" v="156" actId="478"/>
          <ac:spMkLst>
            <pc:docMk/>
            <pc:sldMk cId="822991823" sldId="264"/>
            <ac:spMk id="5" creationId="{193119C3-2C1A-4AA9-ABCC-08F0BB4B5F25}"/>
          </ac:spMkLst>
        </pc:spChg>
        <pc:spChg chg="del">
          <ac:chgData name="KIKSTRA Jarmo" userId="7fcb8be3-c31a-4394-a3dd-a150ef08396c" providerId="ADAL" clId="{C1D74169-F612-45AF-91D0-3CC0D01CAAD4}" dt="2022-01-09T22:00:23.640" v="156" actId="478"/>
          <ac:spMkLst>
            <pc:docMk/>
            <pc:sldMk cId="822991823" sldId="264"/>
            <ac:spMk id="6" creationId="{DE39289D-171B-4BB3-AF6F-088801DCBC56}"/>
          </ac:spMkLst>
        </pc:spChg>
        <pc:spChg chg="del">
          <ac:chgData name="KIKSTRA Jarmo" userId="7fcb8be3-c31a-4394-a3dd-a150ef08396c" providerId="ADAL" clId="{C1D74169-F612-45AF-91D0-3CC0D01CAAD4}" dt="2022-01-09T22:00:23.640" v="156" actId="478"/>
          <ac:spMkLst>
            <pc:docMk/>
            <pc:sldMk cId="822991823" sldId="264"/>
            <ac:spMk id="7" creationId="{60BAEE3A-A7A5-4249-B2D4-7F0482BAB184}"/>
          </ac:spMkLst>
        </pc:spChg>
        <pc:spChg chg="del">
          <ac:chgData name="KIKSTRA Jarmo" userId="7fcb8be3-c31a-4394-a3dd-a150ef08396c" providerId="ADAL" clId="{C1D74169-F612-45AF-91D0-3CC0D01CAAD4}" dt="2022-01-09T22:00:23.640" v="156" actId="478"/>
          <ac:spMkLst>
            <pc:docMk/>
            <pc:sldMk cId="822991823" sldId="264"/>
            <ac:spMk id="8" creationId="{E5E3E84C-8350-47A9-AE7C-5095242777E6}"/>
          </ac:spMkLst>
        </pc:spChg>
        <pc:spChg chg="del">
          <ac:chgData name="KIKSTRA Jarmo" userId="7fcb8be3-c31a-4394-a3dd-a150ef08396c" providerId="ADAL" clId="{C1D74169-F612-45AF-91D0-3CC0D01CAAD4}" dt="2022-01-09T22:00:23.640" v="156" actId="478"/>
          <ac:spMkLst>
            <pc:docMk/>
            <pc:sldMk cId="822991823" sldId="264"/>
            <ac:spMk id="9" creationId="{3C88B788-43CF-42E9-A626-7CA348C6F528}"/>
          </ac:spMkLst>
        </pc:spChg>
        <pc:spChg chg="add mod">
          <ac:chgData name="KIKSTRA Jarmo" userId="7fcb8be3-c31a-4394-a3dd-a150ef08396c" providerId="ADAL" clId="{C1D74169-F612-45AF-91D0-3CC0D01CAAD4}" dt="2022-01-09T22:04:07.487" v="378" actId="1076"/>
          <ac:spMkLst>
            <pc:docMk/>
            <pc:sldMk cId="822991823" sldId="264"/>
            <ac:spMk id="10" creationId="{7C94DF81-FA29-4330-92AA-F7C32BD93705}"/>
          </ac:spMkLst>
        </pc:spChg>
        <pc:spChg chg="add mod">
          <ac:chgData name="KIKSTRA Jarmo" userId="7fcb8be3-c31a-4394-a3dd-a150ef08396c" providerId="ADAL" clId="{C1D74169-F612-45AF-91D0-3CC0D01CAAD4}" dt="2022-01-09T22:03:19.203" v="353" actId="1076"/>
          <ac:spMkLst>
            <pc:docMk/>
            <pc:sldMk cId="822991823" sldId="264"/>
            <ac:spMk id="11" creationId="{D5876EB5-1C84-41EC-B524-5C9E7D975A83}"/>
          </ac:spMkLst>
        </pc:spChg>
        <pc:spChg chg="add mod">
          <ac:chgData name="KIKSTRA Jarmo" userId="7fcb8be3-c31a-4394-a3dd-a150ef08396c" providerId="ADAL" clId="{C1D74169-F612-45AF-91D0-3CC0D01CAAD4}" dt="2022-01-09T22:03:19.203" v="353" actId="1076"/>
          <ac:spMkLst>
            <pc:docMk/>
            <pc:sldMk cId="822991823" sldId="264"/>
            <ac:spMk id="16" creationId="{ADFFEB6F-F43F-4AE8-93D5-90929222A05E}"/>
          </ac:spMkLst>
        </pc:spChg>
        <pc:spChg chg="add mod">
          <ac:chgData name="KIKSTRA Jarmo" userId="7fcb8be3-c31a-4394-a3dd-a150ef08396c" providerId="ADAL" clId="{C1D74169-F612-45AF-91D0-3CC0D01CAAD4}" dt="2022-01-09T22:03:19.203" v="353" actId="1076"/>
          <ac:spMkLst>
            <pc:docMk/>
            <pc:sldMk cId="822991823" sldId="264"/>
            <ac:spMk id="18" creationId="{67028AE7-6538-4C0E-835C-B1BA28C497AF}"/>
          </ac:spMkLst>
        </pc:spChg>
        <pc:spChg chg="add mod">
          <ac:chgData name="KIKSTRA Jarmo" userId="7fcb8be3-c31a-4394-a3dd-a150ef08396c" providerId="ADAL" clId="{C1D74169-F612-45AF-91D0-3CC0D01CAAD4}" dt="2022-01-09T22:04:04.204" v="377" actId="1076"/>
          <ac:spMkLst>
            <pc:docMk/>
            <pc:sldMk cId="822991823" sldId="264"/>
            <ac:spMk id="21" creationId="{ADE4ACAB-D117-4E89-8F6C-AA8697EC1C6F}"/>
          </ac:spMkLst>
        </pc:spChg>
        <pc:spChg chg="add mod">
          <ac:chgData name="KIKSTRA Jarmo" userId="7fcb8be3-c31a-4394-a3dd-a150ef08396c" providerId="ADAL" clId="{C1D74169-F612-45AF-91D0-3CC0D01CAAD4}" dt="2022-01-09T22:03:19.203" v="353" actId="1076"/>
          <ac:spMkLst>
            <pc:docMk/>
            <pc:sldMk cId="822991823" sldId="264"/>
            <ac:spMk id="22" creationId="{7BB3698A-BB58-4195-AED9-BB4CC0CD7FFD}"/>
          </ac:spMkLst>
        </pc:spChg>
        <pc:spChg chg="add mod">
          <ac:chgData name="KIKSTRA Jarmo" userId="7fcb8be3-c31a-4394-a3dd-a150ef08396c" providerId="ADAL" clId="{C1D74169-F612-45AF-91D0-3CC0D01CAAD4}" dt="2022-01-09T22:04:12.971" v="380" actId="1076"/>
          <ac:spMkLst>
            <pc:docMk/>
            <pc:sldMk cId="822991823" sldId="264"/>
            <ac:spMk id="23" creationId="{8317898A-31B0-4E45-8261-3D42D31BD535}"/>
          </ac:spMkLst>
        </pc:spChg>
        <pc:grpChg chg="add mod">
          <ac:chgData name="KIKSTRA Jarmo" userId="7fcb8be3-c31a-4394-a3dd-a150ef08396c" providerId="ADAL" clId="{C1D74169-F612-45AF-91D0-3CC0D01CAAD4}" dt="2022-01-09T22:04:07.487" v="378" actId="1076"/>
          <ac:grpSpMkLst>
            <pc:docMk/>
            <pc:sldMk cId="822991823" sldId="264"/>
            <ac:grpSpMk id="12" creationId="{E9E8EB91-4FC0-4822-8AD1-46B17D57D9AC}"/>
          </ac:grpSpMkLst>
        </pc:grpChg>
        <pc:picChg chg="mod">
          <ac:chgData name="KIKSTRA Jarmo" userId="7fcb8be3-c31a-4394-a3dd-a150ef08396c" providerId="ADAL" clId="{C1D74169-F612-45AF-91D0-3CC0D01CAAD4}" dt="2022-01-09T22:00:50.514" v="157"/>
          <ac:picMkLst>
            <pc:docMk/>
            <pc:sldMk cId="822991823" sldId="264"/>
            <ac:picMk id="13" creationId="{CF2AFE08-A53E-4172-9A0B-8885F9D7EBAA}"/>
          </ac:picMkLst>
        </pc:picChg>
        <pc:picChg chg="mod">
          <ac:chgData name="KIKSTRA Jarmo" userId="7fcb8be3-c31a-4394-a3dd-a150ef08396c" providerId="ADAL" clId="{C1D74169-F612-45AF-91D0-3CC0D01CAAD4}" dt="2022-01-09T22:00:50.514" v="157"/>
          <ac:picMkLst>
            <pc:docMk/>
            <pc:sldMk cId="822991823" sldId="264"/>
            <ac:picMk id="14" creationId="{89EC2919-DA3E-4631-9D58-A368C61CF37B}"/>
          </ac:picMkLst>
        </pc:picChg>
        <pc:picChg chg="add mod">
          <ac:chgData name="KIKSTRA Jarmo" userId="7fcb8be3-c31a-4394-a3dd-a150ef08396c" providerId="ADAL" clId="{C1D74169-F612-45AF-91D0-3CC0D01CAAD4}" dt="2022-01-09T22:03:19.203" v="353" actId="1076"/>
          <ac:picMkLst>
            <pc:docMk/>
            <pc:sldMk cId="822991823" sldId="264"/>
            <ac:picMk id="15" creationId="{0A7FA534-6E03-4AE7-9FCF-D9AC7D16A3DB}"/>
          </ac:picMkLst>
        </pc:picChg>
        <pc:picChg chg="add mod">
          <ac:chgData name="KIKSTRA Jarmo" userId="7fcb8be3-c31a-4394-a3dd-a150ef08396c" providerId="ADAL" clId="{C1D74169-F612-45AF-91D0-3CC0D01CAAD4}" dt="2022-01-09T22:03:19.203" v="353" actId="1076"/>
          <ac:picMkLst>
            <pc:docMk/>
            <pc:sldMk cId="822991823" sldId="264"/>
            <ac:picMk id="17" creationId="{F874A374-FBB2-4664-B1CF-6200A4A00376}"/>
          </ac:picMkLst>
        </pc:picChg>
        <pc:picChg chg="add mod">
          <ac:chgData name="KIKSTRA Jarmo" userId="7fcb8be3-c31a-4394-a3dd-a150ef08396c" providerId="ADAL" clId="{C1D74169-F612-45AF-91D0-3CC0D01CAAD4}" dt="2022-01-09T22:03:19.203" v="353" actId="1076"/>
          <ac:picMkLst>
            <pc:docMk/>
            <pc:sldMk cId="822991823" sldId="264"/>
            <ac:picMk id="19" creationId="{1DFC3FBD-1D6A-4429-B6AA-7CD5BD1E0C14}"/>
          </ac:picMkLst>
        </pc:picChg>
        <pc:picChg chg="add mod">
          <ac:chgData name="KIKSTRA Jarmo" userId="7fcb8be3-c31a-4394-a3dd-a150ef08396c" providerId="ADAL" clId="{C1D74169-F612-45AF-91D0-3CC0D01CAAD4}" dt="2022-01-09T22:04:04.204" v="377" actId="1076"/>
          <ac:picMkLst>
            <pc:docMk/>
            <pc:sldMk cId="822991823" sldId="264"/>
            <ac:picMk id="20" creationId="{99179365-58CB-4589-B79A-DC8087790D7E}"/>
          </ac:picMkLst>
        </pc:picChg>
        <pc:picChg chg="add del mod">
          <ac:chgData name="KIKSTRA Jarmo" userId="7fcb8be3-c31a-4394-a3dd-a150ef08396c" providerId="ADAL" clId="{C1D74169-F612-45AF-91D0-3CC0D01CAAD4}" dt="2022-01-09T22:03:09.310" v="349"/>
          <ac:picMkLst>
            <pc:docMk/>
            <pc:sldMk cId="822991823" sldId="264"/>
            <ac:picMk id="24" creationId="{37CB8B85-D95A-4000-9A6D-8819FA6C068E}"/>
          </ac:picMkLst>
        </pc:picChg>
        <pc:picChg chg="add del mod">
          <ac:chgData name="KIKSTRA Jarmo" userId="7fcb8be3-c31a-4394-a3dd-a150ef08396c" providerId="ADAL" clId="{C1D74169-F612-45AF-91D0-3CC0D01CAAD4}" dt="2022-01-09T22:03:09.310" v="349"/>
          <ac:picMkLst>
            <pc:docMk/>
            <pc:sldMk cId="822991823" sldId="264"/>
            <ac:picMk id="25" creationId="{2DBBD6F0-AD86-4DB5-BB6C-89FA848EA4F1}"/>
          </ac:picMkLst>
        </pc:picChg>
        <pc:picChg chg="add mod">
          <ac:chgData name="KIKSTRA Jarmo" userId="7fcb8be3-c31a-4394-a3dd-a150ef08396c" providerId="ADAL" clId="{C1D74169-F612-45AF-91D0-3CC0D01CAAD4}" dt="2022-01-09T22:04:18.273" v="383" actId="1076"/>
          <ac:picMkLst>
            <pc:docMk/>
            <pc:sldMk cId="822991823" sldId="264"/>
            <ac:picMk id="26" creationId="{E00C906F-4398-421A-AD20-CEF17110FAD5}"/>
          </ac:picMkLst>
        </pc:picChg>
        <pc:cxnChg chg="add">
          <ac:chgData name="KIKSTRA Jarmo" userId="7fcb8be3-c31a-4394-a3dd-a150ef08396c" providerId="ADAL" clId="{C1D74169-F612-45AF-91D0-3CC0D01CAAD4}" dt="2022-01-09T22:04:31.557" v="384" actId="11529"/>
          <ac:cxnSpMkLst>
            <pc:docMk/>
            <pc:sldMk cId="822991823" sldId="264"/>
            <ac:cxnSpMk id="28" creationId="{71FB2A4A-7CC7-45D0-B957-484FA178F1B7}"/>
          </ac:cxnSpMkLst>
        </pc:cxnChg>
      </pc:sldChg>
    </pc:docChg>
  </pc:docChgLst>
  <pc:docChgLst>
    <pc:chgData name="KIKSTRA Jarmo" userId="7fcb8be3-c31a-4394-a3dd-a150ef08396c" providerId="ADAL" clId="{CC6FA003-9490-4D2C-ABAF-EAB2EE8D7F21}"/>
    <pc:docChg chg="undo redo custSel addSld modSld">
      <pc:chgData name="KIKSTRA Jarmo" userId="7fcb8be3-c31a-4394-a3dd-a150ef08396c" providerId="ADAL" clId="{CC6FA003-9490-4D2C-ABAF-EAB2EE8D7F21}" dt="2023-04-07T10:05:18.339" v="1534" actId="20577"/>
      <pc:docMkLst>
        <pc:docMk/>
      </pc:docMkLst>
      <pc:sldChg chg="addSp delSp modSp mod">
        <pc:chgData name="KIKSTRA Jarmo" userId="7fcb8be3-c31a-4394-a3dd-a150ef08396c" providerId="ADAL" clId="{CC6FA003-9490-4D2C-ABAF-EAB2EE8D7F21}" dt="2023-04-07T10:05:18.339" v="1534" actId="20577"/>
        <pc:sldMkLst>
          <pc:docMk/>
          <pc:sldMk cId="3857019889" sldId="269"/>
        </pc:sldMkLst>
        <pc:spChg chg="del">
          <ac:chgData name="KIKSTRA Jarmo" userId="7fcb8be3-c31a-4394-a3dd-a150ef08396c" providerId="ADAL" clId="{CC6FA003-9490-4D2C-ABAF-EAB2EE8D7F21}" dt="2023-04-06T10:23:11.902" v="581" actId="478"/>
          <ac:spMkLst>
            <pc:docMk/>
            <pc:sldMk cId="3857019889" sldId="269"/>
            <ac:spMk id="2" creationId="{0D867203-D50A-C1FA-FEDE-86E355FE64FD}"/>
          </ac:spMkLst>
        </pc:spChg>
        <pc:spChg chg="del">
          <ac:chgData name="KIKSTRA Jarmo" userId="7fcb8be3-c31a-4394-a3dd-a150ef08396c" providerId="ADAL" clId="{CC6FA003-9490-4D2C-ABAF-EAB2EE8D7F21}" dt="2023-04-06T10:23:14.595" v="583" actId="478"/>
          <ac:spMkLst>
            <pc:docMk/>
            <pc:sldMk cId="3857019889" sldId="269"/>
            <ac:spMk id="7" creationId="{7FAAD46C-9C0C-D016-695D-C2183BEE669C}"/>
          </ac:spMkLst>
        </pc:spChg>
        <pc:spChg chg="mod">
          <ac:chgData name="KIKSTRA Jarmo" userId="7fcb8be3-c31a-4394-a3dd-a150ef08396c" providerId="ADAL" clId="{CC6FA003-9490-4D2C-ABAF-EAB2EE8D7F21}" dt="2023-04-06T13:54:19.271" v="1299" actId="1076"/>
          <ac:spMkLst>
            <pc:docMk/>
            <pc:sldMk cId="3857019889" sldId="269"/>
            <ac:spMk id="8" creationId="{5AF735F1-FD90-8E9C-87EC-A9EB16CE0B95}"/>
          </ac:spMkLst>
        </pc:spChg>
        <pc:spChg chg="mod">
          <ac:chgData name="KIKSTRA Jarmo" userId="7fcb8be3-c31a-4394-a3dd-a150ef08396c" providerId="ADAL" clId="{CC6FA003-9490-4D2C-ABAF-EAB2EE8D7F21}" dt="2023-04-06T13:42:56.849" v="855" actId="1076"/>
          <ac:spMkLst>
            <pc:docMk/>
            <pc:sldMk cId="3857019889" sldId="269"/>
            <ac:spMk id="10" creationId="{DF08C11F-FB65-B901-3689-DF1B18791D23}"/>
          </ac:spMkLst>
        </pc:spChg>
        <pc:spChg chg="mod">
          <ac:chgData name="KIKSTRA Jarmo" userId="7fcb8be3-c31a-4394-a3dd-a150ef08396c" providerId="ADAL" clId="{CC6FA003-9490-4D2C-ABAF-EAB2EE8D7F21}" dt="2023-04-06T13:45:10.701" v="879" actId="1076"/>
          <ac:spMkLst>
            <pc:docMk/>
            <pc:sldMk cId="3857019889" sldId="269"/>
            <ac:spMk id="11" creationId="{94C413FE-5E1F-EEE5-681E-6058C1DD1BAD}"/>
          </ac:spMkLst>
        </pc:spChg>
        <pc:spChg chg="mod">
          <ac:chgData name="KIKSTRA Jarmo" userId="7fcb8be3-c31a-4394-a3dd-a150ef08396c" providerId="ADAL" clId="{CC6FA003-9490-4D2C-ABAF-EAB2EE8D7F21}" dt="2023-04-07T06:03:46.533" v="1394" actId="20577"/>
          <ac:spMkLst>
            <pc:docMk/>
            <pc:sldMk cId="3857019889" sldId="269"/>
            <ac:spMk id="13" creationId="{48C7895A-8F8A-132C-D05C-384380620B81}"/>
          </ac:spMkLst>
        </pc:spChg>
        <pc:spChg chg="add mod">
          <ac:chgData name="KIKSTRA Jarmo" userId="7fcb8be3-c31a-4394-a3dd-a150ef08396c" providerId="ADAL" clId="{CC6FA003-9490-4D2C-ABAF-EAB2EE8D7F21}" dt="2023-04-06T13:43:37.874" v="864" actId="1076"/>
          <ac:spMkLst>
            <pc:docMk/>
            <pc:sldMk cId="3857019889" sldId="269"/>
            <ac:spMk id="18" creationId="{9CD41BCC-143A-FB32-43AF-0F0990BA9A94}"/>
          </ac:spMkLst>
        </pc:spChg>
        <pc:spChg chg="del">
          <ac:chgData name="KIKSTRA Jarmo" userId="7fcb8be3-c31a-4394-a3dd-a150ef08396c" providerId="ADAL" clId="{CC6FA003-9490-4D2C-ABAF-EAB2EE8D7F21}" dt="2023-04-06T10:23:08.622" v="577" actId="478"/>
          <ac:spMkLst>
            <pc:docMk/>
            <pc:sldMk cId="3857019889" sldId="269"/>
            <ac:spMk id="19" creationId="{9CE9D9DB-B245-7497-C617-3E202CBBDE06}"/>
          </ac:spMkLst>
        </pc:spChg>
        <pc:spChg chg="mod">
          <ac:chgData name="KIKSTRA Jarmo" userId="7fcb8be3-c31a-4394-a3dd-a150ef08396c" providerId="ADAL" clId="{CC6FA003-9490-4D2C-ABAF-EAB2EE8D7F21}" dt="2023-04-06T13:51:20.780" v="1103" actId="1076"/>
          <ac:spMkLst>
            <pc:docMk/>
            <pc:sldMk cId="3857019889" sldId="269"/>
            <ac:spMk id="20" creationId="{1C614F3E-0D13-DEA2-76D6-D4AEE6FACCD2}"/>
          </ac:spMkLst>
        </pc:spChg>
        <pc:spChg chg="add mod">
          <ac:chgData name="KIKSTRA Jarmo" userId="7fcb8be3-c31a-4394-a3dd-a150ef08396c" providerId="ADAL" clId="{CC6FA003-9490-4D2C-ABAF-EAB2EE8D7F21}" dt="2023-04-06T13:45:14.849" v="880" actId="1076"/>
          <ac:spMkLst>
            <pc:docMk/>
            <pc:sldMk cId="3857019889" sldId="269"/>
            <ac:spMk id="30" creationId="{C31ED2D7-C0FF-B69D-CA01-6D1BBC15CE57}"/>
          </ac:spMkLst>
        </pc:spChg>
        <pc:spChg chg="mod">
          <ac:chgData name="KIKSTRA Jarmo" userId="7fcb8be3-c31a-4394-a3dd-a150ef08396c" providerId="ADAL" clId="{CC6FA003-9490-4D2C-ABAF-EAB2EE8D7F21}" dt="2023-04-06T13:54:43.187" v="1355" actId="6549"/>
          <ac:spMkLst>
            <pc:docMk/>
            <pc:sldMk cId="3857019889" sldId="269"/>
            <ac:spMk id="36" creationId="{DE5F7E48-3DB3-ABDF-993B-F5B9026F6746}"/>
          </ac:spMkLst>
        </pc:spChg>
        <pc:spChg chg="del">
          <ac:chgData name="KIKSTRA Jarmo" userId="7fcb8be3-c31a-4394-a3dd-a150ef08396c" providerId="ADAL" clId="{CC6FA003-9490-4D2C-ABAF-EAB2EE8D7F21}" dt="2023-04-06T10:25:28.047" v="623" actId="478"/>
          <ac:spMkLst>
            <pc:docMk/>
            <pc:sldMk cId="3857019889" sldId="269"/>
            <ac:spMk id="40" creationId="{589EF42A-80D4-A0FC-45A8-813930A370A8}"/>
          </ac:spMkLst>
        </pc:spChg>
        <pc:spChg chg="mod">
          <ac:chgData name="KIKSTRA Jarmo" userId="7fcb8be3-c31a-4394-a3dd-a150ef08396c" providerId="ADAL" clId="{CC6FA003-9490-4D2C-ABAF-EAB2EE8D7F21}" dt="2023-04-07T06:04:27.613" v="1455" actId="20577"/>
          <ac:spMkLst>
            <pc:docMk/>
            <pc:sldMk cId="3857019889" sldId="269"/>
            <ac:spMk id="44" creationId="{DAF76DC9-1A7D-952C-F6A1-8B6B61EA7E5B}"/>
          </ac:spMkLst>
        </pc:spChg>
        <pc:spChg chg="del mod">
          <ac:chgData name="KIKSTRA Jarmo" userId="7fcb8be3-c31a-4394-a3dd-a150ef08396c" providerId="ADAL" clId="{CC6FA003-9490-4D2C-ABAF-EAB2EE8D7F21}" dt="2023-04-06T10:23:53.197" v="591" actId="478"/>
          <ac:spMkLst>
            <pc:docMk/>
            <pc:sldMk cId="3857019889" sldId="269"/>
            <ac:spMk id="46" creationId="{D452BF60-B750-D064-BBC1-912414F2AFC7}"/>
          </ac:spMkLst>
        </pc:spChg>
        <pc:spChg chg="del">
          <ac:chgData name="KIKSTRA Jarmo" userId="7fcb8be3-c31a-4394-a3dd-a150ef08396c" providerId="ADAL" clId="{CC6FA003-9490-4D2C-ABAF-EAB2EE8D7F21}" dt="2023-04-06T10:23:07.868" v="576" actId="478"/>
          <ac:spMkLst>
            <pc:docMk/>
            <pc:sldMk cId="3857019889" sldId="269"/>
            <ac:spMk id="48" creationId="{F6E90900-5593-4D52-9CD1-C64DE603DBEE}"/>
          </ac:spMkLst>
        </pc:spChg>
        <pc:spChg chg="del mod">
          <ac:chgData name="KIKSTRA Jarmo" userId="7fcb8be3-c31a-4394-a3dd-a150ef08396c" providerId="ADAL" clId="{CC6FA003-9490-4D2C-ABAF-EAB2EE8D7F21}" dt="2023-04-06T10:23:10.580" v="579" actId="478"/>
          <ac:spMkLst>
            <pc:docMk/>
            <pc:sldMk cId="3857019889" sldId="269"/>
            <ac:spMk id="50" creationId="{0D24EE38-1EA7-4BE6-BE92-22DE9915DCE5}"/>
          </ac:spMkLst>
        </pc:spChg>
        <pc:spChg chg="mod">
          <ac:chgData name="KIKSTRA Jarmo" userId="7fcb8be3-c31a-4394-a3dd-a150ef08396c" providerId="ADAL" clId="{CC6FA003-9490-4D2C-ABAF-EAB2EE8D7F21}" dt="2023-04-06T13:46:33.060" v="892" actId="1076"/>
          <ac:spMkLst>
            <pc:docMk/>
            <pc:sldMk cId="3857019889" sldId="269"/>
            <ac:spMk id="51" creationId="{24872179-899B-B45A-CEF7-40009AC008F3}"/>
          </ac:spMkLst>
        </pc:spChg>
        <pc:spChg chg="add mod">
          <ac:chgData name="KIKSTRA Jarmo" userId="7fcb8be3-c31a-4394-a3dd-a150ef08396c" providerId="ADAL" clId="{CC6FA003-9490-4D2C-ABAF-EAB2EE8D7F21}" dt="2023-04-06T13:50:38.841" v="1101" actId="1076"/>
          <ac:spMkLst>
            <pc:docMk/>
            <pc:sldMk cId="3857019889" sldId="269"/>
            <ac:spMk id="53" creationId="{ABBB1FC4-CE53-C1EA-EE93-26B5E096C0C5}"/>
          </ac:spMkLst>
        </pc:spChg>
        <pc:spChg chg="add del mod">
          <ac:chgData name="KIKSTRA Jarmo" userId="7fcb8be3-c31a-4394-a3dd-a150ef08396c" providerId="ADAL" clId="{CC6FA003-9490-4D2C-ABAF-EAB2EE8D7F21}" dt="2023-04-06T10:20:15.076" v="422" actId="478"/>
          <ac:spMkLst>
            <pc:docMk/>
            <pc:sldMk cId="3857019889" sldId="269"/>
            <ac:spMk id="54" creationId="{E82571FC-8DFE-57B1-0BFE-47A5A03751DE}"/>
          </ac:spMkLst>
        </pc:spChg>
        <pc:spChg chg="del">
          <ac:chgData name="KIKSTRA Jarmo" userId="7fcb8be3-c31a-4394-a3dd-a150ef08396c" providerId="ADAL" clId="{CC6FA003-9490-4D2C-ABAF-EAB2EE8D7F21}" dt="2023-04-06T10:20:12.509" v="421" actId="478"/>
          <ac:spMkLst>
            <pc:docMk/>
            <pc:sldMk cId="3857019889" sldId="269"/>
            <ac:spMk id="62" creationId="{B37A1570-66D1-8085-FE7B-C5E33BA2C8B7}"/>
          </ac:spMkLst>
        </pc:spChg>
        <pc:spChg chg="add del mod">
          <ac:chgData name="KIKSTRA Jarmo" userId="7fcb8be3-c31a-4394-a3dd-a150ef08396c" providerId="ADAL" clId="{CC6FA003-9490-4D2C-ABAF-EAB2EE8D7F21}" dt="2023-04-06T10:21:34.377" v="471"/>
          <ac:spMkLst>
            <pc:docMk/>
            <pc:sldMk cId="3857019889" sldId="269"/>
            <ac:spMk id="66" creationId="{EC635DFA-FD83-EC2B-6CF9-FCB6E8BD3B12}"/>
          </ac:spMkLst>
        </pc:spChg>
        <pc:spChg chg="add mod">
          <ac:chgData name="KIKSTRA Jarmo" userId="7fcb8be3-c31a-4394-a3dd-a150ef08396c" providerId="ADAL" clId="{CC6FA003-9490-4D2C-ABAF-EAB2EE8D7F21}" dt="2023-04-07T10:05:18.339" v="1534" actId="20577"/>
          <ac:spMkLst>
            <pc:docMk/>
            <pc:sldMk cId="3857019889" sldId="269"/>
            <ac:spMk id="67" creationId="{C432C66E-6AEB-6FFB-EFC1-FA6CF10BCCFD}"/>
          </ac:spMkLst>
        </pc:spChg>
        <pc:spChg chg="add mod">
          <ac:chgData name="KIKSTRA Jarmo" userId="7fcb8be3-c31a-4394-a3dd-a150ef08396c" providerId="ADAL" clId="{CC6FA003-9490-4D2C-ABAF-EAB2EE8D7F21}" dt="2023-04-06T13:46:11.429" v="887" actId="1076"/>
          <ac:spMkLst>
            <pc:docMk/>
            <pc:sldMk cId="3857019889" sldId="269"/>
            <ac:spMk id="101" creationId="{AC41C482-7BBD-261F-9B10-45FF98B634BA}"/>
          </ac:spMkLst>
        </pc:spChg>
        <pc:spChg chg="add mod">
          <ac:chgData name="KIKSTRA Jarmo" userId="7fcb8be3-c31a-4394-a3dd-a150ef08396c" providerId="ADAL" clId="{CC6FA003-9490-4D2C-ABAF-EAB2EE8D7F21}" dt="2023-04-06T13:45:57.787" v="885" actId="1076"/>
          <ac:spMkLst>
            <pc:docMk/>
            <pc:sldMk cId="3857019889" sldId="269"/>
            <ac:spMk id="111" creationId="{2230AED9-6BEE-2184-1707-377FEC4FD386}"/>
          </ac:spMkLst>
        </pc:spChg>
        <pc:spChg chg="add mod">
          <ac:chgData name="KIKSTRA Jarmo" userId="7fcb8be3-c31a-4394-a3dd-a150ef08396c" providerId="ADAL" clId="{CC6FA003-9490-4D2C-ABAF-EAB2EE8D7F21}" dt="2023-04-06T13:46:29.871" v="891" actId="1076"/>
          <ac:spMkLst>
            <pc:docMk/>
            <pc:sldMk cId="3857019889" sldId="269"/>
            <ac:spMk id="117" creationId="{EA16B0D9-13E3-C2C9-31B0-0862B0426502}"/>
          </ac:spMkLst>
        </pc:spChg>
        <pc:spChg chg="add del mod">
          <ac:chgData name="KIKSTRA Jarmo" userId="7fcb8be3-c31a-4394-a3dd-a150ef08396c" providerId="ADAL" clId="{CC6FA003-9490-4D2C-ABAF-EAB2EE8D7F21}" dt="2023-04-06T13:48:15.018" v="1007"/>
          <ac:spMkLst>
            <pc:docMk/>
            <pc:sldMk cId="3857019889" sldId="269"/>
            <ac:spMk id="165" creationId="{9C436489-5BBD-8C4B-A90E-5EADCC67E880}"/>
          </ac:spMkLst>
        </pc:spChg>
        <pc:spChg chg="add mod">
          <ac:chgData name="KIKSTRA Jarmo" userId="7fcb8be3-c31a-4394-a3dd-a150ef08396c" providerId="ADAL" clId="{CC6FA003-9490-4D2C-ABAF-EAB2EE8D7F21}" dt="2023-04-06T13:52:48.729" v="1251" actId="1076"/>
          <ac:spMkLst>
            <pc:docMk/>
            <pc:sldMk cId="3857019889" sldId="269"/>
            <ac:spMk id="169" creationId="{55495F70-53F7-EAFE-3933-151652DA00FD}"/>
          </ac:spMkLst>
        </pc:spChg>
        <pc:spChg chg="add mod">
          <ac:chgData name="KIKSTRA Jarmo" userId="7fcb8be3-c31a-4394-a3dd-a150ef08396c" providerId="ADAL" clId="{CC6FA003-9490-4D2C-ABAF-EAB2EE8D7F21}" dt="2023-04-06T13:52:37.746" v="1247" actId="20577"/>
          <ac:spMkLst>
            <pc:docMk/>
            <pc:sldMk cId="3857019889" sldId="269"/>
            <ac:spMk id="170" creationId="{B077CC1F-8415-5907-A04B-73E3CF12B163}"/>
          </ac:spMkLst>
        </pc:spChg>
        <pc:cxnChg chg="del mod">
          <ac:chgData name="KIKSTRA Jarmo" userId="7fcb8be3-c31a-4394-a3dd-a150ef08396c" providerId="ADAL" clId="{CC6FA003-9490-4D2C-ABAF-EAB2EE8D7F21}" dt="2023-04-06T10:23:12.907" v="582" actId="478"/>
          <ac:cxnSpMkLst>
            <pc:docMk/>
            <pc:sldMk cId="3857019889" sldId="269"/>
            <ac:cxnSpMk id="3" creationId="{D4D585EC-E0BB-2638-7E97-FEA5F3974C1B}"/>
          </ac:cxnSpMkLst>
        </pc:cxnChg>
        <pc:cxnChg chg="mod">
          <ac:chgData name="KIKSTRA Jarmo" userId="7fcb8be3-c31a-4394-a3dd-a150ef08396c" providerId="ADAL" clId="{CC6FA003-9490-4D2C-ABAF-EAB2EE8D7F21}" dt="2023-04-06T13:45:50.360" v="884" actId="693"/>
          <ac:cxnSpMkLst>
            <pc:docMk/>
            <pc:sldMk cId="3857019889" sldId="269"/>
            <ac:cxnSpMk id="9" creationId="{0FD39C81-08DD-A2E2-B886-F9B01141BCCA}"/>
          </ac:cxnSpMkLst>
        </pc:cxnChg>
        <pc:cxnChg chg="mod">
          <ac:chgData name="KIKSTRA Jarmo" userId="7fcb8be3-c31a-4394-a3dd-a150ef08396c" providerId="ADAL" clId="{CC6FA003-9490-4D2C-ABAF-EAB2EE8D7F21}" dt="2023-04-06T13:54:19.271" v="1299" actId="1076"/>
          <ac:cxnSpMkLst>
            <pc:docMk/>
            <pc:sldMk cId="3857019889" sldId="269"/>
            <ac:cxnSpMk id="17" creationId="{63D6ACB0-1991-0F68-1D5D-5FCB4E53C736}"/>
          </ac:cxnSpMkLst>
        </pc:cxnChg>
        <pc:cxnChg chg="mod">
          <ac:chgData name="KIKSTRA Jarmo" userId="7fcb8be3-c31a-4394-a3dd-a150ef08396c" providerId="ADAL" clId="{CC6FA003-9490-4D2C-ABAF-EAB2EE8D7F21}" dt="2023-04-06T13:51:20.780" v="1103" actId="1076"/>
          <ac:cxnSpMkLst>
            <pc:docMk/>
            <pc:sldMk cId="3857019889" sldId="269"/>
            <ac:cxnSpMk id="23" creationId="{A3CBF32C-05AC-0B6E-FB5D-AD29A5D27DB8}"/>
          </ac:cxnSpMkLst>
        </pc:cxnChg>
        <pc:cxnChg chg="del mod">
          <ac:chgData name="KIKSTRA Jarmo" userId="7fcb8be3-c31a-4394-a3dd-a150ef08396c" providerId="ADAL" clId="{CC6FA003-9490-4D2C-ABAF-EAB2EE8D7F21}" dt="2023-04-06T10:16:26.949" v="219" actId="478"/>
          <ac:cxnSpMkLst>
            <pc:docMk/>
            <pc:sldMk cId="3857019889" sldId="269"/>
            <ac:cxnSpMk id="26" creationId="{18CA8E32-85EC-BC5C-D2F8-B2B749015B35}"/>
          </ac:cxnSpMkLst>
        </pc:cxnChg>
        <pc:cxnChg chg="add mod">
          <ac:chgData name="KIKSTRA Jarmo" userId="7fcb8be3-c31a-4394-a3dd-a150ef08396c" providerId="ADAL" clId="{CC6FA003-9490-4D2C-ABAF-EAB2EE8D7F21}" dt="2023-04-06T13:45:50.360" v="884" actId="693"/>
          <ac:cxnSpMkLst>
            <pc:docMk/>
            <pc:sldMk cId="3857019889" sldId="269"/>
            <ac:cxnSpMk id="27" creationId="{0CDD8344-4418-CC51-A48B-2C815B442DA2}"/>
          </ac:cxnSpMkLst>
        </pc:cxnChg>
        <pc:cxnChg chg="del mod">
          <ac:chgData name="KIKSTRA Jarmo" userId="7fcb8be3-c31a-4394-a3dd-a150ef08396c" providerId="ADAL" clId="{CC6FA003-9490-4D2C-ABAF-EAB2EE8D7F21}" dt="2023-04-06T10:23:11.059" v="580" actId="478"/>
          <ac:cxnSpMkLst>
            <pc:docMk/>
            <pc:sldMk cId="3857019889" sldId="269"/>
            <ac:cxnSpMk id="32" creationId="{05A15AE5-3087-4F4F-9114-37348868C74E}"/>
          </ac:cxnSpMkLst>
        </pc:cxnChg>
        <pc:cxnChg chg="add mod">
          <ac:chgData name="KIKSTRA Jarmo" userId="7fcb8be3-c31a-4394-a3dd-a150ef08396c" providerId="ADAL" clId="{CC6FA003-9490-4D2C-ABAF-EAB2EE8D7F21}" dt="2023-04-06T13:49:53.142" v="1084" actId="14100"/>
          <ac:cxnSpMkLst>
            <pc:docMk/>
            <pc:sldMk cId="3857019889" sldId="269"/>
            <ac:cxnSpMk id="34" creationId="{880F9BB9-CD72-4DA3-F47F-B197595011D9}"/>
          </ac:cxnSpMkLst>
        </pc:cxnChg>
        <pc:cxnChg chg="del mod">
          <ac:chgData name="KIKSTRA Jarmo" userId="7fcb8be3-c31a-4394-a3dd-a150ef08396c" providerId="ADAL" clId="{CC6FA003-9490-4D2C-ABAF-EAB2EE8D7F21}" dt="2023-04-06T10:23:06.780" v="575" actId="478"/>
          <ac:cxnSpMkLst>
            <pc:docMk/>
            <pc:sldMk cId="3857019889" sldId="269"/>
            <ac:cxnSpMk id="35" creationId="{CD3E9936-088B-40CB-8A21-7802AE94835E}"/>
          </ac:cxnSpMkLst>
        </pc:cxnChg>
        <pc:cxnChg chg="mod">
          <ac:chgData name="KIKSTRA Jarmo" userId="7fcb8be3-c31a-4394-a3dd-a150ef08396c" providerId="ADAL" clId="{CC6FA003-9490-4D2C-ABAF-EAB2EE8D7F21}" dt="2023-04-06T13:49:53.142" v="1084" actId="14100"/>
          <ac:cxnSpMkLst>
            <pc:docMk/>
            <pc:sldMk cId="3857019889" sldId="269"/>
            <ac:cxnSpMk id="37" creationId="{6230002C-4C1F-C436-D766-4A7ED1A34F54}"/>
          </ac:cxnSpMkLst>
        </pc:cxnChg>
        <pc:cxnChg chg="del mod">
          <ac:chgData name="KIKSTRA Jarmo" userId="7fcb8be3-c31a-4394-a3dd-a150ef08396c" providerId="ADAL" clId="{CC6FA003-9490-4D2C-ABAF-EAB2EE8D7F21}" dt="2023-04-06T10:25:33.094" v="624" actId="478"/>
          <ac:cxnSpMkLst>
            <pc:docMk/>
            <pc:sldMk cId="3857019889" sldId="269"/>
            <ac:cxnSpMk id="41" creationId="{C4CBB9ED-77B1-1E51-0323-2133C141EFF6}"/>
          </ac:cxnSpMkLst>
        </pc:cxnChg>
        <pc:cxnChg chg="mod">
          <ac:chgData name="KIKSTRA Jarmo" userId="7fcb8be3-c31a-4394-a3dd-a150ef08396c" providerId="ADAL" clId="{CC6FA003-9490-4D2C-ABAF-EAB2EE8D7F21}" dt="2023-04-06T13:45:50.360" v="884" actId="693"/>
          <ac:cxnSpMkLst>
            <pc:docMk/>
            <pc:sldMk cId="3857019889" sldId="269"/>
            <ac:cxnSpMk id="55" creationId="{D1284F01-A665-3866-6F24-FFF741E4B58A}"/>
          </ac:cxnSpMkLst>
        </pc:cxnChg>
        <pc:cxnChg chg="add mod">
          <ac:chgData name="KIKSTRA Jarmo" userId="7fcb8be3-c31a-4394-a3dd-a150ef08396c" providerId="ADAL" clId="{CC6FA003-9490-4D2C-ABAF-EAB2EE8D7F21}" dt="2023-04-06T13:45:57.787" v="885" actId="1076"/>
          <ac:cxnSpMkLst>
            <pc:docMk/>
            <pc:sldMk cId="3857019889" sldId="269"/>
            <ac:cxnSpMk id="68" creationId="{A6EC61B1-BBE5-2578-F7BE-4DD18EFE987F}"/>
          </ac:cxnSpMkLst>
        </pc:cxnChg>
        <pc:cxnChg chg="add del mod">
          <ac:chgData name="KIKSTRA Jarmo" userId="7fcb8be3-c31a-4394-a3dd-a150ef08396c" providerId="ADAL" clId="{CC6FA003-9490-4D2C-ABAF-EAB2EE8D7F21}" dt="2023-04-06T10:22:33.332" v="530"/>
          <ac:cxnSpMkLst>
            <pc:docMk/>
            <pc:sldMk cId="3857019889" sldId="269"/>
            <ac:cxnSpMk id="87" creationId="{E39F6083-3973-DD82-5258-1BE0C3F8B8D3}"/>
          </ac:cxnSpMkLst>
        </pc:cxnChg>
        <pc:cxnChg chg="add mod">
          <ac:chgData name="KIKSTRA Jarmo" userId="7fcb8be3-c31a-4394-a3dd-a150ef08396c" providerId="ADAL" clId="{CC6FA003-9490-4D2C-ABAF-EAB2EE8D7F21}" dt="2023-04-06T13:46:14.579" v="888" actId="14100"/>
          <ac:cxnSpMkLst>
            <pc:docMk/>
            <pc:sldMk cId="3857019889" sldId="269"/>
            <ac:cxnSpMk id="102" creationId="{30519510-5FF0-0DD9-4545-D09127D0E2D1}"/>
          </ac:cxnSpMkLst>
        </pc:cxnChg>
        <pc:cxnChg chg="add mod">
          <ac:chgData name="KIKSTRA Jarmo" userId="7fcb8be3-c31a-4394-a3dd-a150ef08396c" providerId="ADAL" clId="{CC6FA003-9490-4D2C-ABAF-EAB2EE8D7F21}" dt="2023-04-06T13:53:02.821" v="1252" actId="14100"/>
          <ac:cxnSpMkLst>
            <pc:docMk/>
            <pc:sldMk cId="3857019889" sldId="269"/>
            <ac:cxnSpMk id="112" creationId="{3713F47B-044E-9BBB-B25F-AF8CA844B30C}"/>
          </ac:cxnSpMkLst>
        </pc:cxnChg>
        <pc:cxnChg chg="add mod">
          <ac:chgData name="KIKSTRA Jarmo" userId="7fcb8be3-c31a-4394-a3dd-a150ef08396c" providerId="ADAL" clId="{CC6FA003-9490-4D2C-ABAF-EAB2EE8D7F21}" dt="2023-04-06T13:52:45.196" v="1250" actId="14100"/>
          <ac:cxnSpMkLst>
            <pc:docMk/>
            <pc:sldMk cId="3857019889" sldId="269"/>
            <ac:cxnSpMk id="171" creationId="{2D83EB56-0828-C379-CC23-B166EAB2C327}"/>
          </ac:cxnSpMkLst>
        </pc:cxnChg>
      </pc:sldChg>
      <pc:sldChg chg="modSp add mod">
        <pc:chgData name="KIKSTRA Jarmo" userId="7fcb8be3-c31a-4394-a3dd-a150ef08396c" providerId="ADAL" clId="{CC6FA003-9490-4D2C-ABAF-EAB2EE8D7F21}" dt="2023-04-06T10:11:41.522" v="9" actId="20577"/>
        <pc:sldMkLst>
          <pc:docMk/>
          <pc:sldMk cId="4200622264" sldId="270"/>
        </pc:sldMkLst>
        <pc:spChg chg="mod">
          <ac:chgData name="KIKSTRA Jarmo" userId="7fcb8be3-c31a-4394-a3dd-a150ef08396c" providerId="ADAL" clId="{CC6FA003-9490-4D2C-ABAF-EAB2EE8D7F21}" dt="2023-04-06T10:11:41.522" v="9" actId="20577"/>
          <ac:spMkLst>
            <pc:docMk/>
            <pc:sldMk cId="4200622264" sldId="270"/>
            <ac:spMk id="44" creationId="{DAF76DC9-1A7D-952C-F6A1-8B6B61EA7E5B}"/>
          </ac:spMkLst>
        </pc:spChg>
      </pc:sldChg>
    </pc:docChg>
  </pc:docChgLst>
  <pc:docChgLst>
    <pc:chgData name="KIKSTRA Jarmo" userId="7fcb8be3-c31a-4394-a3dd-a150ef08396c" providerId="ADAL" clId="{BE1FDF33-3821-4B50-A0F1-368E19AC77AB}"/>
    <pc:docChg chg="delSld">
      <pc:chgData name="KIKSTRA Jarmo" userId="7fcb8be3-c31a-4394-a3dd-a150ef08396c" providerId="ADAL" clId="{BE1FDF33-3821-4B50-A0F1-368E19AC77AB}" dt="2023-06-27T12:57:11.153" v="0" actId="47"/>
      <pc:docMkLst>
        <pc:docMk/>
      </pc:docMkLst>
      <pc:sldChg chg="del">
        <pc:chgData name="KIKSTRA Jarmo" userId="7fcb8be3-c31a-4394-a3dd-a150ef08396c" providerId="ADAL" clId="{BE1FDF33-3821-4B50-A0F1-368E19AC77AB}" dt="2023-06-27T12:57:11.153" v="0" actId="47"/>
        <pc:sldMkLst>
          <pc:docMk/>
          <pc:sldMk cId="3857019889" sldId="269"/>
        </pc:sldMkLst>
      </pc:sldChg>
      <pc:sldChg chg="del">
        <pc:chgData name="KIKSTRA Jarmo" userId="7fcb8be3-c31a-4394-a3dd-a150ef08396c" providerId="ADAL" clId="{BE1FDF33-3821-4B50-A0F1-368E19AC77AB}" dt="2023-06-27T12:57:11.153" v="0" actId="47"/>
        <pc:sldMkLst>
          <pc:docMk/>
          <pc:sldMk cId="1309634222" sldId="2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8CE3CE-7885-5440-B7D2-D1C38EEABC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54EA1-D6B4-7C47-AF7F-6ED3655198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2D56F-4014-E440-B414-1949875DC54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AEB30-D659-F04F-8BCA-7E5755820E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60766-B385-064C-89E0-D696CB68EF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C23E2-02F7-644F-99F5-08AC3BA5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C332E-8893-FE4E-9A25-93BB30EFA0D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7A1DD-B70C-B048-99CA-ED854228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0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- blue">
    <p:bg>
      <p:bgPr>
        <a:solidFill>
          <a:srgbClr val="2455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850" y="921451"/>
            <a:ext cx="10090861" cy="399383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850" y="5145094"/>
            <a:ext cx="9655607" cy="210026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chemeClr val="accent4"/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5FD36E0-C784-AE4E-B42C-F7764C6BD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1685" y="889393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83D7C-0821-A040-BE0C-B5DB8952D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8112" y="9119943"/>
            <a:ext cx="9761194" cy="3447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OSCAR-IAM: future collaboration ideas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69E957-E916-EA41-8D86-9462424C7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855" y="8922596"/>
            <a:ext cx="9538510" cy="20028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bg1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16/11/2020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23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-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4" y="8368206"/>
            <a:ext cx="3530546" cy="1232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48" y="511178"/>
            <a:ext cx="11540642" cy="16778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848" y="2466264"/>
            <a:ext cx="10059568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32D8BEC-2F74-8547-9F2C-AEAE0B302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71685" y="8893932"/>
            <a:ext cx="2880360" cy="5111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B0283A15-47DF-8047-8B83-438FA552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8112" y="9119943"/>
            <a:ext cx="9761194" cy="3447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OSCAR-IAM: future collaboration ideas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58E8B80-D0B3-954F-9A62-484C9A10F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855" y="8922596"/>
            <a:ext cx="9538510" cy="20028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16/11/2020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E42FE-DE83-0941-9540-20EEB49185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2836" y="232211"/>
            <a:ext cx="473889" cy="91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43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s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942F0-6E2E-9B45-9065-E71C5FD39597}"/>
              </a:ext>
            </a:extLst>
          </p:cNvPr>
          <p:cNvSpPr/>
          <p:nvPr userDrawn="1"/>
        </p:nvSpPr>
        <p:spPr>
          <a:xfrm>
            <a:off x="4" y="8327780"/>
            <a:ext cx="3530546" cy="1273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0847" y="2466264"/>
            <a:ext cx="5853532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567221" y="2466264"/>
            <a:ext cx="5853532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56797FB-FF82-0F4F-A928-D7AF36F544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71685" y="8893932"/>
            <a:ext cx="2880360" cy="5111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C27DB8A-983A-204A-A0E1-0B250973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48" y="511178"/>
            <a:ext cx="11540642" cy="16778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C3EFC6A2-0789-BB4B-9701-8038DFBF8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8112" y="9119943"/>
            <a:ext cx="9761194" cy="3447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OSCAR-IAM: future collaboration ideas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876024C-E78F-814A-ADD4-B2037FCE1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855" y="8922596"/>
            <a:ext cx="9538510" cy="20028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16/11/2020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63F04A-47D7-6D44-AF92-CB4F029D3D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2836" y="232211"/>
            <a:ext cx="473889" cy="91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07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s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8A4A04-F540-E24D-9FF5-8F7FC90CDCFA}"/>
              </a:ext>
            </a:extLst>
          </p:cNvPr>
          <p:cNvSpPr/>
          <p:nvPr userDrawn="1"/>
        </p:nvSpPr>
        <p:spPr>
          <a:xfrm>
            <a:off x="4" y="8287355"/>
            <a:ext cx="3530546" cy="1313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0850" y="2466264"/>
            <a:ext cx="3859683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470962" y="2466264"/>
            <a:ext cx="3859683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561073" y="2498048"/>
            <a:ext cx="3859683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E89C228-C4FD-7644-ABB7-614954C945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71685" y="8893932"/>
            <a:ext cx="2880360" cy="5111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60B89FE-026E-7249-A3EB-8B2B89BC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48" y="511178"/>
            <a:ext cx="11540642" cy="16778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5E2E5CD6-A1EE-A841-BFBB-519F206ED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8112" y="9119943"/>
            <a:ext cx="9761194" cy="3447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OSCAR-IAM: future collaboration ideas</a:t>
            </a:r>
            <a:endParaRPr lang="en-GB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66C81B30-170B-8F41-A120-A0E8F4AD1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855" y="8922596"/>
            <a:ext cx="9538510" cy="20028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16/11/2020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20A26F-514F-5A42-ACE3-70A01C8729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2836" y="232211"/>
            <a:ext cx="473889" cy="91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47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4416571-A315-1846-A578-44521F40228B}"/>
              </a:ext>
            </a:extLst>
          </p:cNvPr>
          <p:cNvSpPr/>
          <p:nvPr userDrawn="1"/>
        </p:nvSpPr>
        <p:spPr>
          <a:xfrm>
            <a:off x="4" y="8287355"/>
            <a:ext cx="3530546" cy="1313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850" y="2353628"/>
            <a:ext cx="5916607" cy="1153477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9215" y="2353628"/>
            <a:ext cx="5901538" cy="1153477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80847" y="3725269"/>
            <a:ext cx="5853532" cy="48328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567221" y="3725269"/>
            <a:ext cx="5853532" cy="48328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BA7FE-773F-2D4C-A1FD-78D273094D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BFC3704-1948-F84D-88BE-17DA7F45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48" y="511178"/>
            <a:ext cx="11540642" cy="16778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2DBAF8AC-F4B9-2C4F-BBF0-BD58FB50FE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848112" y="9119943"/>
            <a:ext cx="9761194" cy="3447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OSCAR-IAM: future collaboration ideas</a:t>
            </a:r>
            <a:endParaRPr lang="en-GB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97E7983D-B1A4-B148-B1D4-C4B621AD1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855" y="8922596"/>
            <a:ext cx="9538510" cy="20028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16/11/2020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6BA4D8-F3B1-6640-9CB5-BB9AE0CA86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2836" y="232211"/>
            <a:ext cx="473889" cy="91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7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4" y="8368206"/>
            <a:ext cx="3530546" cy="1232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48" y="511178"/>
            <a:ext cx="11540642" cy="16778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848" y="2466264"/>
            <a:ext cx="10059568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32D8BEC-2F74-8547-9F2C-AEAE0B302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71685" y="8893932"/>
            <a:ext cx="2880360" cy="5111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B0283A15-47DF-8047-8B83-438FA552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8112" y="9119943"/>
            <a:ext cx="9761194" cy="3447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OSCAR-IAM: future collaboration ideas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58E8B80-D0B3-954F-9A62-484C9A10F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855" y="8922596"/>
            <a:ext cx="9538510" cy="20028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16/11/2020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78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942F0-6E2E-9B45-9065-E71C5FD39597}"/>
              </a:ext>
            </a:extLst>
          </p:cNvPr>
          <p:cNvSpPr/>
          <p:nvPr userDrawn="1"/>
        </p:nvSpPr>
        <p:spPr>
          <a:xfrm>
            <a:off x="4" y="8327780"/>
            <a:ext cx="3530546" cy="1273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0847" y="2466264"/>
            <a:ext cx="5853532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567221" y="2466264"/>
            <a:ext cx="5853532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56797FB-FF82-0F4F-A928-D7AF36F544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71685" y="8893932"/>
            <a:ext cx="2880360" cy="5111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C27DB8A-983A-204A-A0E1-0B250973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48" y="511178"/>
            <a:ext cx="11540642" cy="16778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C3EFC6A2-0789-BB4B-9701-8038DFBF8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8112" y="9119943"/>
            <a:ext cx="9761194" cy="3447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OSCAR-IAM: future collaboration ideas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876024C-E78F-814A-ADD4-B2037FCE1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855" y="8922596"/>
            <a:ext cx="9538510" cy="20028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16/11/2020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60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8A4A04-F540-E24D-9FF5-8F7FC90CDCFA}"/>
              </a:ext>
            </a:extLst>
          </p:cNvPr>
          <p:cNvSpPr/>
          <p:nvPr userDrawn="1"/>
        </p:nvSpPr>
        <p:spPr>
          <a:xfrm>
            <a:off x="4" y="8287355"/>
            <a:ext cx="3530546" cy="1313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0850" y="2466264"/>
            <a:ext cx="3859683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470962" y="2466264"/>
            <a:ext cx="3859683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561073" y="2498048"/>
            <a:ext cx="3859683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E89C228-C4FD-7644-ABB7-614954C945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71685" y="8893932"/>
            <a:ext cx="2880360" cy="5111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60B89FE-026E-7249-A3EB-8B2B89BC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48" y="511178"/>
            <a:ext cx="11540642" cy="16778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5E2E5CD6-A1EE-A841-BFBB-519F206ED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8112" y="9119943"/>
            <a:ext cx="9761194" cy="3447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OSCAR-IAM: future collaboration ideas</a:t>
            </a:r>
            <a:endParaRPr lang="en-GB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66C81B30-170B-8F41-A120-A0E8F4AD1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855" y="8922596"/>
            <a:ext cx="9538510" cy="20028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16/11/2020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90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4416571-A315-1846-A578-44521F40228B}"/>
              </a:ext>
            </a:extLst>
          </p:cNvPr>
          <p:cNvSpPr/>
          <p:nvPr userDrawn="1"/>
        </p:nvSpPr>
        <p:spPr>
          <a:xfrm>
            <a:off x="4" y="8287355"/>
            <a:ext cx="3530546" cy="1313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850" y="2353628"/>
            <a:ext cx="5916607" cy="1153477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9215" y="2353628"/>
            <a:ext cx="5901538" cy="1153477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80847" y="3725269"/>
            <a:ext cx="5853532" cy="48328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567221" y="3725269"/>
            <a:ext cx="5853532" cy="48328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BA7FE-773F-2D4C-A1FD-78D273094D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BFC3704-1948-F84D-88BE-17DA7F45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48" y="511178"/>
            <a:ext cx="11540642" cy="16778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2DBAF8AC-F4B9-2C4F-BBF0-BD58FB50FE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848112" y="9119943"/>
            <a:ext cx="9761194" cy="3447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OSCAR-IAM: future collaboration ideas</a:t>
            </a:r>
            <a:endParaRPr lang="en-GB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97E7983D-B1A4-B148-B1D4-C4B621AD1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855" y="8922596"/>
            <a:ext cx="9538510" cy="20028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16/11/2020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2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7775122" y="-1"/>
            <a:ext cx="5026481" cy="2125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848" y="2466264"/>
            <a:ext cx="10059568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F5CED-483C-A348-8E33-D2AA0F23C5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53A157-7BBA-5749-8237-8C990161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48" y="511178"/>
            <a:ext cx="11540642" cy="16778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3953BB51-3F9C-E747-ACA8-03C6016EB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8112" y="9119943"/>
            <a:ext cx="9761194" cy="3447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OSCAR-IAM: future collaboration ideas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9247E92-8FF0-A341-9976-E6095D27E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855" y="8922596"/>
            <a:ext cx="9538510" cy="20028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16/11/2020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07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34238B-024D-294E-AD4C-68C413D97E1A}"/>
              </a:ext>
            </a:extLst>
          </p:cNvPr>
          <p:cNvSpPr/>
          <p:nvPr userDrawn="1"/>
        </p:nvSpPr>
        <p:spPr>
          <a:xfrm>
            <a:off x="7775122" y="-1"/>
            <a:ext cx="5026481" cy="2125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0847" y="2466264"/>
            <a:ext cx="5853532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567221" y="2466264"/>
            <a:ext cx="5853532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2D3F-74B7-B64C-800D-13CA52163C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D7F9956-5A00-5A40-8899-32D1F879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48" y="511178"/>
            <a:ext cx="11540642" cy="16778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0031E1D5-F0A3-EF45-84AA-C0225E109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8112" y="9119943"/>
            <a:ext cx="9761194" cy="3447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OSCAR-IAM: future collaboration ideas</a:t>
            </a:r>
            <a:endParaRPr lang="en-GB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0305433C-0038-FC49-AAE7-4AE15259F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855" y="8922596"/>
            <a:ext cx="9538510" cy="20028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16/11/2020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30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92FE64-D177-274B-901F-D336A79314A8}"/>
              </a:ext>
            </a:extLst>
          </p:cNvPr>
          <p:cNvSpPr/>
          <p:nvPr userDrawn="1"/>
        </p:nvSpPr>
        <p:spPr>
          <a:xfrm>
            <a:off x="7775122" y="-1"/>
            <a:ext cx="5026481" cy="2125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0850" y="2466264"/>
            <a:ext cx="3859683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470962" y="2466264"/>
            <a:ext cx="3859683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561073" y="2498048"/>
            <a:ext cx="3859683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B989F8-C842-5E4D-A070-A6209E35FC7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9E4815-2057-AE40-A83C-99001B97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48" y="511178"/>
            <a:ext cx="11540642" cy="16778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2E2EF048-87C8-2B43-AA12-7E550A2A4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8112" y="9119943"/>
            <a:ext cx="9761194" cy="3447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OSCAR-IAM: future collaboration ideas</a:t>
            </a:r>
            <a:endParaRPr lang="en-GB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40068E4E-9680-554C-B740-1BBB27554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855" y="8922596"/>
            <a:ext cx="9538510" cy="20028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16/11/2020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12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20DF604-D9D6-5045-B588-839447328165}"/>
              </a:ext>
            </a:extLst>
          </p:cNvPr>
          <p:cNvSpPr/>
          <p:nvPr userDrawn="1"/>
        </p:nvSpPr>
        <p:spPr>
          <a:xfrm>
            <a:off x="7775122" y="-1"/>
            <a:ext cx="5026481" cy="2125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6C0CE20-2FA8-D441-A594-2E5923EE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850" y="2353628"/>
            <a:ext cx="5916607" cy="1153477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9AD1BB0-F11D-AB4E-A5C2-D6877E27F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215" y="2353628"/>
            <a:ext cx="5901538" cy="1153477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2982180-1554-0149-9361-2E4524F2E5A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80847" y="3725269"/>
            <a:ext cx="5853532" cy="48328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075AC00-972C-AE42-811E-B2A50B01A5A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567221" y="3725269"/>
            <a:ext cx="5853532" cy="48328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DE99-ADAF-CC49-8A11-DA767186AC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FAC88BB-6435-5741-AECC-C64CD1B8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48" y="511178"/>
            <a:ext cx="11540642" cy="16778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Footer Placeholder 7">
            <a:extLst>
              <a:ext uri="{FF2B5EF4-FFF2-40B4-BE49-F238E27FC236}">
                <a16:creationId xmlns:a16="http://schemas.microsoft.com/office/drawing/2014/main" id="{470C4FCD-395E-D94C-AECA-9EC451BFD0A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848112" y="9119943"/>
            <a:ext cx="9761194" cy="3447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OSCAR-IAM: future collaboration ideas</a:t>
            </a:r>
            <a:endParaRPr lang="en-GB" dirty="0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46DBF9A0-D8B4-7745-ACB6-B5E35D853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855" y="8922596"/>
            <a:ext cx="9538510" cy="20028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16/11/2020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34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1E07DA8-F1F3-4A5A-BC63-BCDC6C459C2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0803920" cy="9601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008899" y="4850"/>
            <a:ext cx="4792705" cy="959635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048" y="2555875"/>
            <a:ext cx="11188598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50" y="511177"/>
            <a:ext cx="11191799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D8510D3-7480-FA40-B714-28425739D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1685" y="889393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8C025A19-EC4F-5D46-BAED-915B844A7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8112" y="9119943"/>
            <a:ext cx="9761194" cy="3447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OSCAR-IAM: future collaboration ideas</a:t>
            </a:r>
            <a:endParaRPr lang="en-GB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D01290F5-EF9B-6848-BD94-0DC63C61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855" y="8922596"/>
            <a:ext cx="9538510" cy="20028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16/11/2020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A73F24A-72E1-514B-A669-66B08B94475A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2047392" y="226059"/>
            <a:ext cx="482350" cy="91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3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6" r:id="rId10"/>
    <p:sldLayoutId id="2147483687" r:id="rId11"/>
    <p:sldLayoutId id="2147483688" r:id="rId12"/>
    <p:sldLayoutId id="2147483689" r:id="rId13"/>
  </p:sldLayoutIdLst>
  <p:hf hdr="0"/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343584-497F-92D5-1783-07954D2D8A0F}"/>
              </a:ext>
            </a:extLst>
          </p:cNvPr>
          <p:cNvSpPr/>
          <p:nvPr/>
        </p:nvSpPr>
        <p:spPr>
          <a:xfrm>
            <a:off x="3370859" y="4248855"/>
            <a:ext cx="6042467" cy="2801493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400" b="1" i="1" dirty="0" err="1">
                <a:solidFill>
                  <a:schemeClr val="accent5"/>
                </a:solidFill>
              </a:rPr>
              <a:t>MESSAGEix</a:t>
            </a:r>
            <a:r>
              <a:rPr lang="en-US" sz="1400" b="1" i="1" dirty="0">
                <a:solidFill>
                  <a:schemeClr val="accent5"/>
                </a:solidFill>
              </a:rPr>
              <a:t>-</a:t>
            </a:r>
            <a:r>
              <a:rPr lang="en-US" sz="1400" b="1" i="1" dirty="0">
                <a:solidFill>
                  <a:schemeClr val="accent4">
                    <a:lumMod val="75000"/>
                  </a:schemeClr>
                </a:solidFill>
              </a:rPr>
              <a:t>Global</a:t>
            </a:r>
            <a:endParaRPr lang="en-AT" sz="14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0ED5E5-18BA-0C80-71D8-55B0504F5CF8}"/>
              </a:ext>
            </a:extLst>
          </p:cNvPr>
          <p:cNvSpPr/>
          <p:nvPr/>
        </p:nvSpPr>
        <p:spPr>
          <a:xfrm>
            <a:off x="6984871" y="4837812"/>
            <a:ext cx="2243777" cy="828139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br>
              <a:rPr lang="en-US" sz="1400" b="1" i="1" dirty="0">
                <a:solidFill>
                  <a:schemeClr val="accent5"/>
                </a:solidFill>
              </a:rPr>
            </a:br>
            <a:r>
              <a:rPr lang="en-US" sz="1400" b="1" i="1" dirty="0" err="1">
                <a:solidFill>
                  <a:schemeClr val="accent5"/>
                </a:solidFill>
              </a:rPr>
              <a:t>MESSAGEix</a:t>
            </a:r>
            <a:endParaRPr lang="en-US" sz="1400" b="1" i="1" dirty="0">
              <a:solidFill>
                <a:schemeClr val="accent5"/>
              </a:solidFill>
            </a:endParaRPr>
          </a:p>
          <a:p>
            <a:pPr algn="r"/>
            <a:r>
              <a:rPr lang="en-US" sz="1000" b="1" i="1" dirty="0">
                <a:solidFill>
                  <a:schemeClr val="accent5"/>
                </a:solidFill>
              </a:rPr>
              <a:t>(Energy supply model, e.g. energy demand and supply, emissions, carbon price)</a:t>
            </a:r>
            <a:endParaRPr lang="en-AT" sz="1400" b="1" i="1" dirty="0">
              <a:solidFill>
                <a:schemeClr val="accent5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911EA21-0311-994B-0FBA-BFDDDAA3A903}"/>
              </a:ext>
            </a:extLst>
          </p:cNvPr>
          <p:cNvSpPr/>
          <p:nvPr/>
        </p:nvSpPr>
        <p:spPr>
          <a:xfrm>
            <a:off x="1230859" y="2286052"/>
            <a:ext cx="9198381" cy="5023335"/>
          </a:xfrm>
          <a:prstGeom prst="roundRect">
            <a:avLst>
              <a:gd name="adj" fmla="val 14184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sz="1600" b="1" dirty="0">
                <a:solidFill>
                  <a:srgbClr val="2455A3"/>
                </a:solidFill>
              </a:rPr>
              <a:t>This paper</a:t>
            </a:r>
            <a:br>
              <a:rPr lang="en-US" sz="1600" b="1" dirty="0">
                <a:solidFill>
                  <a:srgbClr val="2455A3"/>
                </a:solidFill>
              </a:rPr>
            </a:br>
            <a:r>
              <a:rPr lang="en-US" sz="1200" b="1" i="1" dirty="0">
                <a:solidFill>
                  <a:srgbClr val="2455A3"/>
                </a:solidFill>
              </a:rPr>
              <a:t>aggregate demand </a:t>
            </a:r>
            <a:br>
              <a:rPr lang="en-US" sz="1200" b="1" i="1" dirty="0">
                <a:solidFill>
                  <a:srgbClr val="2455A3"/>
                </a:solidFill>
              </a:rPr>
            </a:br>
            <a:r>
              <a:rPr lang="en-US" sz="1200" b="1" i="1" dirty="0">
                <a:solidFill>
                  <a:srgbClr val="2455A3"/>
                </a:solidFill>
              </a:rPr>
              <a:t>reduction</a:t>
            </a:r>
            <a:endParaRPr lang="en-AT" sz="1400" b="1" dirty="0">
              <a:solidFill>
                <a:srgbClr val="2455A3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A83F04-E4AD-558E-C2DC-5B4E56B96E13}"/>
              </a:ext>
            </a:extLst>
          </p:cNvPr>
          <p:cNvSpPr/>
          <p:nvPr/>
        </p:nvSpPr>
        <p:spPr>
          <a:xfrm>
            <a:off x="3572031" y="1277724"/>
            <a:ext cx="2820062" cy="585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Global </a:t>
            </a:r>
            <a:r>
              <a:rPr lang="en-US" sz="1400" dirty="0" err="1"/>
              <a:t>MESSAGEix</a:t>
            </a:r>
            <a:r>
              <a:rPr lang="en-US" sz="1400" dirty="0"/>
              <a:t>-GLOBIOM v1.1 model setup</a:t>
            </a:r>
            <a:endParaRPr lang="en-AT" sz="14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F375A31-4FEB-9E6A-9216-DF903850C622}"/>
              </a:ext>
            </a:extLst>
          </p:cNvPr>
          <p:cNvCxnSpPr>
            <a:cxnSpLocks/>
          </p:cNvCxnSpPr>
          <p:nvPr/>
        </p:nvCxnSpPr>
        <p:spPr>
          <a:xfrm rot="5400000">
            <a:off x="3844559" y="2325528"/>
            <a:ext cx="1600091" cy="674916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DA8E24-93D2-7E07-DD4B-9E5B2E9DEC4E}"/>
              </a:ext>
            </a:extLst>
          </p:cNvPr>
          <p:cNvSpPr/>
          <p:nvPr/>
        </p:nvSpPr>
        <p:spPr>
          <a:xfrm>
            <a:off x="1602198" y="5629975"/>
            <a:ext cx="1397322" cy="109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Utility peaks and consumption/cap by year</a:t>
            </a:r>
            <a:endParaRPr lang="en-AT" sz="14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21B243E-E4FD-351B-F50F-53440A5F97D4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2999520" y="6175543"/>
            <a:ext cx="1919417" cy="31318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EDD128-B7F6-3AA5-FBAD-9A5F6376FFE1}"/>
              </a:ext>
            </a:extLst>
          </p:cNvPr>
          <p:cNvSpPr/>
          <p:nvPr/>
        </p:nvSpPr>
        <p:spPr>
          <a:xfrm>
            <a:off x="1496085" y="2818356"/>
            <a:ext cx="1860607" cy="513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Climate policy assumptions</a:t>
            </a:r>
            <a:endParaRPr lang="en-AT" sz="14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73ECB61-2908-E28A-7E5E-6C64F971BD86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356692" y="3075140"/>
            <a:ext cx="377310" cy="395165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ECF606E-0545-2298-BC1D-1B8685992519}"/>
              </a:ext>
            </a:extLst>
          </p:cNvPr>
          <p:cNvSpPr/>
          <p:nvPr/>
        </p:nvSpPr>
        <p:spPr>
          <a:xfrm>
            <a:off x="4918937" y="6010343"/>
            <a:ext cx="2235736" cy="956759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b="1" i="1" dirty="0">
                <a:solidFill>
                  <a:schemeClr val="accent5"/>
                </a:solidFill>
              </a:rPr>
              <a:t>MACRO</a:t>
            </a:r>
            <a:br>
              <a:rPr lang="en-US" sz="1400" b="1" i="1" dirty="0">
                <a:solidFill>
                  <a:schemeClr val="accent5"/>
                </a:solidFill>
              </a:rPr>
            </a:br>
            <a:r>
              <a:rPr lang="en-US" sz="1400" b="1" i="1" dirty="0">
                <a:solidFill>
                  <a:schemeClr val="accent5"/>
                </a:solidFill>
              </a:rPr>
              <a:t>[non-monotonic utility] </a:t>
            </a:r>
            <a:br>
              <a:rPr lang="en-US" sz="1000" b="1" i="1" dirty="0">
                <a:solidFill>
                  <a:schemeClr val="accent5"/>
                </a:solidFill>
              </a:rPr>
            </a:br>
            <a:r>
              <a:rPr lang="en-US" sz="1000" b="1" i="1" dirty="0">
                <a:solidFill>
                  <a:schemeClr val="accent5"/>
                </a:solidFill>
              </a:rPr>
              <a:t>(Consumption, Investment, Energy prices)</a:t>
            </a:r>
            <a:endParaRPr lang="en-AT" sz="1000" b="1" i="1" dirty="0">
              <a:solidFill>
                <a:schemeClr val="accent5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A761B5-C04D-CDAD-DE73-A2D2D17D96AB}"/>
              </a:ext>
            </a:extLst>
          </p:cNvPr>
          <p:cNvSpPr txBox="1"/>
          <p:nvPr/>
        </p:nvSpPr>
        <p:spPr>
          <a:xfrm>
            <a:off x="3910666" y="4410813"/>
            <a:ext cx="2366953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i="1" dirty="0">
                <a:solidFill>
                  <a:schemeClr val="accent5"/>
                </a:solidFill>
              </a:rPr>
              <a:t>Downscaled economy </a:t>
            </a:r>
            <a:br>
              <a:rPr lang="en-US" sz="1400" i="1" dirty="0">
                <a:solidFill>
                  <a:schemeClr val="accent5"/>
                </a:solidFill>
              </a:rPr>
            </a:br>
            <a:r>
              <a:rPr lang="en-US" sz="1050" i="1" dirty="0">
                <a:solidFill>
                  <a:schemeClr val="accent5"/>
                </a:solidFill>
              </a:rPr>
              <a:t>(international economics)</a:t>
            </a:r>
            <a:endParaRPr lang="en-AT" sz="1400" i="1" dirty="0">
              <a:solidFill>
                <a:schemeClr val="accent5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8197FFA-2CA0-1AE1-E30D-491B5B4C46D8}"/>
              </a:ext>
            </a:extLst>
          </p:cNvPr>
          <p:cNvSpPr/>
          <p:nvPr/>
        </p:nvSpPr>
        <p:spPr>
          <a:xfrm>
            <a:off x="5541817" y="2494429"/>
            <a:ext cx="2843874" cy="585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Energy-economy data and potentials for Australia</a:t>
            </a:r>
            <a:endParaRPr lang="en-AT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6DA2F48-80ED-84DF-84BB-5FB2EDD263FE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 flipV="1">
            <a:off x="4914169" y="2787036"/>
            <a:ext cx="627648" cy="669977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D31BFBF-EDE5-D550-DE5A-98C1825EC7BC}"/>
              </a:ext>
            </a:extLst>
          </p:cNvPr>
          <p:cNvSpPr/>
          <p:nvPr/>
        </p:nvSpPr>
        <p:spPr>
          <a:xfrm>
            <a:off x="1259701" y="1271706"/>
            <a:ext cx="2225318" cy="585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SSP2 GDP and population for Australia</a:t>
            </a:r>
            <a:endParaRPr lang="en-AT" sz="14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6E6F2DC-C7C9-B57B-C77D-BE5F9FF119A4}"/>
              </a:ext>
            </a:extLst>
          </p:cNvPr>
          <p:cNvCxnSpPr>
            <a:cxnSpLocks/>
            <a:stCxn id="26" idx="2"/>
          </p:cNvCxnSpPr>
          <p:nvPr/>
        </p:nvCxnSpPr>
        <p:spPr>
          <a:xfrm rot="16200000" flipH="1">
            <a:off x="2351052" y="1878229"/>
            <a:ext cx="1600093" cy="1557477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DC4C4B8-4886-8D82-0B6E-F46E220AA1CE}"/>
              </a:ext>
            </a:extLst>
          </p:cNvPr>
          <p:cNvSpPr/>
          <p:nvPr/>
        </p:nvSpPr>
        <p:spPr>
          <a:xfrm>
            <a:off x="3194487" y="3463031"/>
            <a:ext cx="2225318" cy="585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 calibration for SSPs</a:t>
            </a:r>
            <a:endParaRPr lang="en-AT" sz="14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9F0C02E-4835-F53B-89A3-0635C4990E84}"/>
              </a:ext>
            </a:extLst>
          </p:cNvPr>
          <p:cNvCxnSpPr>
            <a:cxnSpLocks/>
            <a:stCxn id="28" idx="3"/>
            <a:endCxn id="12" idx="0"/>
          </p:cNvCxnSpPr>
          <p:nvPr/>
        </p:nvCxnSpPr>
        <p:spPr>
          <a:xfrm>
            <a:off x="5419805" y="3755639"/>
            <a:ext cx="972288" cy="493216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DA51770-2D54-8118-E1BF-AC7FF6DE92BD}"/>
              </a:ext>
            </a:extLst>
          </p:cNvPr>
          <p:cNvSpPr/>
          <p:nvPr/>
        </p:nvSpPr>
        <p:spPr>
          <a:xfrm>
            <a:off x="7390238" y="582012"/>
            <a:ext cx="998270" cy="322129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AT" sz="1400" b="1" i="1" dirty="0">
              <a:solidFill>
                <a:schemeClr val="accent5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5DC674E-E934-96B6-8C5B-5AE86B38D70F}"/>
              </a:ext>
            </a:extLst>
          </p:cNvPr>
          <p:cNvSpPr/>
          <p:nvPr/>
        </p:nvSpPr>
        <p:spPr>
          <a:xfrm>
            <a:off x="7390238" y="1048134"/>
            <a:ext cx="998270" cy="322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4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897CA69-9AFD-3BFD-DF5C-07FB1E381C0A}"/>
              </a:ext>
            </a:extLst>
          </p:cNvPr>
          <p:cNvSpPr/>
          <p:nvPr/>
        </p:nvSpPr>
        <p:spPr>
          <a:xfrm>
            <a:off x="7387421" y="1516725"/>
            <a:ext cx="998270" cy="322129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AT" sz="140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1EE0E6-8785-D8EE-C956-6DF1F35CB0E2}"/>
              </a:ext>
            </a:extLst>
          </p:cNvPr>
          <p:cNvSpPr txBox="1"/>
          <p:nvPr/>
        </p:nvSpPr>
        <p:spPr>
          <a:xfrm>
            <a:off x="8581860" y="596364"/>
            <a:ext cx="14520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Model</a:t>
            </a:r>
            <a:endParaRPr lang="en-AT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9C4788-4D47-2E4B-1517-FB3AD2E4A0B4}"/>
              </a:ext>
            </a:extLst>
          </p:cNvPr>
          <p:cNvSpPr txBox="1"/>
          <p:nvPr/>
        </p:nvSpPr>
        <p:spPr>
          <a:xfrm>
            <a:off x="8581859" y="1073611"/>
            <a:ext cx="14520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Input</a:t>
            </a:r>
            <a:endParaRPr lang="en-AT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411B79-E90F-A0E6-1831-834803DE3007}"/>
              </a:ext>
            </a:extLst>
          </p:cNvPr>
          <p:cNvSpPr txBox="1"/>
          <p:nvPr/>
        </p:nvSpPr>
        <p:spPr>
          <a:xfrm>
            <a:off x="8581860" y="1543387"/>
            <a:ext cx="14520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Output</a:t>
            </a:r>
            <a:endParaRPr lang="en-AT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797-70E0-5D0F-1CB3-B5A8EAC3BD11}"/>
              </a:ext>
            </a:extLst>
          </p:cNvPr>
          <p:cNvSpPr/>
          <p:nvPr/>
        </p:nvSpPr>
        <p:spPr>
          <a:xfrm>
            <a:off x="7124864" y="373946"/>
            <a:ext cx="2397687" cy="1684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9A97848-200E-AD98-182C-BC81D4B9CEE9}"/>
              </a:ext>
            </a:extLst>
          </p:cNvPr>
          <p:cNvCxnSpPr>
            <a:cxnSpLocks/>
            <a:stCxn id="22" idx="0"/>
            <a:endCxn id="13" idx="1"/>
          </p:cNvCxnSpPr>
          <p:nvPr/>
        </p:nvCxnSpPr>
        <p:spPr>
          <a:xfrm rot="5400000" flipH="1" flipV="1">
            <a:off x="6131608" y="5157080"/>
            <a:ext cx="758461" cy="948066"/>
          </a:xfrm>
          <a:prstGeom prst="bentConnector2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B087142-8AE7-85B1-CB3B-2CFD4D470487}"/>
              </a:ext>
            </a:extLst>
          </p:cNvPr>
          <p:cNvSpPr/>
          <p:nvPr/>
        </p:nvSpPr>
        <p:spPr>
          <a:xfrm>
            <a:off x="3494801" y="5320986"/>
            <a:ext cx="1860607" cy="594636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400" b="1" i="1" dirty="0">
                <a:solidFill>
                  <a:schemeClr val="accent5"/>
                </a:solidFill>
              </a:rPr>
              <a:t>Modeled energy intensity changes</a:t>
            </a:r>
            <a:endParaRPr lang="en-AT" sz="1400" b="1" i="1" dirty="0">
              <a:solidFill>
                <a:schemeClr val="accent5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45CE825-9159-15A1-998A-C0686B1A2A46}"/>
              </a:ext>
            </a:extLst>
          </p:cNvPr>
          <p:cNvSpPr/>
          <p:nvPr/>
        </p:nvSpPr>
        <p:spPr>
          <a:xfrm>
            <a:off x="1230859" y="2291812"/>
            <a:ext cx="11387861" cy="6941798"/>
          </a:xfrm>
          <a:prstGeom prst="roundRect">
            <a:avLst>
              <a:gd name="adj" fmla="val 9697"/>
            </a:avLst>
          </a:prstGeom>
          <a:noFill/>
          <a:ln w="571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Future model extensions</a:t>
            </a:r>
          </a:p>
          <a:p>
            <a:r>
              <a:rPr lang="en-US" sz="1200" b="1" i="1" dirty="0">
                <a:solidFill>
                  <a:schemeClr val="accent4">
                    <a:lumMod val="75000"/>
                  </a:schemeClr>
                </a:solidFill>
              </a:rPr>
              <a:t>Towards modelling planned degrowth policies</a:t>
            </a:r>
            <a:endParaRPr lang="en-AT" sz="11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EE3C060-A801-91CF-68DE-DD176BFB3586}"/>
              </a:ext>
            </a:extLst>
          </p:cNvPr>
          <p:cNvSpPr/>
          <p:nvPr/>
        </p:nvSpPr>
        <p:spPr>
          <a:xfrm>
            <a:off x="10092400" y="7213176"/>
            <a:ext cx="2352840" cy="1349631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10752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>
                <a:solidFill>
                  <a:schemeClr val="accent1">
                    <a:lumMod val="75000"/>
                  </a:schemeClr>
                </a:solidFill>
              </a:rPr>
              <a:t>Outcome variables:</a:t>
            </a:r>
            <a:endParaRPr kumimoji="0" lang="en-US" sz="1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900" b="1" i="1" dirty="0">
                <a:solidFill>
                  <a:schemeClr val="accent1">
                    <a:lumMod val="75000"/>
                  </a:schemeClr>
                </a:solidFill>
              </a:rPr>
              <a:t>Energy demand, scaled by directed degrowth policies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900" b="1" i="1" dirty="0">
                <a:solidFill>
                  <a:schemeClr val="accent1">
                    <a:lumMod val="75000"/>
                  </a:schemeClr>
                </a:solidFill>
              </a:rPr>
              <a:t>Detailed endogenous GDP (accounting for product/service detail)</a:t>
            </a:r>
          </a:p>
          <a:p>
            <a:pPr marL="285750" marR="0" lvl="0" indent="-285750" algn="l" defTabSz="10752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900" b="1" i="1" dirty="0">
                <a:solidFill>
                  <a:schemeClr val="accent1">
                    <a:lumMod val="75000"/>
                  </a:schemeClr>
                </a:solidFill>
              </a:rPr>
              <a:t>Etc. …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F251851-3A23-9CED-CAC6-D56EC2DC1B09}"/>
              </a:ext>
            </a:extLst>
          </p:cNvPr>
          <p:cNvCxnSpPr>
            <a:cxnSpLocks/>
            <a:stCxn id="59" idx="2"/>
          </p:cNvCxnSpPr>
          <p:nvPr/>
        </p:nvCxnSpPr>
        <p:spPr>
          <a:xfrm rot="16200000" flipH="1">
            <a:off x="7828152" y="5623744"/>
            <a:ext cx="837644" cy="3690852"/>
          </a:xfrm>
          <a:prstGeom prst="bentConnector2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266C454-7280-E7C6-9664-A92AF1776984}"/>
              </a:ext>
            </a:extLst>
          </p:cNvPr>
          <p:cNvSpPr txBox="1"/>
          <p:nvPr/>
        </p:nvSpPr>
        <p:spPr>
          <a:xfrm>
            <a:off x="9514145" y="5627411"/>
            <a:ext cx="1981456" cy="6001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Sector-specific reductions through granular product and production policies</a:t>
            </a:r>
            <a:endParaRPr lang="en-AT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95652EF-6171-8BC8-609A-6322C6612C7E}"/>
              </a:ext>
            </a:extLst>
          </p:cNvPr>
          <p:cNvCxnSpPr>
            <a:cxnSpLocks/>
            <a:stCxn id="48" idx="1"/>
            <a:endCxn id="12" idx="3"/>
          </p:cNvCxnSpPr>
          <p:nvPr/>
        </p:nvCxnSpPr>
        <p:spPr>
          <a:xfrm rot="10800000" flipV="1">
            <a:off x="9413326" y="4870632"/>
            <a:ext cx="1420158" cy="77897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7AE5DF8-B040-1419-0386-139BE95880FB}"/>
              </a:ext>
            </a:extLst>
          </p:cNvPr>
          <p:cNvSpPr/>
          <p:nvPr/>
        </p:nvSpPr>
        <p:spPr>
          <a:xfrm>
            <a:off x="10833484" y="4525357"/>
            <a:ext cx="1536926" cy="690549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400" b="1" i="1" dirty="0">
                <a:solidFill>
                  <a:schemeClr val="accent5"/>
                </a:solidFill>
              </a:rPr>
              <a:t>EEMRIO</a:t>
            </a:r>
            <a:endParaRPr lang="en-AT" sz="1400" b="1" i="1" dirty="0">
              <a:solidFill>
                <a:schemeClr val="accent5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AF1953-D9C4-77AD-0677-991ED06CFE5C}"/>
              </a:ext>
            </a:extLst>
          </p:cNvPr>
          <p:cNvSpPr txBox="1"/>
          <p:nvPr/>
        </p:nvSpPr>
        <p:spPr>
          <a:xfrm>
            <a:off x="10912640" y="4014805"/>
            <a:ext cx="14520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accent5"/>
                </a:solidFill>
              </a:rPr>
              <a:t>Energy demand by sector</a:t>
            </a:r>
            <a:endParaRPr lang="en-AT" sz="1400" i="1" dirty="0">
              <a:solidFill>
                <a:schemeClr val="accent5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AA26B7-53DA-714B-4D41-4DCF528A1784}"/>
              </a:ext>
            </a:extLst>
          </p:cNvPr>
          <p:cNvSpPr txBox="1"/>
          <p:nvPr/>
        </p:nvSpPr>
        <p:spPr>
          <a:xfrm>
            <a:off x="7598667" y="7374154"/>
            <a:ext cx="238296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Detailed endogenous GDP calculation by sector</a:t>
            </a:r>
            <a:endParaRPr lang="en-AT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1" name="Arrow: Curved Left 50">
            <a:extLst>
              <a:ext uri="{FF2B5EF4-FFF2-40B4-BE49-F238E27FC236}">
                <a16:creationId xmlns:a16="http://schemas.microsoft.com/office/drawing/2014/main" id="{9081D399-3A6F-B62D-1BB3-911C8A812310}"/>
              </a:ext>
            </a:extLst>
          </p:cNvPr>
          <p:cNvSpPr/>
          <p:nvPr/>
        </p:nvSpPr>
        <p:spPr>
          <a:xfrm>
            <a:off x="10160167" y="5044371"/>
            <a:ext cx="139886" cy="171535"/>
          </a:xfrm>
          <a:prstGeom prst="curvedLef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52" name="Arrow: Curved Left 51">
            <a:extLst>
              <a:ext uri="{FF2B5EF4-FFF2-40B4-BE49-F238E27FC236}">
                <a16:creationId xmlns:a16="http://schemas.microsoft.com/office/drawing/2014/main" id="{8617C52F-B59E-8E91-B6BB-82D524685C7D}"/>
              </a:ext>
            </a:extLst>
          </p:cNvPr>
          <p:cNvSpPr/>
          <p:nvPr/>
        </p:nvSpPr>
        <p:spPr>
          <a:xfrm rot="10800000">
            <a:off x="9952514" y="5025236"/>
            <a:ext cx="139886" cy="171535"/>
          </a:xfrm>
          <a:prstGeom prst="curvedLef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742F260-DC88-D7EA-D01C-0D8AC2CD4F26}"/>
              </a:ext>
            </a:extLst>
          </p:cNvPr>
          <p:cNvSpPr/>
          <p:nvPr/>
        </p:nvSpPr>
        <p:spPr>
          <a:xfrm>
            <a:off x="3379824" y="4248856"/>
            <a:ext cx="6043448" cy="2801492"/>
          </a:xfrm>
          <a:prstGeom prst="roundRect">
            <a:avLst>
              <a:gd name="adj" fmla="val 16105"/>
            </a:avLst>
          </a:prstGeom>
          <a:noFill/>
          <a:ln w="571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endParaRPr lang="en-AT" sz="11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EF37BF2-63A9-9F25-B14B-EFAE8654FB5A}"/>
              </a:ext>
            </a:extLst>
          </p:cNvPr>
          <p:cNvSpPr/>
          <p:nvPr/>
        </p:nvSpPr>
        <p:spPr>
          <a:xfrm>
            <a:off x="4207846" y="4349624"/>
            <a:ext cx="2078738" cy="585794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AT" sz="1400" b="1" i="1" dirty="0">
              <a:solidFill>
                <a:schemeClr val="accent5"/>
              </a:solidFill>
            </a:endParaRP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8F658F1-F954-D504-2EA7-5CA5041D6B3B}"/>
              </a:ext>
            </a:extLst>
          </p:cNvPr>
          <p:cNvCxnSpPr>
            <a:cxnSpLocks/>
            <a:stCxn id="13" idx="1"/>
            <a:endCxn id="60" idx="2"/>
          </p:cNvCxnSpPr>
          <p:nvPr/>
        </p:nvCxnSpPr>
        <p:spPr>
          <a:xfrm rot="10800000">
            <a:off x="5247215" y="4935418"/>
            <a:ext cx="1737656" cy="316464"/>
          </a:xfrm>
          <a:prstGeom prst="bentConnector2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1C9C3584-8B4B-B5A1-0201-CDEC77F8BCB2}"/>
              </a:ext>
            </a:extLst>
          </p:cNvPr>
          <p:cNvCxnSpPr>
            <a:cxnSpLocks/>
            <a:stCxn id="60" idx="2"/>
            <a:endCxn id="40" idx="3"/>
          </p:cNvCxnSpPr>
          <p:nvPr/>
        </p:nvCxnSpPr>
        <p:spPr>
          <a:xfrm rot="16200000" flipH="1">
            <a:off x="4959868" y="5222764"/>
            <a:ext cx="682886" cy="108193"/>
          </a:xfrm>
          <a:prstGeom prst="bentConnector4">
            <a:avLst>
              <a:gd name="adj1" fmla="val 47201"/>
              <a:gd name="adj2" fmla="val 721201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0EA9A2F-CB30-C596-5005-23A10C3B4EB3}"/>
              </a:ext>
            </a:extLst>
          </p:cNvPr>
          <p:cNvCxnSpPr>
            <a:cxnSpLocks/>
            <a:stCxn id="40" idx="3"/>
            <a:endCxn id="22" idx="0"/>
          </p:cNvCxnSpPr>
          <p:nvPr/>
        </p:nvCxnSpPr>
        <p:spPr>
          <a:xfrm>
            <a:off x="5355408" y="5618304"/>
            <a:ext cx="681397" cy="392039"/>
          </a:xfrm>
          <a:prstGeom prst="bentConnector2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row: Curved Left 37">
            <a:extLst>
              <a:ext uri="{FF2B5EF4-FFF2-40B4-BE49-F238E27FC236}">
                <a16:creationId xmlns:a16="http://schemas.microsoft.com/office/drawing/2014/main" id="{8D24916F-A628-01AD-3DCA-F39B8CF35D30}"/>
              </a:ext>
            </a:extLst>
          </p:cNvPr>
          <p:cNvSpPr/>
          <p:nvPr/>
        </p:nvSpPr>
        <p:spPr>
          <a:xfrm>
            <a:off x="6064360" y="5198771"/>
            <a:ext cx="139886" cy="171535"/>
          </a:xfrm>
          <a:prstGeom prst="curvedLef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9" name="Arrow: Curved Left 38">
            <a:extLst>
              <a:ext uri="{FF2B5EF4-FFF2-40B4-BE49-F238E27FC236}">
                <a16:creationId xmlns:a16="http://schemas.microsoft.com/office/drawing/2014/main" id="{E47371AF-0D6A-2F5E-3703-CE6550458BF9}"/>
              </a:ext>
            </a:extLst>
          </p:cNvPr>
          <p:cNvSpPr/>
          <p:nvPr/>
        </p:nvSpPr>
        <p:spPr>
          <a:xfrm rot="10800000">
            <a:off x="5856707" y="5179636"/>
            <a:ext cx="139886" cy="171535"/>
          </a:xfrm>
          <a:prstGeom prst="curvedLef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248713"/>
      </p:ext>
    </p:extLst>
  </p:cSld>
  <p:clrMapOvr>
    <a:masterClrMapping/>
  </p:clrMapOvr>
</p:sld>
</file>

<file path=ppt/theme/theme1.xml><?xml version="1.0" encoding="utf-8"?>
<a:theme xmlns:a="http://schemas.openxmlformats.org/drawingml/2006/main" name="IIASA alternative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61ADC0"/>
      </a:hlink>
      <a:folHlink>
        <a:srgbClr val="617F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2F41CB60-87CF-8D48-BA3B-12F69730358A}" vid="{277F160F-5B48-354E-BCB5-A75D265C5F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9E5D021178B04082DE841A61810ABC" ma:contentTypeVersion="6" ma:contentTypeDescription="Create a new document." ma:contentTypeScope="" ma:versionID="bf37d4ac1dddfc53a56261334840b7df">
  <xsd:schema xmlns:xsd="http://www.w3.org/2001/XMLSchema" xmlns:xs="http://www.w3.org/2001/XMLSchema" xmlns:p="http://schemas.microsoft.com/office/2006/metadata/properties" xmlns:ns2="0689c177-5e19-464b-8532-40aa8fde3a94" xmlns:ns3="06814371-4dd9-40ea-9cc7-40b39613c6ae" xmlns:ns4="749ef8e9-4186-4c55-b2d4-b1c3f2fa9400" targetNamespace="http://schemas.microsoft.com/office/2006/metadata/properties" ma:root="true" ma:fieldsID="382a45c066b9cd32e8d486b5ba424e80" ns2:_="" ns3:_="" ns4:_="">
    <xsd:import namespace="0689c177-5e19-464b-8532-40aa8fde3a94"/>
    <xsd:import namespace="06814371-4dd9-40ea-9cc7-40b39613c6ae"/>
    <xsd:import namespace="749ef8e9-4186-4c55-b2d4-b1c3f2fa940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_dlc_DocId" minOccurs="0"/>
                <xsd:element ref="ns3:_dlc_DocIdUrl" minOccurs="0"/>
                <xsd:element ref="ns3:_dlc_DocIdPersistI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9c177-5e19-464b-8532-40aa8fde3a9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14371-4dd9-40ea-9cc7-40b39613c6ae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ef8e9-4186-4c55-b2d4-b1c3f2fa94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6814371-4dd9-40ea-9cc7-40b39613c6ae">T2EJA6NA5JU7-1903484182-91</_dlc_DocId>
    <_dlc_DocIdUrl xmlns="06814371-4dd9-40ea-9cc7-40b39613c6ae">
      <Url>https://iiasahub.sharepoint.com/sites/intranet/ercl/_layouts/15/DocIdRedir.aspx?ID=T2EJA6NA5JU7-1903484182-91</Url>
      <Description>T2EJA6NA5JU7-1903484182-91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542633-460B-4F10-AED0-D9CC98DDA49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E961F14-CA64-4A5B-8D0E-270958149F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89c177-5e19-464b-8532-40aa8fde3a94"/>
    <ds:schemaRef ds:uri="06814371-4dd9-40ea-9cc7-40b39613c6ae"/>
    <ds:schemaRef ds:uri="749ef8e9-4186-4c55-b2d4-b1c3f2fa94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D93C57-A7ED-44E6-88BF-DA3984EE19E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6814371-4dd9-40ea-9cc7-40b39613c6ae"/>
    <ds:schemaRef ds:uri="http://purl.org/dc/terms/"/>
    <ds:schemaRef ds:uri="http://schemas.openxmlformats.org/package/2006/metadata/core-properties"/>
    <ds:schemaRef ds:uri="749ef8e9-4186-4c55-b2d4-b1c3f2fa9400"/>
    <ds:schemaRef ds:uri="0689c177-5e19-464b-8532-40aa8fde3a94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6E794EA7-8E28-4624-885F-9EF05194D2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Presentation 16-9</Template>
  <TotalTime>8022</TotalTime>
  <Words>142</Words>
  <Application>Microsoft Office PowerPoint</Application>
  <PresentationFormat>A3 Paper (297x420 mm)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IIASA alternatives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Compact Earth system model OSCAR and the IIASA IAM framework</dc:title>
  <dc:creator>KIKSTRA Jarmo</dc:creator>
  <cp:lastModifiedBy>KIKSTRA Jarmo</cp:lastModifiedBy>
  <cp:revision>7</cp:revision>
  <cp:lastPrinted>2018-09-04T06:30:47Z</cp:lastPrinted>
  <dcterms:created xsi:type="dcterms:W3CDTF">2020-11-15T12:07:21Z</dcterms:created>
  <dcterms:modified xsi:type="dcterms:W3CDTF">2023-06-27T12:57:11Z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0x0101040097C92BAA327FB344B60BEC1DFEEB15C4</vt:lpwstr>
  </property>
  <property fmtid="{D5CDD505-2E9C-101B-9397-08002B2CF9AE}" pid="3" name="_dlc_DocIdItemGuid">
    <vt:lpwstr>21d70297-cd61-47d2-9611-414a1fcff47b</vt:lpwstr>
  </property>
</Properties>
</file>