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51841-A7BA-4758-AED4-CCEEA4AFC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D33A20-AB70-40CD-95FC-0EA6A6CD79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B95BA-9B88-4EF9-8FE1-DD31B39FA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C73D-9C5B-4699-941C-C1D37C433E78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8AAB4-3418-444E-883F-61839CCAD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5D482-E680-457F-AA56-A91360340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2195-3CF4-44EC-AD22-259DC338A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2732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6EFC6-A61D-47A0-B62E-F3D791740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445FF7-24AC-4A6A-BB0E-A351BB25D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AD418-660C-4AC2-A61B-7287111F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C73D-9C5B-4699-941C-C1D37C433E78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382D4-712A-4B3F-8FA5-EE933C039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07C75-A39B-4E73-9E5B-9748301E8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2195-3CF4-44EC-AD22-259DC338A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645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EC4FE7-E618-41B0-82F2-09E2CB6279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D30DB-EF97-461F-8CA7-0C6FD5CE7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6DC94-7829-4167-BE5C-47AFD83FD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C73D-9C5B-4699-941C-C1D37C433E78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18025-395C-4818-8D91-47C7CEA1B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8E28F-A998-4BFC-907C-B5AD25B4A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2195-3CF4-44EC-AD22-259DC338A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635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736BA-F26C-4E8C-A453-963F2FB8A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38C88-8D9C-4CCC-BA4A-7794F9447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EF1BA-04B2-4B2C-B139-A580CB23A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C73D-9C5B-4699-941C-C1D37C433E78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21F70-38D0-48B9-9977-F2791E950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615A9-E768-43EC-9F55-9ECA8E309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2195-3CF4-44EC-AD22-259DC338A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532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CCD70-FD63-4B27-BBE1-0890AF99F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23AB2-E41E-44E7-9A9C-B39467613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248CB-749D-4EA7-B868-E27F6F76D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C73D-9C5B-4699-941C-C1D37C433E78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258F1-1E16-45BB-9429-5AE742FB1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D5DF0-393F-4C5B-814E-6C8A40C89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2195-3CF4-44EC-AD22-259DC338A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576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C9FD7-3500-48D7-9CF2-833EF3A2A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C683A-4393-4515-AFDC-CB74454D4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7DBAD-B6EB-4FA7-9143-1CF441234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454EF-49B1-4A37-AA03-BCFEB170E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C73D-9C5B-4699-941C-C1D37C433E78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E6832-A304-43AB-B797-6A4E4221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8752C-2767-490A-9363-91BF33B9A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2195-3CF4-44EC-AD22-259DC338A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792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2DCF-C20B-450B-8EE7-C64E9B0E8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324A4-E162-48FE-B23F-5F6E331EE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E9016E-516E-4FC1-BE0E-09E5EDFBD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495BAF-695E-4430-998B-0F27B28FB1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8F79C2-3E1B-467C-B671-6C779CBF63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1FDCB9-7512-4920-B8B8-7979C9C99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C73D-9C5B-4699-941C-C1D37C433E78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A89F9D-299E-49DC-AA1B-435C8AA8F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2B2005-89A0-4942-98D4-E73949ED2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2195-3CF4-44EC-AD22-259DC338A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63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72202-E819-4088-82AF-E42DC8855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D4884D-4251-47A5-BD68-335C5DAC9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C73D-9C5B-4699-941C-C1D37C433E78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CC95C-FA6E-4968-BDA7-F50BF7E74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7E27BE-D273-4D33-AD24-290469C5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2195-3CF4-44EC-AD22-259DC338A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828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F1D49F-5D8E-44C8-B4B4-098E878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C73D-9C5B-4699-941C-C1D37C433E78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7A4A7-42FA-4379-BFE7-ECFE6F7BA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04E00-EFC1-4C2C-9882-4594D1969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2195-3CF4-44EC-AD22-259DC338A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27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56B92-4FE6-4B52-8D1B-6964D805B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7D497-4CAB-4BB4-A152-A5563F4D0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D80151-E43F-4A72-99EC-99696FED8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C0E6F-DADB-4E13-8E75-1A74FD77A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C73D-9C5B-4699-941C-C1D37C433E78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3920E-2E78-4AC7-93B4-FAAB11CBE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7E1E6-CB46-40D9-B1FE-0F7426563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2195-3CF4-44EC-AD22-259DC338A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57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08112-73F8-4FC4-B368-5274A522C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2693BD-3891-422F-AAB6-D618B37259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A7598-F5E4-4159-8B0B-A4FF5694E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E141A-173F-46CE-AA97-35DD43A9A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C73D-9C5B-4699-941C-C1D37C433E78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5405A-922A-4FE7-B670-CEFD5CED2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43B90-CB31-4760-A4F6-D1FFE2B12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2195-3CF4-44EC-AD22-259DC338A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079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0209C9-490F-428C-AF15-5F1830580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6F750-13F2-4BBD-9DC1-3E4E7C1FC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C8E4F-85B4-4B4B-AE75-69D31688BD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7C73D-9C5B-4699-941C-C1D37C433E78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32276-F44B-4622-B533-BC480DAEDD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3E8F8-A182-4BA0-841C-5566316DC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82195-3CF4-44EC-AD22-259DC338A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4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ylinder 4">
            <a:extLst>
              <a:ext uri="{FF2B5EF4-FFF2-40B4-BE49-F238E27FC236}">
                <a16:creationId xmlns:a16="http://schemas.microsoft.com/office/drawing/2014/main" id="{5FF23F41-B88A-4448-B932-18070B26E461}"/>
              </a:ext>
            </a:extLst>
          </p:cNvPr>
          <p:cNvSpPr/>
          <p:nvPr/>
        </p:nvSpPr>
        <p:spPr>
          <a:xfrm>
            <a:off x="2538984" y="1780187"/>
            <a:ext cx="1709928" cy="13533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  <a:p>
            <a:pPr algn="ctr"/>
            <a:r>
              <a:rPr lang="en-US" dirty="0"/>
              <a:t>In</a:t>
            </a:r>
          </a:p>
          <a:p>
            <a:pPr algn="ctr"/>
            <a:r>
              <a:rPr lang="en-US" dirty="0"/>
              <a:t>“</a:t>
            </a:r>
            <a:r>
              <a:rPr lang="en-US" i="1" dirty="0"/>
              <a:t>framework X</a:t>
            </a:r>
            <a:r>
              <a:rPr lang="en-US" dirty="0"/>
              <a:t>”</a:t>
            </a:r>
            <a:endParaRPr lang="en-GB" dirty="0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0FB0881F-48A9-4D7F-8610-4148DC0E00B6}"/>
              </a:ext>
            </a:extLst>
          </p:cNvPr>
          <p:cNvSpPr/>
          <p:nvPr/>
        </p:nvSpPr>
        <p:spPr>
          <a:xfrm>
            <a:off x="2538984" y="5227475"/>
            <a:ext cx="1709928" cy="13533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  <a:p>
            <a:pPr algn="ctr"/>
            <a:r>
              <a:rPr lang="en-US" dirty="0"/>
              <a:t>in</a:t>
            </a:r>
          </a:p>
          <a:p>
            <a:pPr algn="ctr"/>
            <a:r>
              <a:rPr lang="en-US" dirty="0"/>
              <a:t>“</a:t>
            </a:r>
            <a:r>
              <a:rPr lang="en-US" i="1" dirty="0" err="1"/>
              <a:t>MESSAGEix</a:t>
            </a:r>
            <a:r>
              <a:rPr lang="en-US" dirty="0"/>
              <a:t>”</a:t>
            </a:r>
            <a:endParaRPr lang="en-GB" dirty="0"/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3C9DA550-CECA-4F59-AA00-28BD82631861}"/>
              </a:ext>
            </a:extLst>
          </p:cNvPr>
          <p:cNvSpPr/>
          <p:nvPr/>
        </p:nvSpPr>
        <p:spPr>
          <a:xfrm>
            <a:off x="2877312" y="3810155"/>
            <a:ext cx="1033272" cy="630936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data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6B2159-0B57-4CFC-85FD-5C70ED6D38D8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3393948" y="3133499"/>
            <a:ext cx="0" cy="676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024CC1-CE90-4747-BD3F-F1CF2B4C1946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383280" y="4441091"/>
            <a:ext cx="10668" cy="786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Diagonal Corners Rounded 12">
            <a:extLst>
              <a:ext uri="{FF2B5EF4-FFF2-40B4-BE49-F238E27FC236}">
                <a16:creationId xmlns:a16="http://schemas.microsoft.com/office/drawing/2014/main" id="{9C3961A8-028F-49BF-9945-54DB162BFDCE}"/>
              </a:ext>
            </a:extLst>
          </p:cNvPr>
          <p:cNvSpPr/>
          <p:nvPr/>
        </p:nvSpPr>
        <p:spPr>
          <a:xfrm>
            <a:off x="1044686" y="3277964"/>
            <a:ext cx="2183143" cy="363974"/>
          </a:xfrm>
          <a:prstGeom prst="round2Diag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export data script</a:t>
            </a:r>
            <a:endParaRPr lang="en-GB" dirty="0"/>
          </a:p>
        </p:txBody>
      </p: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27A48A02-B748-417C-B5F1-F409700C1DE2}"/>
              </a:ext>
            </a:extLst>
          </p:cNvPr>
          <p:cNvSpPr/>
          <p:nvPr/>
        </p:nvSpPr>
        <p:spPr>
          <a:xfrm>
            <a:off x="1044686" y="4587395"/>
            <a:ext cx="2183143" cy="363974"/>
          </a:xfrm>
          <a:prstGeom prst="round2Diag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im</a:t>
            </a:r>
            <a:r>
              <a:rPr lang="en-US" dirty="0"/>
              <a:t>port data script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D1B2EE-497A-42B1-8685-4DF30D11EF08}"/>
              </a:ext>
            </a:extLst>
          </p:cNvPr>
          <p:cNvSpPr txBox="1"/>
          <p:nvPr/>
        </p:nvSpPr>
        <p:spPr>
          <a:xfrm>
            <a:off x="155450" y="277213"/>
            <a:ext cx="231343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Workflow 1. “Export and re-import”</a:t>
            </a:r>
            <a:endParaRPr lang="en-GB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A9EB0D-C101-4F81-84FC-A1FB578E7C80}"/>
              </a:ext>
            </a:extLst>
          </p:cNvPr>
          <p:cNvCxnSpPr>
            <a:stCxn id="13" idx="0"/>
          </p:cNvCxnSpPr>
          <p:nvPr/>
        </p:nvCxnSpPr>
        <p:spPr>
          <a:xfrm>
            <a:off x="3227829" y="3459951"/>
            <a:ext cx="1661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D88B077-40A1-4989-93B4-5B2239403AFA}"/>
              </a:ext>
            </a:extLst>
          </p:cNvPr>
          <p:cNvCxnSpPr>
            <a:stCxn id="14" idx="0"/>
          </p:cNvCxnSpPr>
          <p:nvPr/>
        </p:nvCxnSpPr>
        <p:spPr>
          <a:xfrm>
            <a:off x="3227829" y="4769382"/>
            <a:ext cx="1661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ylinder 41">
            <a:extLst>
              <a:ext uri="{FF2B5EF4-FFF2-40B4-BE49-F238E27FC236}">
                <a16:creationId xmlns:a16="http://schemas.microsoft.com/office/drawing/2014/main" id="{8BCD8B75-A318-4933-8CC5-9C88FEA716C4}"/>
              </a:ext>
            </a:extLst>
          </p:cNvPr>
          <p:cNvSpPr/>
          <p:nvPr/>
        </p:nvSpPr>
        <p:spPr>
          <a:xfrm>
            <a:off x="6627111" y="3800224"/>
            <a:ext cx="1709928" cy="13533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  <a:p>
            <a:pPr algn="ctr"/>
            <a:r>
              <a:rPr lang="en-US" dirty="0"/>
              <a:t>In</a:t>
            </a:r>
          </a:p>
          <a:p>
            <a:pPr algn="ctr"/>
            <a:r>
              <a:rPr lang="en-US" dirty="0"/>
              <a:t>“</a:t>
            </a:r>
            <a:r>
              <a:rPr lang="en-US" i="1" dirty="0"/>
              <a:t>framework X</a:t>
            </a:r>
            <a:r>
              <a:rPr lang="en-US" dirty="0"/>
              <a:t>”</a:t>
            </a:r>
            <a:endParaRPr lang="en-GB" dirty="0"/>
          </a:p>
        </p:txBody>
      </p:sp>
      <p:sp>
        <p:nvSpPr>
          <p:cNvPr id="43" name="Cylinder 42">
            <a:extLst>
              <a:ext uri="{FF2B5EF4-FFF2-40B4-BE49-F238E27FC236}">
                <a16:creationId xmlns:a16="http://schemas.microsoft.com/office/drawing/2014/main" id="{7BFD4175-03D8-4EDA-AC29-2A2A38A740EB}"/>
              </a:ext>
            </a:extLst>
          </p:cNvPr>
          <p:cNvSpPr/>
          <p:nvPr/>
        </p:nvSpPr>
        <p:spPr>
          <a:xfrm>
            <a:off x="8600691" y="3807529"/>
            <a:ext cx="1709928" cy="13533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  <a:p>
            <a:pPr algn="ctr"/>
            <a:r>
              <a:rPr lang="en-US" dirty="0"/>
              <a:t>in</a:t>
            </a:r>
          </a:p>
          <a:p>
            <a:pPr algn="ctr"/>
            <a:r>
              <a:rPr lang="en-US" dirty="0"/>
              <a:t>“</a:t>
            </a:r>
            <a:r>
              <a:rPr lang="en-US" i="1" dirty="0" err="1"/>
              <a:t>MESSAGEix</a:t>
            </a:r>
            <a:r>
              <a:rPr lang="en-US" dirty="0"/>
              <a:t>”</a:t>
            </a:r>
            <a:endParaRPr lang="en-GB" dirty="0"/>
          </a:p>
        </p:txBody>
      </p:sp>
      <p:sp>
        <p:nvSpPr>
          <p:cNvPr id="44" name="Rectangle: Folded Corner 43">
            <a:extLst>
              <a:ext uri="{FF2B5EF4-FFF2-40B4-BE49-F238E27FC236}">
                <a16:creationId xmlns:a16="http://schemas.microsoft.com/office/drawing/2014/main" id="{A02F2692-81A6-4B16-AB2F-1F496C16611A}"/>
              </a:ext>
            </a:extLst>
          </p:cNvPr>
          <p:cNvSpPr/>
          <p:nvPr/>
        </p:nvSpPr>
        <p:spPr>
          <a:xfrm>
            <a:off x="7967489" y="277213"/>
            <a:ext cx="1033272" cy="630936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data</a:t>
            </a:r>
            <a:endParaRPr lang="en-GB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A2A9C79-937E-45DA-BE57-60652FCD4973}"/>
              </a:ext>
            </a:extLst>
          </p:cNvPr>
          <p:cNvSpPr txBox="1"/>
          <p:nvPr/>
        </p:nvSpPr>
        <p:spPr>
          <a:xfrm>
            <a:off x="5438404" y="277213"/>
            <a:ext cx="231494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Workflow 2.: “Rebuild”</a:t>
            </a:r>
            <a:endParaRPr lang="en-GB" dirty="0"/>
          </a:p>
        </p:txBody>
      </p:sp>
      <p:sp>
        <p:nvSpPr>
          <p:cNvPr id="52" name="Rectangle: Folded Corner 51">
            <a:extLst>
              <a:ext uri="{FF2B5EF4-FFF2-40B4-BE49-F238E27FC236}">
                <a16:creationId xmlns:a16="http://schemas.microsoft.com/office/drawing/2014/main" id="{4A5F4904-FDD7-4E47-ABF0-4D0135E2442F}"/>
              </a:ext>
            </a:extLst>
          </p:cNvPr>
          <p:cNvSpPr/>
          <p:nvPr/>
        </p:nvSpPr>
        <p:spPr>
          <a:xfrm>
            <a:off x="2877312" y="277213"/>
            <a:ext cx="1033272" cy="630936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data</a:t>
            </a:r>
            <a:endParaRPr lang="en-GB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BE2C5D-EB08-4AA5-983C-52FA9104DB27}"/>
              </a:ext>
            </a:extLst>
          </p:cNvPr>
          <p:cNvCxnSpPr>
            <a:stCxn id="52" idx="2"/>
            <a:endCxn id="5" idx="1"/>
          </p:cNvCxnSpPr>
          <p:nvPr/>
        </p:nvCxnSpPr>
        <p:spPr>
          <a:xfrm>
            <a:off x="3393948" y="908149"/>
            <a:ext cx="0" cy="87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Diagonal Corners Rounded 54">
            <a:extLst>
              <a:ext uri="{FF2B5EF4-FFF2-40B4-BE49-F238E27FC236}">
                <a16:creationId xmlns:a16="http://schemas.microsoft.com/office/drawing/2014/main" id="{F5C1E9B7-D8A8-40D8-A35C-71184D04C995}"/>
              </a:ext>
            </a:extLst>
          </p:cNvPr>
          <p:cNvSpPr/>
          <p:nvPr/>
        </p:nvSpPr>
        <p:spPr>
          <a:xfrm>
            <a:off x="1034018" y="1018950"/>
            <a:ext cx="2183143" cy="581250"/>
          </a:xfrm>
          <a:prstGeom prst="round2Diag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formatting and import script</a:t>
            </a:r>
            <a:endParaRPr lang="en-GB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B0CD7B6-0757-47D9-A088-85E35BCD42D2}"/>
              </a:ext>
            </a:extLst>
          </p:cNvPr>
          <p:cNvCxnSpPr>
            <a:stCxn id="55" idx="0"/>
          </p:cNvCxnSpPr>
          <p:nvPr/>
        </p:nvCxnSpPr>
        <p:spPr>
          <a:xfrm flipV="1">
            <a:off x="3217161" y="1307592"/>
            <a:ext cx="176787" cy="1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Diagonal Corners Rounded 61">
            <a:extLst>
              <a:ext uri="{FF2B5EF4-FFF2-40B4-BE49-F238E27FC236}">
                <a16:creationId xmlns:a16="http://schemas.microsoft.com/office/drawing/2014/main" id="{818846D0-14FC-47BE-8257-C1EE93EAC812}"/>
              </a:ext>
            </a:extLst>
          </p:cNvPr>
          <p:cNvSpPr/>
          <p:nvPr/>
        </p:nvSpPr>
        <p:spPr>
          <a:xfrm>
            <a:off x="5818647" y="1413839"/>
            <a:ext cx="2183143" cy="581250"/>
          </a:xfrm>
          <a:prstGeom prst="round2Diag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formatting and import script</a:t>
            </a:r>
            <a:endParaRPr lang="en-GB" dirty="0"/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68F3D324-6C18-442B-9CA0-A11314249A9A}"/>
              </a:ext>
            </a:extLst>
          </p:cNvPr>
          <p:cNvCxnSpPr>
            <a:cxnSpLocks/>
            <a:endCxn id="42" idx="1"/>
          </p:cNvCxnSpPr>
          <p:nvPr/>
        </p:nvCxnSpPr>
        <p:spPr>
          <a:xfrm rot="5400000">
            <a:off x="6448670" y="1941556"/>
            <a:ext cx="2892073" cy="8252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95B029D2-F738-4482-A2D6-27DBB6C94D5F}"/>
              </a:ext>
            </a:extLst>
          </p:cNvPr>
          <p:cNvCxnSpPr>
            <a:cxnSpLocks/>
            <a:endCxn id="43" idx="1"/>
          </p:cNvCxnSpPr>
          <p:nvPr/>
        </p:nvCxnSpPr>
        <p:spPr>
          <a:xfrm rot="16200000" flipH="1">
            <a:off x="7638379" y="1990252"/>
            <a:ext cx="2883985" cy="7505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867A55E-6F6B-4989-91B2-6E16F548FA30}"/>
              </a:ext>
            </a:extLst>
          </p:cNvPr>
          <p:cNvCxnSpPr>
            <a:stCxn id="62" idx="0"/>
          </p:cNvCxnSpPr>
          <p:nvPr/>
        </p:nvCxnSpPr>
        <p:spPr>
          <a:xfrm>
            <a:off x="8001790" y="1704464"/>
            <a:ext cx="305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: Diagonal Corners Rounded 71">
            <a:extLst>
              <a:ext uri="{FF2B5EF4-FFF2-40B4-BE49-F238E27FC236}">
                <a16:creationId xmlns:a16="http://schemas.microsoft.com/office/drawing/2014/main" id="{643D7639-F9F8-4BCB-83F2-B5247B51DFE0}"/>
              </a:ext>
            </a:extLst>
          </p:cNvPr>
          <p:cNvSpPr/>
          <p:nvPr/>
        </p:nvSpPr>
        <p:spPr>
          <a:xfrm>
            <a:off x="9034312" y="1399032"/>
            <a:ext cx="2183143" cy="581250"/>
          </a:xfrm>
          <a:prstGeom prst="round2Diag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formatting and import script</a:t>
            </a:r>
            <a:endParaRPr lang="en-GB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D61BEF7-675D-402A-902C-3500615C912E}"/>
              </a:ext>
            </a:extLst>
          </p:cNvPr>
          <p:cNvCxnSpPr>
            <a:stCxn id="72" idx="2"/>
          </p:cNvCxnSpPr>
          <p:nvPr/>
        </p:nvCxnSpPr>
        <p:spPr>
          <a:xfrm flipH="1">
            <a:off x="8705088" y="1689657"/>
            <a:ext cx="329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451914B-0CA4-4D67-AB56-9FF740C8C883}"/>
              </a:ext>
            </a:extLst>
          </p:cNvPr>
          <p:cNvCxnSpPr/>
          <p:nvPr/>
        </p:nvCxnSpPr>
        <p:spPr>
          <a:xfrm>
            <a:off x="5148072" y="164592"/>
            <a:ext cx="0" cy="65196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rc 76">
            <a:extLst>
              <a:ext uri="{FF2B5EF4-FFF2-40B4-BE49-F238E27FC236}">
                <a16:creationId xmlns:a16="http://schemas.microsoft.com/office/drawing/2014/main" id="{8DD393BE-135F-4AF7-9C59-96BB58EF1210}"/>
              </a:ext>
            </a:extLst>
          </p:cNvPr>
          <p:cNvSpPr/>
          <p:nvPr/>
        </p:nvSpPr>
        <p:spPr>
          <a:xfrm rot="5400000">
            <a:off x="8127847" y="991524"/>
            <a:ext cx="825258" cy="1709927"/>
          </a:xfrm>
          <a:prstGeom prst="arc">
            <a:avLst>
              <a:gd name="adj1" fmla="val 17104385"/>
              <a:gd name="adj2" fmla="val 4580938"/>
            </a:avLst>
          </a:prstGeom>
          <a:ln>
            <a:solidFill>
              <a:schemeClr val="tx1"/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453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8634</TotalTime>
  <Words>63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FRICKO Oliver</dc:creator>
  <cp:lastModifiedBy>FRICKO Oliver</cp:lastModifiedBy>
  <cp:revision>5</cp:revision>
  <dcterms:created xsi:type="dcterms:W3CDTF">2020-11-20T10:21:45Z</dcterms:created>
  <dcterms:modified xsi:type="dcterms:W3CDTF">2021-04-26T07:13:12Z</dcterms:modified>
</cp:coreProperties>
</file>