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5EDE-7F5B-4D95-942D-EEAD9809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5B731-8202-4B02-91DB-90FD3EA9D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916D-B591-48AC-9292-43B94D5C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18A8-F1E3-48EE-8529-37A23A16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5A4F-CF72-4B3B-85DA-5F735BF4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337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34BD-EED1-43B4-8BA4-DB880C4E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B9C8-A919-425A-99EF-ACC78171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AD7C6-3CC9-4AF7-AF60-DC3DB96A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20AF-0314-427F-9C44-A524C46A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2DBA-7470-4280-8678-F3BE55EC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2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819E8-33CA-4AD8-BC09-08DF343A5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1D74A-43C7-40A5-AFE3-DEA196814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C94D-5CA7-4711-8616-DA8F179F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96C7-E583-4C11-B693-C74FACBB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C620-73B2-4E9D-8B69-3CBBD658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004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89D4-0ED1-4AB2-B345-0B9D5D31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1456-9ACE-41F9-ACA9-BF9C8E72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7658-225E-4C80-8B2E-3439AB2E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C7F9-20E4-4B5F-9500-EBFDBCA9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1E7E-85A5-411F-84EC-52912752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90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18C0-A835-41F0-BC5E-AB9D64B7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4B87-5B17-4EF9-AF87-FA84EEB4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A9E3-1448-4D81-AD30-459A4297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2191A-543B-404D-A609-A94434F2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AC45-B18C-49DB-8473-5769D960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90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3263-244A-4EA5-9FDC-CB65BC00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E6FD-2B94-4B61-91CB-89EA4F1D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720C-4677-457A-88F3-D95F9963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AD46-281F-4BB5-B26A-214D72E6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4B62-D2E2-48FF-9D82-5EA805B8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918E2-14EC-46AD-AA9E-B93E5F49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817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0DF4-CFE7-4460-BBBF-A858B949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A5B3-6D74-4AC7-A503-35594CB9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DBC9-CBFA-4040-B6EA-477345BF4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CAF72-57E7-423E-9D76-C1876F0D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A4A06-12F3-4287-A0A6-081DB5A5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85123-868C-440D-AA2D-2F7CB64D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9C3E1-AD9C-43CA-8A54-4F80969B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EC89-8437-46E8-B039-75A8A526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330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FBB2-8DFA-4750-8E87-6D34F76F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33E74-2034-48B3-9C79-27120EE8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7699-715C-419B-8E2A-07CD7FF5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14C35-B2CC-4115-A7E4-D58A5D6E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7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E188A-2619-428B-B957-B3928073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C8C5-52BF-4A1B-84BB-4F735335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B308-128E-4E2C-86FD-57EA38C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693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CA97-0353-4D73-99BD-56C34580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FE5B-2089-44F4-949D-D43747F6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7286E-CC57-4E78-A46B-C62A7A7A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8767-58C9-4CAB-87DB-D1D6727E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A1480-2724-4DBD-BEA1-E51947E7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8A552-8457-4CE9-B14D-A0E1703C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03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0952-D1F0-42A4-8F9C-19F3116A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D7ABD-FAF3-41C7-A8D1-18854C928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27F9F-E8E3-4F9E-93F1-0577F5DC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C6B14-21A8-46AB-A94C-865F73C4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C0B3-C4D9-4336-A8A2-8B264D68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7434-FE6F-494A-91E6-9281355C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342CC-2744-472F-B110-ABD94323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E5BD-DD41-4501-B5D4-1412E2B1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9EA7-0847-442D-8E17-CFD92754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BB68-9BD9-4CD4-94CA-CEB534E6DA06}" type="datetimeFigureOut">
              <a:rPr lang="LID4096" smtClean="0"/>
              <a:t>06/01/2021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A523-9EAA-43B0-BC83-C967A6BA3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4D99-7463-4D29-B3CA-B866389BA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973A-380F-4B1A-8A64-579E18ECFB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8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C95B0-B7E6-411A-9DFB-13BFA133B7CE}"/>
              </a:ext>
            </a:extLst>
          </p:cNvPr>
          <p:cNvCxnSpPr>
            <a:cxnSpLocks/>
          </p:cNvCxnSpPr>
          <p:nvPr/>
        </p:nvCxnSpPr>
        <p:spPr>
          <a:xfrm>
            <a:off x="1499627" y="4859575"/>
            <a:ext cx="41719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8A9533C-5B12-472E-84D8-693482457919}"/>
              </a:ext>
            </a:extLst>
          </p:cNvPr>
          <p:cNvSpPr/>
          <p:nvPr/>
        </p:nvSpPr>
        <p:spPr>
          <a:xfrm>
            <a:off x="1596638" y="4603902"/>
            <a:ext cx="657225" cy="2549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11.11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6C7414-FD95-4D27-82D6-F2FC8A68C1F3}"/>
              </a:ext>
            </a:extLst>
          </p:cNvPr>
          <p:cNvSpPr txBox="1"/>
          <p:nvPr/>
        </p:nvSpPr>
        <p:spPr>
          <a:xfrm>
            <a:off x="425297" y="855201"/>
            <a:ext cx="2126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historical new capacity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Investment costs are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accounted for in the objective function.</a:t>
            </a:r>
            <a:endParaRPr lang="LID4096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B77993-C2FF-426E-A7B6-B0E85F492E47}"/>
              </a:ext>
            </a:extLst>
          </p:cNvPr>
          <p:cNvCxnSpPr>
            <a:cxnSpLocks/>
          </p:cNvCxnSpPr>
          <p:nvPr/>
        </p:nvCxnSpPr>
        <p:spPr>
          <a:xfrm>
            <a:off x="1499627" y="2221704"/>
            <a:ext cx="0" cy="2626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5A8444-E329-4C89-A501-B8F57BC30B56}"/>
              </a:ext>
            </a:extLst>
          </p:cNvPr>
          <p:cNvSpPr txBox="1"/>
          <p:nvPr/>
        </p:nvSpPr>
        <p:spPr>
          <a:xfrm rot="16200000">
            <a:off x="911630" y="31109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2927C9-0D9C-4236-821D-EAEAF80DC134}"/>
              </a:ext>
            </a:extLst>
          </p:cNvPr>
          <p:cNvSpPr txBox="1"/>
          <p:nvPr/>
        </p:nvSpPr>
        <p:spPr>
          <a:xfrm>
            <a:off x="1551071" y="4866529"/>
            <a:ext cx="745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690</a:t>
            </a:r>
            <a:endParaRPr lang="LID4096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60DDFC-3480-4D59-9C2F-DF2A58D83BFF}"/>
              </a:ext>
            </a:extLst>
          </p:cNvPr>
          <p:cNvSpPr txBox="1"/>
          <p:nvPr/>
        </p:nvSpPr>
        <p:spPr>
          <a:xfrm rot="16200000">
            <a:off x="6349336" y="31185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DE0A2F-0F0D-485B-A9F7-BC2B45F650C9}"/>
              </a:ext>
            </a:extLst>
          </p:cNvPr>
          <p:cNvSpPr txBox="1"/>
          <p:nvPr/>
        </p:nvSpPr>
        <p:spPr>
          <a:xfrm>
            <a:off x="2705112" y="4868491"/>
            <a:ext cx="745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endParaRPr lang="LID4096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FD2CC5-A818-4783-9F35-D46AF00BD447}"/>
              </a:ext>
            </a:extLst>
          </p:cNvPr>
          <p:cNvSpPr txBox="1"/>
          <p:nvPr/>
        </p:nvSpPr>
        <p:spPr>
          <a:xfrm>
            <a:off x="3905667" y="4871328"/>
            <a:ext cx="745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710</a:t>
            </a:r>
            <a:endParaRPr lang="LID4096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DE695D-EE17-4EA4-BA44-79E03634E28B}"/>
              </a:ext>
            </a:extLst>
          </p:cNvPr>
          <p:cNvSpPr/>
          <p:nvPr/>
        </p:nvSpPr>
        <p:spPr>
          <a:xfrm>
            <a:off x="3949716" y="4603902"/>
            <a:ext cx="657225" cy="251994"/>
          </a:xfrm>
          <a:prstGeom prst="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75000"/>
              </a:schemeClr>
            </a:bgClr>
          </a:patt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11.11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491C8-5054-4ED3-A87D-836AE69A2EF6}"/>
              </a:ext>
            </a:extLst>
          </p:cNvPr>
          <p:cNvCxnSpPr>
            <a:cxnSpLocks/>
          </p:cNvCxnSpPr>
          <p:nvPr/>
        </p:nvCxnSpPr>
        <p:spPr>
          <a:xfrm>
            <a:off x="2551806" y="701749"/>
            <a:ext cx="0" cy="578411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ABBDDC5-F29E-4814-B013-87C9BF5CB0FD}"/>
              </a:ext>
            </a:extLst>
          </p:cNvPr>
          <p:cNvSpPr txBox="1"/>
          <p:nvPr/>
        </p:nvSpPr>
        <p:spPr>
          <a:xfrm>
            <a:off x="3215074" y="855201"/>
            <a:ext cx="2126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new installed capacity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Investment costs are accounted for in the time-period when capacity is built.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374AB5-DF5E-4F4A-836C-96D88D930219}"/>
              </a:ext>
            </a:extLst>
          </p:cNvPr>
          <p:cNvCxnSpPr>
            <a:cxnSpLocks/>
          </p:cNvCxnSpPr>
          <p:nvPr/>
        </p:nvCxnSpPr>
        <p:spPr>
          <a:xfrm>
            <a:off x="6946160" y="4854776"/>
            <a:ext cx="41719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C38AFF-1207-445D-B110-33370679B55E}"/>
              </a:ext>
            </a:extLst>
          </p:cNvPr>
          <p:cNvCxnSpPr>
            <a:cxnSpLocks/>
          </p:cNvCxnSpPr>
          <p:nvPr/>
        </p:nvCxnSpPr>
        <p:spPr>
          <a:xfrm>
            <a:off x="6946160" y="2216905"/>
            <a:ext cx="0" cy="2626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5CD74EF-D46A-4D5C-9430-2C94ABD2465B}"/>
              </a:ext>
            </a:extLst>
          </p:cNvPr>
          <p:cNvSpPr txBox="1"/>
          <p:nvPr/>
        </p:nvSpPr>
        <p:spPr>
          <a:xfrm>
            <a:off x="6997604" y="4861730"/>
            <a:ext cx="745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690</a:t>
            </a:r>
            <a:endParaRPr lang="LID4096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2FC687-E40A-457D-8BE5-E600B13C06D7}"/>
              </a:ext>
            </a:extLst>
          </p:cNvPr>
          <p:cNvSpPr txBox="1"/>
          <p:nvPr/>
        </p:nvSpPr>
        <p:spPr>
          <a:xfrm>
            <a:off x="8151645" y="4863692"/>
            <a:ext cx="745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endParaRPr lang="LID4096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F397ED8-7987-4E34-A755-CFC47DF80A01}"/>
              </a:ext>
            </a:extLst>
          </p:cNvPr>
          <p:cNvSpPr txBox="1"/>
          <p:nvPr/>
        </p:nvSpPr>
        <p:spPr>
          <a:xfrm>
            <a:off x="9352200" y="4866529"/>
            <a:ext cx="745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710</a:t>
            </a:r>
            <a:endParaRPr lang="LID4096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79F402-F614-4DEB-B559-4B61D0107842}"/>
              </a:ext>
            </a:extLst>
          </p:cNvPr>
          <p:cNvSpPr/>
          <p:nvPr/>
        </p:nvSpPr>
        <p:spPr>
          <a:xfrm>
            <a:off x="7041653" y="2355376"/>
            <a:ext cx="657225" cy="25053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111.11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AFE5374-10C0-4B9F-A687-B62B66400384}"/>
              </a:ext>
            </a:extLst>
          </p:cNvPr>
          <p:cNvSpPr/>
          <p:nvPr/>
        </p:nvSpPr>
        <p:spPr>
          <a:xfrm>
            <a:off x="8206110" y="2358984"/>
            <a:ext cx="657225" cy="25053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111.11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00E374-9658-4397-9882-334B63AA91E0}"/>
              </a:ext>
            </a:extLst>
          </p:cNvPr>
          <p:cNvSpPr/>
          <p:nvPr/>
        </p:nvSpPr>
        <p:spPr>
          <a:xfrm>
            <a:off x="9411550" y="2349474"/>
            <a:ext cx="657225" cy="2505306"/>
          </a:xfrm>
          <a:prstGeom prst="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75000"/>
              </a:schemeClr>
            </a:bgClr>
          </a:patt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111.11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3E8D91-49B4-459A-928F-FF0161AC33C8}"/>
              </a:ext>
            </a:extLst>
          </p:cNvPr>
          <p:cNvSpPr txBox="1"/>
          <p:nvPr/>
        </p:nvSpPr>
        <p:spPr>
          <a:xfrm>
            <a:off x="5057422" y="4868491"/>
            <a:ext cx="745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720</a:t>
            </a:r>
            <a:endParaRPr lang="LID4096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8B1F3D-CE83-4F64-8843-71B89E3C827E}"/>
              </a:ext>
            </a:extLst>
          </p:cNvPr>
          <p:cNvSpPr txBox="1"/>
          <p:nvPr/>
        </p:nvSpPr>
        <p:spPr>
          <a:xfrm>
            <a:off x="10469000" y="4861730"/>
            <a:ext cx="745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720</a:t>
            </a:r>
            <a:endParaRPr lang="LID4096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A4D603-9441-4D0B-BAB3-E132405F1A3C}"/>
              </a:ext>
            </a:extLst>
          </p:cNvPr>
          <p:cNvSpPr/>
          <p:nvPr/>
        </p:nvSpPr>
        <p:spPr>
          <a:xfrm>
            <a:off x="10528337" y="2356424"/>
            <a:ext cx="657225" cy="2505306"/>
          </a:xfrm>
          <a:prstGeom prst="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75000"/>
              </a:schemeClr>
            </a:bgClr>
          </a:patt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111.11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CDA9B-C694-476C-BBEC-5D7F2A1BD3DC}"/>
              </a:ext>
            </a:extLst>
          </p:cNvPr>
          <p:cNvSpPr txBox="1"/>
          <p:nvPr/>
        </p:nvSpPr>
        <p:spPr>
          <a:xfrm rot="16200000">
            <a:off x="1821431" y="5568302"/>
            <a:ext cx="170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accent3"/>
                </a:solidFill>
              </a:rPr>
              <a:t>firstmodelyear</a:t>
            </a:r>
            <a:endParaRPr lang="en-US" sz="1400" i="1" dirty="0">
              <a:solidFill>
                <a:schemeClr val="accent3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664A7C2-EBD6-48C8-AF70-5723B95A6A28}"/>
              </a:ext>
            </a:extLst>
          </p:cNvPr>
          <p:cNvCxnSpPr>
            <a:cxnSpLocks/>
          </p:cNvCxnSpPr>
          <p:nvPr/>
        </p:nvCxnSpPr>
        <p:spPr>
          <a:xfrm>
            <a:off x="7961169" y="2216905"/>
            <a:ext cx="0" cy="422369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78E23-DFB4-430A-894C-D5054683B45A}"/>
              </a:ext>
            </a:extLst>
          </p:cNvPr>
          <p:cNvSpPr txBox="1"/>
          <p:nvPr/>
        </p:nvSpPr>
        <p:spPr>
          <a:xfrm rot="16200000">
            <a:off x="7230794" y="5523040"/>
            <a:ext cx="170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accent3"/>
                </a:solidFill>
              </a:rPr>
              <a:t>firstmodelyear</a:t>
            </a:r>
            <a:endParaRPr lang="en-US" sz="1400" i="1" dirty="0">
              <a:solidFill>
                <a:schemeClr val="accent3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1E6EE3-E90D-4869-A604-F0FEBD10F007}"/>
              </a:ext>
            </a:extLst>
          </p:cNvPr>
          <p:cNvSpPr txBox="1"/>
          <p:nvPr/>
        </p:nvSpPr>
        <p:spPr>
          <a:xfrm>
            <a:off x="7041653" y="921948"/>
            <a:ext cx="4143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total installed capacity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Fixed O&amp;M costs are accounted for over the lifetime of the capacity.</a:t>
            </a:r>
            <a:endParaRPr lang="LID4096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59A727-B62F-45FF-87AD-732651E3A598}"/>
              </a:ext>
            </a:extLst>
          </p:cNvPr>
          <p:cNvCxnSpPr/>
          <p:nvPr/>
        </p:nvCxnSpPr>
        <p:spPr>
          <a:xfrm>
            <a:off x="6188149" y="116958"/>
            <a:ext cx="0" cy="6645349"/>
          </a:xfrm>
          <a:prstGeom prst="line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6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Zakeri</dc:creator>
  <cp:lastModifiedBy>FRICKO Oliver</cp:lastModifiedBy>
  <cp:revision>5</cp:revision>
  <dcterms:created xsi:type="dcterms:W3CDTF">2021-05-20T07:27:59Z</dcterms:created>
  <dcterms:modified xsi:type="dcterms:W3CDTF">2021-06-01T13:50:44Z</dcterms:modified>
</cp:coreProperties>
</file>