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0614-5643-4B1F-B495-FEBC66B49245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7C99-D787-4AFE-BD1E-3415CA09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addon2/tutorial/westeros/westeros_addon_technologies.ipyn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westeros_baseline.ipynb</a:t>
            </a:r>
            <a:r>
              <a:rPr lang="en-US" dirty="0"/>
              <a:t> (baseline_res.png)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westeros_fossil_resource.ipynb</a:t>
            </a:r>
            <a:r>
              <a:rPr lang="en-US" dirty="0"/>
              <a:t> (fossil_resource_res.png)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Tutorial: </a:t>
            </a:r>
            <a:r>
              <a:rPr lang="en-US" dirty="0" err="1"/>
              <a:t>westeros_xxx.xxx.ipynb</a:t>
            </a:r>
            <a:r>
              <a:rPr lang="en-US" dirty="0"/>
              <a:t> (xxx_xxx_res.png)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5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renewable_resource_res_exercise.png)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1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addon_technologies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westeros_addon_technologies.ipynb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addon_technologies_res.png)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westeros_historical_new_capacity.ipynb</a:t>
            </a:r>
            <a:r>
              <a:rPr lang="en-US" dirty="0"/>
              <a:t> (historical_new_capacity_res.png)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5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A817-F3DB-446C-B73A-E36C7AC2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9D6A-6D14-4978-9F71-FAC9D837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D04-3E1B-4F69-8540-67613F7F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55A-25B7-4352-B08F-8861B3A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1C48-F89A-477E-A7C0-FAB2A36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785-DED4-48A9-AA79-62B6327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A4C-B928-4EAC-AB86-76911B7D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8DBF-218F-48F2-9E3A-2C50195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583C-2F63-4D5B-9A39-A7C413D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CCC-952C-4874-8B09-93F7F07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C947-B9C1-4BD9-B1E9-3F59C9F9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923F-763F-467F-AD31-D66CB19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C4AA-FD0E-4257-A1E9-6644A5C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1042-15D4-4BA9-93A7-90A281FA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21A-757B-4D0E-9507-D3A00DD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CC0-356F-447A-A50E-E9A9D9E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C7-191C-4A10-8373-7EF058F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733-A686-420A-8D00-6AEE58C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B941-C99F-4AD8-BEE8-5A3CDB1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7147-B881-4B19-B41F-990204D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A09-7395-4C5E-B8F6-2C2E93D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1BCB-D712-4DE0-A2C6-128926ED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1E44-9104-40EE-81F2-8770FBB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3C5-012C-46FA-AE6E-E2FDE4C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B08C-850D-4DE2-ADB8-DE1E5E0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E0A-08EB-41B5-B318-E2ECB76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2BD-D1BF-4253-AA51-CEBA19D2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6736-90AC-4CA0-9854-4B7B1FB5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470-97A9-47EB-B6CA-4D5D08C2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145F-2598-4BA7-AC27-0C36409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3A8D-F4D9-4564-8A63-DFE3675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864-5E7C-4301-87ED-232E9149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256B-B367-4189-BB9C-6AE4CB8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D859-D41F-487B-9BA9-BB2B6D6D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BDFB-9891-459F-8A5C-CB025064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FF7-E111-4B6A-B77E-8A7C9287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6B46-C2C4-4005-AB5A-13A5207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E3F4-90B2-4431-9438-4A3D5EA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92DE-5CA6-4C1B-BEED-96A9DFF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1C7-F05D-4F36-AF43-DEC2C1C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0728-195A-43EB-9447-D3318C4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5373-E6E4-42BB-83F9-464573D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EAA5-D609-4126-9FC5-63AF0E7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379-15D6-43DA-A4ED-A887516D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C76-514B-4843-9C49-82FF512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51F4-A996-47DB-AD5B-E23677D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517E-9BD0-4105-B4DE-DFA3618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712E-3F78-4E78-86B3-268446E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CA77C-B1C7-4906-A8C9-410D8065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BC35-8960-4A24-970E-07D6770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76FE-B79E-4267-B96A-5BAA1F2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C905-022B-49EC-8CAA-C977DF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389-872D-48E0-B1BA-07FC230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052D-031D-4708-980C-BAAC9D44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E89F-55A4-433C-A174-A0AA738F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045-0B6B-4BFA-AC15-CB74256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F6A4-1BD1-4D8F-934C-8E97341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29E3-A07B-430C-8B8D-C9AB9CA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5ACA-72C4-4E40-A5EF-59CA8940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69E-A9DF-47E2-90B4-CF0F27FA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8D1-32F9-47C1-9F3D-FEF5E273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8E7-49BF-4F60-9111-00AC92B15D4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2F7-A190-42BB-A044-C33E947C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6277-9497-4F93-A908-33395391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831517" y="110830"/>
            <a:ext cx="1475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  <a:p>
            <a:pPr algn="ctr"/>
            <a:r>
              <a:rPr lang="en-US" dirty="0"/>
              <a:t> /</a:t>
            </a:r>
          </a:p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527F6-F745-45F5-ADE2-5155DC71580D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C23BFD-ACA5-4230-B8A4-071AB05640A8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1E34A-F5B2-49C8-A7E9-B3993E97B46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0292-842D-4C6A-9533-C574F0AFA208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10679" y="2482458"/>
            <a:ext cx="2648412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DFD46-BFD2-4AA2-8A5F-C20528684BC4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E6202-30E1-4246-AA14-C3FF7C2E9B77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F1F6C-BA8B-4602-832E-099F55952410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38F06-AFCA-4C77-83D4-5621069DCBEF}"/>
              </a:ext>
            </a:extLst>
          </p:cNvPr>
          <p:cNvSpPr txBox="1"/>
          <p:nvPr/>
        </p:nvSpPr>
        <p:spPr>
          <a:xfrm>
            <a:off x="1831517" y="110830"/>
            <a:ext cx="147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1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56309-6F11-44CD-8F7E-031035D2C950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B34ED-E646-41FD-927D-4D9F114BF521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A34E1-8D0C-4325-A634-FC5DFB824355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1F2B85-C010-4347-AE54-82A6FE162CA9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D766D-B6A4-4F9B-AB67-44AF033EA300}"/>
              </a:ext>
            </a:extLst>
          </p:cNvPr>
          <p:cNvSpPr txBox="1"/>
          <p:nvPr/>
        </p:nvSpPr>
        <p:spPr>
          <a:xfrm>
            <a:off x="1831517" y="110830"/>
            <a:ext cx="1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9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6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492438" y="5144055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“c3”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E2BDE03-64E5-4C55-8730-D7A6C2EE9A9E}"/>
              </a:ext>
            </a:extLst>
          </p:cNvPr>
          <p:cNvSpPr/>
          <p:nvPr/>
        </p:nvSpPr>
        <p:spPr>
          <a:xfrm>
            <a:off x="2985331" y="2178224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connection_to_grid_c1</a:t>
            </a:r>
            <a:endParaRPr lang="en-GB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7D132F-16A3-48C0-AAB3-853E794AD858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225D8-6760-4CD4-840C-18A5934D87A9}"/>
              </a:ext>
            </a:extLst>
          </p:cNvPr>
          <p:cNvCxnSpPr>
            <a:cxnSpLocks/>
          </p:cNvCxnSpPr>
          <p:nvPr/>
        </p:nvCxnSpPr>
        <p:spPr>
          <a:xfrm>
            <a:off x="4160018" y="2500334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2C8E12-466E-4B19-A2F8-7923FE7F7D05}"/>
              </a:ext>
            </a:extLst>
          </p:cNvPr>
          <p:cNvCxnSpPr>
            <a:cxnSpLocks/>
          </p:cNvCxnSpPr>
          <p:nvPr/>
        </p:nvCxnSpPr>
        <p:spPr>
          <a:xfrm>
            <a:off x="4362651" y="3796571"/>
            <a:ext cx="49086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EF0DBB-3462-4795-B6A3-9D508DEB9A65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6A5AD0-8B75-43CF-953C-3A9C09588FDF}"/>
              </a:ext>
            </a:extLst>
          </p:cNvPr>
          <p:cNvSpPr/>
          <p:nvPr/>
        </p:nvSpPr>
        <p:spPr>
          <a:xfrm>
            <a:off x="2983916" y="2940380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connection_to_grid_c2</a:t>
            </a:r>
            <a:endParaRPr lang="en-GB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2DE8CB-4CEA-42A2-92F9-A7836982317B}"/>
              </a:ext>
            </a:extLst>
          </p:cNvPr>
          <p:cNvCxnSpPr>
            <a:cxnSpLocks/>
          </p:cNvCxnSpPr>
          <p:nvPr/>
        </p:nvCxnSpPr>
        <p:spPr>
          <a:xfrm>
            <a:off x="4158603" y="3262490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820E0E-1CCA-46A3-8400-5883B2608BDD}"/>
              </a:ext>
            </a:extLst>
          </p:cNvPr>
          <p:cNvSpPr/>
          <p:nvPr/>
        </p:nvSpPr>
        <p:spPr>
          <a:xfrm>
            <a:off x="2986792" y="3702536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connection_to_grid_c3</a:t>
            </a:r>
            <a:endParaRPr lang="en-GB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D1C336-1540-4A53-8E05-D6479F417DF0}"/>
              </a:ext>
            </a:extLst>
          </p:cNvPr>
          <p:cNvCxnSpPr>
            <a:cxnSpLocks/>
          </p:cNvCxnSpPr>
          <p:nvPr/>
        </p:nvCxnSpPr>
        <p:spPr>
          <a:xfrm>
            <a:off x="4161479" y="4024646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27E9E3F-EB08-4CC6-8C66-7D333E54D0C2}"/>
              </a:ext>
            </a:extLst>
          </p:cNvPr>
          <p:cNvSpPr/>
          <p:nvPr/>
        </p:nvSpPr>
        <p:spPr>
          <a:xfrm>
            <a:off x="2985331" y="4466630"/>
            <a:ext cx="1167812" cy="648098"/>
          </a:xfrm>
          <a:prstGeom prst="round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connection_to_grid_c4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DC8605-CBB3-4E27-8E13-B96DEC655F73}"/>
              </a:ext>
            </a:extLst>
          </p:cNvPr>
          <p:cNvCxnSpPr>
            <a:cxnSpLocks/>
          </p:cNvCxnSpPr>
          <p:nvPr/>
        </p:nvCxnSpPr>
        <p:spPr>
          <a:xfrm>
            <a:off x="4160018" y="4788740"/>
            <a:ext cx="20263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7F6B35-8AF2-49C9-B1C5-2E82C8EA86BC}"/>
              </a:ext>
            </a:extLst>
          </p:cNvPr>
          <p:cNvCxnSpPr>
            <a:cxnSpLocks/>
          </p:cNvCxnSpPr>
          <p:nvPr/>
        </p:nvCxnSpPr>
        <p:spPr>
          <a:xfrm>
            <a:off x="2774470" y="1423478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E3279D-B9FB-4BD5-AABF-6EB2E31D5D84}"/>
              </a:ext>
            </a:extLst>
          </p:cNvPr>
          <p:cNvSpPr txBox="1"/>
          <p:nvPr/>
        </p:nvSpPr>
        <p:spPr>
          <a:xfrm rot="16200000">
            <a:off x="1723068" y="5139232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“c4”</a:t>
            </a:r>
            <a:endParaRPr lang="en-GB" sz="1600" i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ABECAE-7837-452D-9D5A-28AED43E177D}"/>
              </a:ext>
            </a:extLst>
          </p:cNvPr>
          <p:cNvCxnSpPr>
            <a:cxnSpLocks/>
          </p:cNvCxnSpPr>
          <p:nvPr/>
        </p:nvCxnSpPr>
        <p:spPr>
          <a:xfrm>
            <a:off x="2313211" y="1424763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A41436-611C-40DC-9393-FCF47E40E28D}"/>
              </a:ext>
            </a:extLst>
          </p:cNvPr>
          <p:cNvSpPr txBox="1"/>
          <p:nvPr/>
        </p:nvSpPr>
        <p:spPr>
          <a:xfrm rot="16200000">
            <a:off x="1261809" y="5140517"/>
            <a:ext cx="19016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“c2”</a:t>
            </a:r>
            <a:endParaRPr lang="en-GB" sz="1600" i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6C38C-BE81-40E5-B842-F4F4099FB4F6}"/>
              </a:ext>
            </a:extLst>
          </p:cNvPr>
          <p:cNvCxnSpPr>
            <a:cxnSpLocks/>
          </p:cNvCxnSpPr>
          <p:nvPr/>
        </p:nvCxnSpPr>
        <p:spPr>
          <a:xfrm>
            <a:off x="2090813" y="1424763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DF8817-C911-446E-91EF-355E075DF93E}"/>
              </a:ext>
            </a:extLst>
          </p:cNvPr>
          <p:cNvSpPr txBox="1"/>
          <p:nvPr/>
        </p:nvSpPr>
        <p:spPr>
          <a:xfrm rot="16200000">
            <a:off x="1035253" y="5136358"/>
            <a:ext cx="19100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 potential “c1”</a:t>
            </a:r>
            <a:endParaRPr lang="en-GB" sz="1600" i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AC178-986D-4DE1-B8AF-0D6E8792FEDD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090801" y="2502273"/>
            <a:ext cx="89453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235731-A7A5-4B7D-BDD9-0E20DF42A8EE}"/>
              </a:ext>
            </a:extLst>
          </p:cNvPr>
          <p:cNvCxnSpPr>
            <a:cxnSpLocks/>
          </p:cNvCxnSpPr>
          <p:nvPr/>
        </p:nvCxnSpPr>
        <p:spPr>
          <a:xfrm>
            <a:off x="2313211" y="3244301"/>
            <a:ext cx="67789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005AB9-32B9-4261-A3EF-D2A36D83199B}"/>
              </a:ext>
            </a:extLst>
          </p:cNvPr>
          <p:cNvCxnSpPr>
            <a:cxnSpLocks/>
          </p:cNvCxnSpPr>
          <p:nvPr/>
        </p:nvCxnSpPr>
        <p:spPr>
          <a:xfrm>
            <a:off x="2543840" y="4014956"/>
            <a:ext cx="43721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344E9-0346-4F2D-A22D-07E2631BFE0A}"/>
              </a:ext>
            </a:extLst>
          </p:cNvPr>
          <p:cNvCxnSpPr>
            <a:cxnSpLocks/>
          </p:cNvCxnSpPr>
          <p:nvPr/>
        </p:nvCxnSpPr>
        <p:spPr>
          <a:xfrm>
            <a:off x="2774470" y="4803790"/>
            <a:ext cx="21860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1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 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F438E3-DABE-4D41-BEEE-1FDD5CC7E673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816686-1EE9-46F6-8D3D-9428B3CBB8DC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BF117F-B0C1-4B53-B64E-3B2CC39419AE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5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C23BFD-ACA5-4230-B8A4-071AB05640A8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1E34A-F5B2-49C8-A7E9-B3993E97B46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0292-842D-4C6A-9533-C574F0AFA208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39037C-C542-472C-B69B-BD484DA87164}"/>
              </a:ext>
            </a:extLst>
          </p:cNvPr>
          <p:cNvSpPr/>
          <p:nvPr/>
        </p:nvSpPr>
        <p:spPr>
          <a:xfrm>
            <a:off x="2765778" y="3172178"/>
            <a:ext cx="3894665" cy="3423137"/>
          </a:xfrm>
          <a:prstGeom prst="roundRect">
            <a:avLst>
              <a:gd name="adj" fmla="val 5125"/>
            </a:avLst>
          </a:prstGeom>
          <a:noFill/>
          <a:ln w="28575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07D2A-15A1-4D0A-A32E-6F54D36550C4}"/>
              </a:ext>
            </a:extLst>
          </p:cNvPr>
          <p:cNvSpPr txBox="1"/>
          <p:nvPr/>
        </p:nvSpPr>
        <p:spPr>
          <a:xfrm>
            <a:off x="2904985" y="6088543"/>
            <a:ext cx="156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Tutorial Part 2.</a:t>
            </a:r>
          </a:p>
        </p:txBody>
      </p:sp>
    </p:spTree>
    <p:extLst>
      <p:ext uri="{BB962C8B-B14F-4D97-AF65-F5344CB8AC3E}">
        <p14:creationId xmlns:p14="http://schemas.microsoft.com/office/powerpoint/2010/main" val="28464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426</Words>
  <Application>Microsoft Office PowerPoint</Application>
  <PresentationFormat>Widescreen</PresentationFormat>
  <Paragraphs>166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15</cp:revision>
  <dcterms:created xsi:type="dcterms:W3CDTF">2020-09-24T06:53:36Z</dcterms:created>
  <dcterms:modified xsi:type="dcterms:W3CDTF">2021-06-01T10:42:21Z</dcterms:modified>
</cp:coreProperties>
</file>