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1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D80-32FB-4732-8880-2E0DD7057553}"/>
              </a:ext>
            </a:extLst>
          </p:cNvPr>
          <p:cNvSpPr>
            <a:spLocks noGrp="1"/>
          </p:cNvSpPr>
          <p:nvPr>
            <p:ph type="title"/>
          </p:nvPr>
        </p:nvSpPr>
        <p:spPr/>
        <p:txBody>
          <a:bodyPr/>
          <a:lstStyle/>
          <a:p>
            <a:r>
              <a:rPr lang="en-US" dirty="0"/>
              <a:t>CAPSTONE PROJECT BRIEF INTRO</a:t>
            </a:r>
          </a:p>
        </p:txBody>
      </p:sp>
      <p:sp>
        <p:nvSpPr>
          <p:cNvPr id="3" name="Content Placeholder 2">
            <a:extLst>
              <a:ext uri="{FF2B5EF4-FFF2-40B4-BE49-F238E27FC236}">
                <a16:creationId xmlns:a16="http://schemas.microsoft.com/office/drawing/2014/main" id="{5B2CFD76-4B6C-4062-9707-1DE0FE85988C}"/>
              </a:ext>
            </a:extLst>
          </p:cNvPr>
          <p:cNvSpPr>
            <a:spLocks noGrp="1"/>
          </p:cNvSpPr>
          <p:nvPr>
            <p:ph idx="1"/>
          </p:nvPr>
        </p:nvSpPr>
        <p:spPr>
          <a:xfrm>
            <a:off x="174930" y="2234317"/>
            <a:ext cx="11752028" cy="3785483"/>
          </a:xfrm>
        </p:spPr>
        <p:txBody>
          <a:bodyPr>
            <a:normAutofit/>
          </a:bodyPr>
          <a:lstStyle/>
          <a:p>
            <a:r>
              <a:rPr lang="en-US" dirty="0"/>
              <a:t>Introduction: This project will analyze the New York City data. First, we will find the most visited commercial shop according to the number of check-ins, then we will try to find the neighborhoods that are lacking the selected type of shop which could be potential business opportunity.</a:t>
            </a:r>
          </a:p>
          <a:p>
            <a:r>
              <a:rPr lang="en-US" dirty="0"/>
              <a:t>Target Audience: The target audience of this report is anyone that is interested in opening a shop but have no idea what kind of and in which neighborhood. Examples are for 2000 venues, and the red dot is the center neighborhood which has the most number of Bars between selected coordinates. We did find two neighborhoods that are closest to it having none Bars within 4 kilometers.</a:t>
            </a:r>
          </a:p>
          <a:p>
            <a:r>
              <a:rPr lang="en-US" dirty="0"/>
              <a:t>Application: We will find the most visited type of shop (commercial) according to the number of check-ins given in the data, then we will try to find neighborhoods that has none of this type of shop.</a:t>
            </a:r>
          </a:p>
        </p:txBody>
      </p:sp>
    </p:spTree>
    <p:extLst>
      <p:ext uri="{BB962C8B-B14F-4D97-AF65-F5344CB8AC3E}">
        <p14:creationId xmlns:p14="http://schemas.microsoft.com/office/powerpoint/2010/main" val="684749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{8C428E8E-358E-4D17-9381-56CC7CCCE4B8}tf02900722</Template>
  <TotalTime>4</TotalTime>
  <Words>169</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CAPSTONE PROJECT BRIEF INTRO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BRIEF INTRO</dc:title>
  <dc:creator>Bhatt, Abhinav</dc:creator>
  <cp:lastModifiedBy>Bhatt, Abhinav</cp:lastModifiedBy>
  <cp:revision>1</cp:revision>
  <dcterms:created xsi:type="dcterms:W3CDTF">2020-03-10T04:50:36Z</dcterms:created>
  <dcterms:modified xsi:type="dcterms:W3CDTF">2020-03-10T04:54:47Z</dcterms:modified>
</cp:coreProperties>
</file>