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24F-5E03-4595-B586-A7A2D922EEF0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18C47-66BF-42C7-948E-6E37DDC71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23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18C47-66BF-42C7-948E-6E37DDC7128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26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B899-1C79-4A53-9165-BE50B6E4B84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038C-0CEF-434B-9493-FEE142E5A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28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B899-1C79-4A53-9165-BE50B6E4B84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038C-0CEF-434B-9493-FEE142E5A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92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B899-1C79-4A53-9165-BE50B6E4B84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038C-0CEF-434B-9493-FEE142E5A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32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B899-1C79-4A53-9165-BE50B6E4B84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038C-0CEF-434B-9493-FEE142E5A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70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B899-1C79-4A53-9165-BE50B6E4B84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038C-0CEF-434B-9493-FEE142E5A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17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B899-1C79-4A53-9165-BE50B6E4B84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038C-0CEF-434B-9493-FEE142E5A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1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B899-1C79-4A53-9165-BE50B6E4B84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038C-0CEF-434B-9493-FEE142E5A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5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B899-1C79-4A53-9165-BE50B6E4B84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038C-0CEF-434B-9493-FEE142E5A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49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B899-1C79-4A53-9165-BE50B6E4B84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038C-0CEF-434B-9493-FEE142E5A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09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B899-1C79-4A53-9165-BE50B6E4B84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038C-0CEF-434B-9493-FEE142E5A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B899-1C79-4A53-9165-BE50B6E4B84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038C-0CEF-434B-9493-FEE142E5A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5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B899-1C79-4A53-9165-BE50B6E4B84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8038C-0CEF-434B-9493-FEE142E5A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7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Торговая платформа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Мокшанцев В.В.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63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использования: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Авторизация </a:t>
            </a:r>
            <a:r>
              <a:rPr lang="ru-RU" dirty="0"/>
              <a:t>в системе</a:t>
            </a:r>
          </a:p>
          <a:p>
            <a:r>
              <a:rPr lang="ru-RU" dirty="0" smtClean="0"/>
              <a:t>Создание </a:t>
            </a:r>
            <a:r>
              <a:rPr lang="ru-RU" dirty="0"/>
              <a:t>нового пользователя</a:t>
            </a:r>
          </a:p>
          <a:p>
            <a:r>
              <a:rPr lang="ru-RU" dirty="0" smtClean="0"/>
              <a:t>Добавление </a:t>
            </a:r>
            <a:r>
              <a:rPr lang="ru-RU" dirty="0"/>
              <a:t>товара</a:t>
            </a:r>
          </a:p>
          <a:p>
            <a:r>
              <a:rPr lang="ru-RU" dirty="0" smtClean="0"/>
              <a:t>Получения </a:t>
            </a:r>
            <a:r>
              <a:rPr lang="ru-RU" dirty="0"/>
              <a:t>списка товаров</a:t>
            </a:r>
          </a:p>
          <a:p>
            <a:r>
              <a:rPr lang="ru-RU" dirty="0" smtClean="0"/>
              <a:t>Получение </a:t>
            </a:r>
            <a:r>
              <a:rPr lang="ru-RU" dirty="0"/>
              <a:t>информации о товаре</a:t>
            </a:r>
          </a:p>
        </p:txBody>
      </p:sp>
    </p:spTree>
    <p:extLst>
      <p:ext uri="{BB962C8B-B14F-4D97-AF65-F5344CB8AC3E}">
        <p14:creationId xmlns:p14="http://schemas.microsoft.com/office/powerpoint/2010/main" val="263617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Авторизация пользователя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9" t="6549" r="2764" b="19532"/>
          <a:stretch/>
        </p:blipFill>
        <p:spPr>
          <a:xfrm>
            <a:off x="8787065" y="1287472"/>
            <a:ext cx="2680984" cy="51974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6" t="6783" r="2763" b="19766"/>
          <a:stretch/>
        </p:blipFill>
        <p:spPr>
          <a:xfrm>
            <a:off x="673768" y="1325563"/>
            <a:ext cx="2731167" cy="519749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53" t="5876" r="2895" b="19738"/>
          <a:stretch/>
        </p:blipFill>
        <p:spPr>
          <a:xfrm>
            <a:off x="4788455" y="1325563"/>
            <a:ext cx="2615090" cy="51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8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Поиск товара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5" t="7018" r="2633" b="20000"/>
          <a:stretch/>
        </p:blipFill>
        <p:spPr>
          <a:xfrm>
            <a:off x="8558462" y="713549"/>
            <a:ext cx="3173465" cy="60501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1" t="6784" r="2895" b="19532"/>
          <a:stretch/>
        </p:blipFill>
        <p:spPr>
          <a:xfrm>
            <a:off x="4511634" y="658306"/>
            <a:ext cx="3120522" cy="61053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8" t="6316" r="2634" b="19298"/>
          <a:stretch/>
        </p:blipFill>
        <p:spPr>
          <a:xfrm>
            <a:off x="513348" y="713549"/>
            <a:ext cx="3120190" cy="605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4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Создание товара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98" t="6783" r="3027" b="19766"/>
          <a:stretch/>
        </p:blipFill>
        <p:spPr>
          <a:xfrm>
            <a:off x="4555957" y="645528"/>
            <a:ext cx="3144253" cy="61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8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компоненты и решения: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OkHttp</a:t>
            </a:r>
            <a:endParaRPr lang="en-US" dirty="0" smtClean="0"/>
          </a:p>
          <a:p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разметка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2029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40</Words>
  <Application>Microsoft Office PowerPoint</Application>
  <PresentationFormat>Широкоэкранный</PresentationFormat>
  <Paragraphs>17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Торговая платформа</vt:lpstr>
      <vt:lpstr>Варианты использования:</vt:lpstr>
      <vt:lpstr>Авторизация пользователя</vt:lpstr>
      <vt:lpstr>Поиск товара</vt:lpstr>
      <vt:lpstr>Создание товара</vt:lpstr>
      <vt:lpstr>Использованные компоненты и решения: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Торговая платформа</dc:title>
  <dc:creator>Мокшанцев Владислав Викторович</dc:creator>
  <cp:lastModifiedBy>Мокшанцев Владислав Викторович</cp:lastModifiedBy>
  <cp:revision>5</cp:revision>
  <dcterms:created xsi:type="dcterms:W3CDTF">2018-05-26T22:46:09Z</dcterms:created>
  <dcterms:modified xsi:type="dcterms:W3CDTF">2018-05-27T10:48:39Z</dcterms:modified>
</cp:coreProperties>
</file>