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7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5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70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3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8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2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2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0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22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fwiki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51346-035C-4F76-89C8-89025384F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Religión en Transformers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7C54C-E08C-409D-A0BA-433E4E90E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Alberto Agostini repetto</a:t>
            </a:r>
          </a:p>
        </p:txBody>
      </p:sp>
    </p:spTree>
    <p:extLst>
      <p:ext uri="{BB962C8B-B14F-4D97-AF65-F5344CB8AC3E}">
        <p14:creationId xmlns:p14="http://schemas.microsoft.com/office/powerpoint/2010/main" val="70175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66874-4D1F-4B32-89BD-DC76D278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D79DAE-0694-454D-BEA6-BC03D434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253" y="3098800"/>
            <a:ext cx="3485937" cy="35417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789D67-ED06-4711-9C25-08DB5E41AF83}"/>
              </a:ext>
            </a:extLst>
          </p:cNvPr>
          <p:cNvSpPr txBox="1"/>
          <p:nvPr/>
        </p:nvSpPr>
        <p:spPr>
          <a:xfrm>
            <a:off x="1141413" y="2239328"/>
            <a:ext cx="5323840" cy="18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CL" sz="2800" dirty="0" err="1"/>
              <a:t>Simon</a:t>
            </a:r>
            <a:r>
              <a:rPr lang="es-CL" sz="2800" dirty="0"/>
              <a:t> Furman</a:t>
            </a:r>
          </a:p>
          <a:p>
            <a:pPr marL="233363" indent="-233363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CL" sz="2800" dirty="0"/>
              <a:t>Marvel UK</a:t>
            </a:r>
          </a:p>
          <a:p>
            <a:pPr marL="233363" indent="-233363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CL" sz="2800" dirty="0"/>
              <a:t>Después en Marvel US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B5CB20-0806-4CB6-AF1B-B08C954E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36" y="336392"/>
            <a:ext cx="1925370" cy="26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519C1-783A-4E6E-A027-3D2EEF10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L" dirty="0"/>
              <a:t>Primus</a:t>
            </a:r>
          </a:p>
        </p:txBody>
      </p:sp>
      <p:pic>
        <p:nvPicPr>
          <p:cNvPr id="12" name="Marcador de contenido 11" descr="Imagen que contiene moto, exterior, lego, grande&#10;&#10;Descripción generada automáticamente">
            <a:extLst>
              <a:ext uri="{FF2B5EF4-FFF2-40B4-BE49-F238E27FC236}">
                <a16:creationId xmlns:a16="http://schemas.microsoft.com/office/drawing/2014/main" id="{E07A4A7A-7B4D-4D41-9F1C-93801CB7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15" y="2097088"/>
            <a:ext cx="2848594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62DB51EB-CE84-4D22-BFCB-922F25F9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655"/>
            <a:ext cx="6012832" cy="3541714"/>
          </a:xfrm>
        </p:spPr>
        <p:txBody>
          <a:bodyPr>
            <a:normAutofit/>
          </a:bodyPr>
          <a:lstStyle/>
          <a:p>
            <a:r>
              <a:rPr lang="en-US" sz="2800" dirty="0"/>
              <a:t>Dios del </a:t>
            </a:r>
            <a:r>
              <a:rPr lang="en-US" sz="2800" dirty="0" err="1"/>
              <a:t>orden</a:t>
            </a:r>
            <a:endParaRPr lang="en-US" sz="2800" dirty="0"/>
          </a:p>
          <a:p>
            <a:r>
              <a:rPr lang="en-US" sz="2800" dirty="0" err="1"/>
              <a:t>Creador</a:t>
            </a:r>
            <a:r>
              <a:rPr lang="en-US" sz="2800" dirty="0"/>
              <a:t> de los Transformers</a:t>
            </a:r>
          </a:p>
          <a:p>
            <a:r>
              <a:rPr lang="en-US" sz="2800" dirty="0"/>
              <a:t>Modo </a:t>
            </a:r>
            <a:r>
              <a:rPr lang="en-US" sz="2800" dirty="0" err="1"/>
              <a:t>alterno</a:t>
            </a:r>
            <a:r>
              <a:rPr lang="en-US" sz="2800" dirty="0"/>
              <a:t>: </a:t>
            </a:r>
            <a:r>
              <a:rPr lang="en-US" sz="2800" dirty="0" err="1"/>
              <a:t>Cybertron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13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ED90-FC46-42CD-A966-746AA68E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L" dirty="0" err="1"/>
              <a:t>Unicron</a:t>
            </a:r>
            <a:endParaRPr lang="es-CL" dirty="0"/>
          </a:p>
        </p:txBody>
      </p:sp>
      <p:pic>
        <p:nvPicPr>
          <p:cNvPr id="4" name="Marcador de contenido 3" descr="Imagen que contiene tabla, perro&#10;&#10;Descripción generada automáticamente">
            <a:extLst>
              <a:ext uri="{FF2B5EF4-FFF2-40B4-BE49-F238E27FC236}">
                <a16:creationId xmlns:a16="http://schemas.microsoft.com/office/drawing/2014/main" id="{CF7377FF-1C3E-44CD-AF31-21F63D00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101" y="2092959"/>
            <a:ext cx="2875216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E3F5B-54FF-4916-BC3E-F54CE574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0431"/>
            <a:ext cx="6012832" cy="3541714"/>
          </a:xfrm>
        </p:spPr>
        <p:txBody>
          <a:bodyPr>
            <a:normAutofit/>
          </a:bodyPr>
          <a:lstStyle/>
          <a:p>
            <a:r>
              <a:rPr lang="es-CL" sz="2800" dirty="0"/>
              <a:t>Dios del caos</a:t>
            </a:r>
          </a:p>
          <a:p>
            <a:r>
              <a:rPr lang="es-CL" sz="2800" dirty="0"/>
              <a:t>Consume planetas</a:t>
            </a:r>
          </a:p>
          <a:p>
            <a:r>
              <a:rPr lang="es-CL" sz="2800" dirty="0"/>
              <a:t>En dos continuidades modo alterno: Tierra</a:t>
            </a:r>
          </a:p>
        </p:txBody>
      </p:sp>
    </p:spTree>
    <p:extLst>
      <p:ext uri="{BB962C8B-B14F-4D97-AF65-F5344CB8AC3E}">
        <p14:creationId xmlns:p14="http://schemas.microsoft.com/office/powerpoint/2010/main" val="21960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384A6-9CE7-4B6F-975C-0B633C03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Multiverso y problemas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935A340-7D05-4CEF-A002-7E824DE77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237" y="2321559"/>
            <a:ext cx="5866518" cy="31027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7CA9CF-8F9E-4600-BC44-9F9159157BAC}"/>
              </a:ext>
            </a:extLst>
          </p:cNvPr>
          <p:cNvSpPr txBox="1"/>
          <p:nvPr/>
        </p:nvSpPr>
        <p:spPr>
          <a:xfrm>
            <a:off x="1056844" y="2229168"/>
            <a:ext cx="4947920" cy="276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CL" sz="2800" dirty="0"/>
              <a:t>Idea de que solo existe uno en el multiverso</a:t>
            </a:r>
          </a:p>
          <a:p>
            <a:pPr marL="233363" indent="-233363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CL" sz="2800" dirty="0"/>
              <a:t>Problemas: TF </a:t>
            </a:r>
            <a:r>
              <a:rPr lang="es-CL" sz="2800" dirty="0" err="1"/>
              <a:t>Animated</a:t>
            </a:r>
            <a:r>
              <a:rPr lang="es-CL" sz="2800" dirty="0"/>
              <a:t>, IDW G1 1, Películas de Michael Bay, TF Prime</a:t>
            </a:r>
          </a:p>
        </p:txBody>
      </p:sp>
    </p:spTree>
    <p:extLst>
      <p:ext uri="{BB962C8B-B14F-4D97-AF65-F5344CB8AC3E}">
        <p14:creationId xmlns:p14="http://schemas.microsoft.com/office/powerpoint/2010/main" val="345451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82D8-4E69-4B1E-AD26-0FBE9D0D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B30DA-8933-4119-B434-0510E3B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2178368"/>
            <a:ext cx="9905999" cy="3541714"/>
          </a:xfrm>
        </p:spPr>
        <p:txBody>
          <a:bodyPr>
            <a:normAutofit/>
          </a:bodyPr>
          <a:lstStyle/>
          <a:p>
            <a:r>
              <a:rPr lang="es-CL" sz="2800" dirty="0"/>
              <a:t>Dualidad Primus/</a:t>
            </a:r>
            <a:r>
              <a:rPr lang="es-CL" sz="2800" dirty="0" err="1"/>
              <a:t>Unicron</a:t>
            </a:r>
            <a:endParaRPr lang="es-CL" sz="2800" dirty="0"/>
          </a:p>
          <a:p>
            <a:r>
              <a:rPr lang="es-CL" sz="2800" dirty="0"/>
              <a:t>Menor uso después de trilogía de </a:t>
            </a:r>
            <a:r>
              <a:rPr lang="es-CL" sz="2800" dirty="0" err="1"/>
              <a:t>Unicron</a:t>
            </a:r>
            <a:endParaRPr lang="es-CL" sz="2800" dirty="0"/>
          </a:p>
          <a:p>
            <a:r>
              <a:rPr lang="es-CL" sz="2800" dirty="0"/>
              <a:t>Mayor libertad post </a:t>
            </a:r>
            <a:r>
              <a:rPr lang="es-CL" sz="2800" dirty="0" err="1"/>
              <a:t>Shroud</a:t>
            </a:r>
            <a:endParaRPr lang="es-CL" sz="2800" dirty="0"/>
          </a:p>
          <a:p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49920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EC490-62E7-4F56-83FF-4A952572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C437B-E38C-4393-97AC-F80DA7AE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https://tfwiki.net</a:t>
            </a:r>
            <a:endParaRPr lang="es-CL" dirty="0"/>
          </a:p>
          <a:p>
            <a:r>
              <a:rPr lang="es-CL" dirty="0"/>
              <a:t>Transformers: More </a:t>
            </a:r>
            <a:r>
              <a:rPr lang="es-CL" dirty="0" err="1"/>
              <a:t>Than</a:t>
            </a:r>
            <a:r>
              <a:rPr lang="es-CL" dirty="0"/>
              <a:t> </a:t>
            </a:r>
            <a:r>
              <a:rPr lang="es-CL" dirty="0" err="1"/>
              <a:t>Meets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Eye</a:t>
            </a:r>
            <a:r>
              <a:rPr lang="es-CL" dirty="0"/>
              <a:t> </a:t>
            </a:r>
            <a:r>
              <a:rPr lang="es-CL" dirty="0" err="1"/>
              <a:t>Annual</a:t>
            </a:r>
            <a:r>
              <a:rPr lang="es-CL" dirty="0"/>
              <a:t>, James Roberts, IDW Publishing</a:t>
            </a:r>
          </a:p>
        </p:txBody>
      </p:sp>
    </p:spTree>
    <p:extLst>
      <p:ext uri="{BB962C8B-B14F-4D97-AF65-F5344CB8AC3E}">
        <p14:creationId xmlns:p14="http://schemas.microsoft.com/office/powerpoint/2010/main" val="391010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6214EBB34774A8CB1FE49C40C2AA5" ma:contentTypeVersion="2" ma:contentTypeDescription="Create a new document." ma:contentTypeScope="" ma:versionID="e7a27aca0e53e66658e9b363d94e9785">
  <xsd:schema xmlns:xsd="http://www.w3.org/2001/XMLSchema" xmlns:xs="http://www.w3.org/2001/XMLSchema" xmlns:p="http://schemas.microsoft.com/office/2006/metadata/properties" xmlns:ns3="0ea446f5-3487-4810-976b-d748bed24c51" targetNamespace="http://schemas.microsoft.com/office/2006/metadata/properties" ma:root="true" ma:fieldsID="0d1b54b3230f848a305f3c10f1afabf7" ns3:_="">
    <xsd:import namespace="0ea446f5-3487-4810-976b-d748bed24c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446f5-3487-4810-976b-d748bed24c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B8A9C4-6318-4C56-98C7-69FB814672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a446f5-3487-4810-976b-d748bed24c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ADB71B-0D17-4A3D-9875-DE97CEB10F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8B5472-AF50-44B7-A330-BD6C55AED4A5}">
  <ds:schemaRefs>
    <ds:schemaRef ds:uri="0ea446f5-3487-4810-976b-d748bed24c51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105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Religión en Transformers</vt:lpstr>
      <vt:lpstr>Inicios</vt:lpstr>
      <vt:lpstr>Primus</vt:lpstr>
      <vt:lpstr>Unicron</vt:lpstr>
      <vt:lpstr>Multiverso y problemas</vt:lpstr>
      <vt:lpstr>En Resumen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Religión en Transformers</dc:title>
  <dc:creator>Alberto Agostini Repetto</dc:creator>
  <cp:lastModifiedBy>Alberto Agostini Repetto</cp:lastModifiedBy>
  <cp:revision>7</cp:revision>
  <dcterms:created xsi:type="dcterms:W3CDTF">2020-07-02T23:25:08Z</dcterms:created>
  <dcterms:modified xsi:type="dcterms:W3CDTF">2020-07-06T20:42:25Z</dcterms:modified>
</cp:coreProperties>
</file>