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AE399-7472-DD48-B3BC-D4B1A50FC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dirty="0"/>
              <a:t>PWA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BC51C-D305-7147-BB31-A65E48A2B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Rodrigo Cortés</a:t>
            </a:r>
            <a:br>
              <a:rPr lang="es-CL" dirty="0"/>
            </a:br>
            <a:r>
              <a:rPr lang="es-CL" dirty="0"/>
              <a:t>Benjamín Kramm</a:t>
            </a:r>
          </a:p>
        </p:txBody>
      </p:sp>
    </p:spTree>
    <p:extLst>
      <p:ext uri="{BB962C8B-B14F-4D97-AF65-F5344CB8AC3E}">
        <p14:creationId xmlns:p14="http://schemas.microsoft.com/office/powerpoint/2010/main" val="291113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50BCE-137A-FE4F-8412-3EBDA0AA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Pwa-Twitter</a:t>
            </a:r>
          </a:p>
        </p:txBody>
      </p:sp>
      <p:pic>
        <p:nvPicPr>
          <p:cNvPr id="12" name="Marcador de contenido 11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AACC1CE-6CB4-F847-86B3-6E89B5CE1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52600"/>
            <a:ext cx="8162807" cy="3778250"/>
          </a:xfrm>
        </p:spPr>
      </p:pic>
    </p:spTree>
    <p:extLst>
      <p:ext uri="{BB962C8B-B14F-4D97-AF65-F5344CB8AC3E}">
        <p14:creationId xmlns:p14="http://schemas.microsoft.com/office/powerpoint/2010/main" val="373174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01968-ADC5-9144-B832-14750AA1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Aprendizajes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FE6C8-06CE-F74B-AD8C-8FDD94BD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Uso de firebase</a:t>
            </a:r>
          </a:p>
          <a:p>
            <a:r>
              <a:rPr lang="es-CL" dirty="0"/>
              <a:t>Configuraciones para poder realizar notificaciones push</a:t>
            </a:r>
          </a:p>
          <a:p>
            <a:r>
              <a:rPr lang="es-CL" dirty="0"/>
              <a:t>Transpilar el codigo mediante webpack</a:t>
            </a:r>
          </a:p>
          <a:p>
            <a:r>
              <a:rPr lang="es-CL" dirty="0"/>
              <a:t>Guardar contenido en caché</a:t>
            </a:r>
          </a:p>
        </p:txBody>
      </p:sp>
    </p:spTree>
    <p:extLst>
      <p:ext uri="{BB962C8B-B14F-4D97-AF65-F5344CB8AC3E}">
        <p14:creationId xmlns:p14="http://schemas.microsoft.com/office/powerpoint/2010/main" val="301863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34071-DE4C-124C-8C49-2D7CBE40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Dificultades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62185-9640-F24D-A2A7-D4790DA1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Notificaciones push</a:t>
            </a:r>
          </a:p>
          <a:p>
            <a:r>
              <a:rPr lang="es-CL" dirty="0"/>
              <a:t>Conseguir cache de Firestore</a:t>
            </a:r>
          </a:p>
          <a:p>
            <a:r>
              <a:rPr lang="es-CL" dirty="0"/>
              <a:t>Render de la aplicación mantenible</a:t>
            </a:r>
          </a:p>
          <a:p>
            <a:r>
              <a:rPr lang="es-CL" dirty="0"/>
              <a:t>Configuración de webpack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9542104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Espiral</Template>
  <TotalTime>1464</TotalTime>
  <Words>38</Words>
  <Application>Microsoft Macintosh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PWA</vt:lpstr>
      <vt:lpstr>Pwa-Twitter</vt:lpstr>
      <vt:lpstr>Aprendizajes</vt:lpstr>
      <vt:lpstr>Dificultades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Compilación en WebAssembly</dc:title>
  <dc:creator>Rodrigo Cortés Badilla</dc:creator>
  <cp:lastModifiedBy>Rodrigo Cortés Badilla</cp:lastModifiedBy>
  <cp:revision>7</cp:revision>
  <dcterms:created xsi:type="dcterms:W3CDTF">2019-04-17T14:37:05Z</dcterms:created>
  <dcterms:modified xsi:type="dcterms:W3CDTF">2019-04-24T17:34:02Z</dcterms:modified>
</cp:coreProperties>
</file>