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AE399-7472-DD48-B3BC-D4B1A50FC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Compilación en WebAssembly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6BC51C-D305-7147-BB31-A65E48A2B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Rodrigo Cortés</a:t>
            </a:r>
            <a:br>
              <a:rPr lang="es-CL" dirty="0"/>
            </a:br>
            <a:r>
              <a:rPr lang="es-CL" dirty="0"/>
              <a:t>Benjamín Kramm</a:t>
            </a:r>
          </a:p>
        </p:txBody>
      </p:sp>
    </p:spTree>
    <p:extLst>
      <p:ext uri="{BB962C8B-B14F-4D97-AF65-F5344CB8AC3E}">
        <p14:creationId xmlns:p14="http://schemas.microsoft.com/office/powerpoint/2010/main" val="29111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1A07F-AC25-784E-9457-04B44519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6552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CL" sz="5400" dirty="0"/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190841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50BCE-137A-FE4F-8412-3EBDA0AA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del vendedor viajero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AC3C9C-7300-D641-A3C2-5C4EFA056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4363" y="1905000"/>
            <a:ext cx="4533900" cy="377825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B2E5A38-0CB9-B043-B3C7-AEF641D9A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422" y="2301857"/>
            <a:ext cx="2699712" cy="30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34071-DE4C-124C-8C49-2D7CBE40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Dificultades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62185-9640-F24D-A2A7-D4790DA1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Desconocimiento en el uso de smart pointers</a:t>
            </a:r>
          </a:p>
          <a:p>
            <a:r>
              <a:rPr lang="es-CL" dirty="0"/>
              <a:t>Problemas al retornar cosas validas para Rust pero que no se podían compilar a WebAssembly</a:t>
            </a:r>
          </a:p>
          <a:p>
            <a:r>
              <a:rPr lang="es-CL" dirty="0"/>
              <a:t>Liberar memoria</a:t>
            </a:r>
          </a:p>
        </p:txBody>
      </p:sp>
    </p:spTree>
    <p:extLst>
      <p:ext uri="{BB962C8B-B14F-4D97-AF65-F5344CB8AC3E}">
        <p14:creationId xmlns:p14="http://schemas.microsoft.com/office/powerpoint/2010/main" val="409542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1A07F-AC25-784E-9457-04B44519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6552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CL" sz="5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4876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9214-D90B-9948-B660-6A0FDF98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Librería de arrays y listas ligadas</a:t>
            </a:r>
          </a:p>
        </p:txBody>
      </p:sp>
      <p:pic>
        <p:nvPicPr>
          <p:cNvPr id="5" name="Marcador de contenido 4" descr="Imagen que contiene captura de pantalla, texto&#10;&#10;Descripción generada automáticamente">
            <a:extLst>
              <a:ext uri="{FF2B5EF4-FFF2-40B4-BE49-F238E27FC236}">
                <a16:creationId xmlns:a16="http://schemas.microsoft.com/office/drawing/2014/main" id="{9D819C85-2FB2-2447-A089-4E8796547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400" y="1470602"/>
            <a:ext cx="4096600" cy="4925393"/>
          </a:xfrm>
        </p:spPr>
      </p:pic>
      <p:pic>
        <p:nvPicPr>
          <p:cNvPr id="7" name="Imagen 6" descr="Imagen que contiene captura de pantalla, texto&#10;&#10;Descripción generada automáticamente">
            <a:extLst>
              <a:ext uri="{FF2B5EF4-FFF2-40B4-BE49-F238E27FC236}">
                <a16:creationId xmlns:a16="http://schemas.microsoft.com/office/drawing/2014/main" id="{408FA5FA-55FE-D845-98A1-9B1E6B613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25" y="1470602"/>
            <a:ext cx="3853784" cy="518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34071-DE4C-124C-8C49-2D7CBE40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Dificultades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62185-9640-F24D-A2A7-D4790DA1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Compilar una extracto de código que no fue programado para ser compilado en webAssembly</a:t>
            </a:r>
          </a:p>
          <a:p>
            <a:r>
              <a:rPr lang="es-CL" dirty="0"/>
              <a:t>Transformación de parámetros; enviar arreglos y recibir arreglos desde JavaScript.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0725064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Espiral</Template>
  <TotalTime>1360</TotalTime>
  <Words>69</Words>
  <Application>Microsoft Macintosh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Compilación en WebAssembly</vt:lpstr>
      <vt:lpstr>Rust</vt:lpstr>
      <vt:lpstr>Problema del vendedor viajero</vt:lpstr>
      <vt:lpstr>Dificultades</vt:lpstr>
      <vt:lpstr>C</vt:lpstr>
      <vt:lpstr>Librería de arrays y listas ligadas</vt:lpstr>
      <vt:lpstr>Dificultades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Compilación en WebAssembly</dc:title>
  <dc:creator>Rodrigo Cortés Badilla</dc:creator>
  <cp:lastModifiedBy>Rodrigo Cortés Badilla</cp:lastModifiedBy>
  <cp:revision>4</cp:revision>
  <dcterms:created xsi:type="dcterms:W3CDTF">2019-04-17T14:37:05Z</dcterms:created>
  <dcterms:modified xsi:type="dcterms:W3CDTF">2019-04-18T13:17:23Z</dcterms:modified>
</cp:coreProperties>
</file>