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1" r:id="rId2"/>
    <p:sldId id="272" r:id="rId3"/>
    <p:sldId id="273" r:id="rId4"/>
    <p:sldId id="274" r:id="rId5"/>
    <p:sldId id="276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686"/>
    <a:srgbClr val="FF7D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56"/>
    <p:restoredTop sz="94674"/>
  </p:normalViewPr>
  <p:slideViewPr>
    <p:cSldViewPr snapToGrid="0" snapToObjects="1">
      <p:cViewPr varScale="1">
        <p:scale>
          <a:sx n="111" d="100"/>
          <a:sy n="111" d="100"/>
        </p:scale>
        <p:origin x="39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7498CD-C222-8A43-97A3-3154660133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3C0B642-79C1-AB49-BEBE-08D19BA5E4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0D8A4D8-9636-C343-8C2E-5455DF43F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BCF24-A3D0-B444-8485-72F82CCF1CC6}" type="datetimeFigureOut">
              <a:rPr kumimoji="1" lang="ja-JP" altLang="en-US" smtClean="0"/>
              <a:t>2018/12/5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9D75610-4642-EC4B-BD9E-EDD7F80C3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62D4DD6-3AC9-EC42-B513-E89341823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38117-987E-3042-8C3C-0F0BA772F8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2346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3EF609-271D-E940-B42F-1F2D91387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4019120-C660-AE48-9D28-C9E21F6218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136B5C4-49A8-1041-811F-1183AA0F1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BCF24-A3D0-B444-8485-72F82CCF1CC6}" type="datetimeFigureOut">
              <a:rPr kumimoji="1" lang="ja-JP" altLang="en-US" smtClean="0"/>
              <a:t>2018/12/5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44D278B-4CB3-A14B-B7D7-FAC4ADCA6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44F232A-B5A4-344D-ACF6-7E1382132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38117-987E-3042-8C3C-0F0BA772F8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184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D6108CAE-6AFE-6844-812F-A84D1D7B74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91A52B8-408E-2943-9A2F-367404C64E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371E888-7DE6-9D46-B0B6-EA90C154F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BCF24-A3D0-B444-8485-72F82CCF1CC6}" type="datetimeFigureOut">
              <a:rPr kumimoji="1" lang="ja-JP" altLang="en-US" smtClean="0"/>
              <a:t>2018/12/5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55C3F67-8799-304D-8261-A3CCDB8D4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89076E4-E52A-3A4C-8C23-4A1EDC67E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38117-987E-3042-8C3C-0F0BA772F8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0530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2A477B5-A8BB-9547-9E3D-AE687BAA1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0BBD80E-F664-024A-B61C-66EF90E371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B4F4C51-A143-D540-AFC2-A6719A31B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BCF24-A3D0-B444-8485-72F82CCF1CC6}" type="datetimeFigureOut">
              <a:rPr kumimoji="1" lang="ja-JP" altLang="en-US" smtClean="0"/>
              <a:t>2018/12/5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2AD2AB9-4933-664D-94D7-58EFA1A0D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036F886-CD7B-8B45-8A87-DF45834B2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38117-987E-3042-8C3C-0F0BA772F8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3909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197D0A-C56C-EC4C-A03D-E53C374EC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B3C4963-9636-674F-844F-E0E974599F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1B4EFBF-42F3-E24D-8D68-58CD6225A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BCF24-A3D0-B444-8485-72F82CCF1CC6}" type="datetimeFigureOut">
              <a:rPr kumimoji="1" lang="ja-JP" altLang="en-US" smtClean="0"/>
              <a:t>2018/12/5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AFB4D69-F378-344A-9FBA-9321176F9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9341849-3E50-B94C-95CB-39713F21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38117-987E-3042-8C3C-0F0BA772F8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746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3EA57FC-5FB7-CD4B-A1B8-4E136AEB1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6CC7023-8202-C84E-B9DC-30D76271CA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25B672B-907E-3A4A-A51E-7F8E6A42F0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C0D38D4-620B-AF46-B496-397629ED4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BCF24-A3D0-B444-8485-72F82CCF1CC6}" type="datetimeFigureOut">
              <a:rPr kumimoji="1" lang="ja-JP" altLang="en-US" smtClean="0"/>
              <a:t>2018/12/5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EA8F6E8-2DBC-C34D-AADF-EDC96536E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D7D3A53-C14E-7C47-80D6-7EB757425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38117-987E-3042-8C3C-0F0BA772F8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5414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EC39F3A-6AA4-CA46-9162-3C90176E8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63E4759-60D3-3648-8F5C-6C28B1D913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C2F5F03-4384-AA4F-997C-0CB514677B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4266A8C-3FF4-AB4F-AB08-2BEA660FC1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5957AC7-87FC-4B4F-95F5-852BF83F94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944FD1F-040B-8B4E-A1F1-582F8A7F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BCF24-A3D0-B444-8485-72F82CCF1CC6}" type="datetimeFigureOut">
              <a:rPr kumimoji="1" lang="ja-JP" altLang="en-US" smtClean="0"/>
              <a:t>2018/12/5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71E707D-7D03-E746-9424-7C7A5D1EC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879BB5E-32C5-FA42-8B8A-EE9AB6E28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38117-987E-3042-8C3C-0F0BA772F8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2607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28D420-C3D3-E146-9F6A-599F0A9C0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FCC42B7-8D3D-3E44-8356-1223D11AA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BCF24-A3D0-B444-8485-72F82CCF1CC6}" type="datetimeFigureOut">
              <a:rPr kumimoji="1" lang="ja-JP" altLang="en-US" smtClean="0"/>
              <a:t>2018/12/5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A728BDD-D073-9F47-8036-E01101B90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9A842E9-6BB1-0A4A-8398-A995180A3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38117-987E-3042-8C3C-0F0BA772F8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693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5FB290F-D2CD-134F-9C4D-5ED662502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BCF24-A3D0-B444-8485-72F82CCF1CC6}" type="datetimeFigureOut">
              <a:rPr kumimoji="1" lang="ja-JP" altLang="en-US" smtClean="0"/>
              <a:t>2018/12/5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22BD5B7-37C7-8542-B43A-F57415B3A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933AEFD-2D66-6C45-887D-9910D991A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38117-987E-3042-8C3C-0F0BA772F8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0796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748A00-8FC6-224B-B280-8B15457C4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A76BFD4-03C1-EC48-9B08-D2DA303C0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F0D4E03-CA25-5C46-A406-C7E04CB4C6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5147AE7-99F7-1647-B86D-D79518241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BCF24-A3D0-B444-8485-72F82CCF1CC6}" type="datetimeFigureOut">
              <a:rPr kumimoji="1" lang="ja-JP" altLang="en-US" smtClean="0"/>
              <a:t>2018/12/5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C1544EC-76CA-C942-9CF3-DD40F3AEA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3FD6587-9FA4-2048-83DD-F0F82657E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38117-987E-3042-8C3C-0F0BA772F8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7874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F77404A-D6C7-434B-BA12-FA33A3A51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39692FE-ED7B-6345-8ACA-ECCBB349B1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C0C7DB9-A5B9-544B-8996-AB06E086A7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640B835-6C13-E547-BA04-966258242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BCF24-A3D0-B444-8485-72F82CCF1CC6}" type="datetimeFigureOut">
              <a:rPr kumimoji="1" lang="ja-JP" altLang="en-US" smtClean="0"/>
              <a:t>2018/12/5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B47595B-7F14-D84A-9623-C6B9C6077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C0919D7-BD8D-DD41-B0D8-A9B31915B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38117-987E-3042-8C3C-0F0BA772F8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81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0D8557C-54B5-FF41-B7C9-8C521CF87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778C496-17BD-FB41-9C14-64CA8D9571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4824B7D-EB0B-BD43-B13F-29890A7BD9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BCF24-A3D0-B444-8485-72F82CCF1CC6}" type="datetimeFigureOut">
              <a:rPr kumimoji="1" lang="ja-JP" altLang="en-US" smtClean="0"/>
              <a:t>2018/12/5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5D41142-BD1B-C24E-95B1-6D1CA63E10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C64D740-462A-DE44-AF59-8FAECFF38D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038117-987E-3042-8C3C-0F0BA772F8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4340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8FEF40E-5350-5B4E-9F4D-21EDB544857F}"/>
              </a:ext>
            </a:extLst>
          </p:cNvPr>
          <p:cNvSpPr/>
          <p:nvPr/>
        </p:nvSpPr>
        <p:spPr>
          <a:xfrm>
            <a:off x="3430245" y="3611302"/>
            <a:ext cx="7560000" cy="252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03E60767-6829-5742-870D-BF9E964CD59F}"/>
              </a:ext>
            </a:extLst>
          </p:cNvPr>
          <p:cNvCxnSpPr>
            <a:cxnSpLocks/>
          </p:cNvCxnSpPr>
          <p:nvPr/>
        </p:nvCxnSpPr>
        <p:spPr>
          <a:xfrm>
            <a:off x="5962624" y="3611302"/>
            <a:ext cx="0" cy="252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9B77DFC3-AE62-1C46-A2E6-7CE1BA080381}"/>
              </a:ext>
            </a:extLst>
          </p:cNvPr>
          <p:cNvCxnSpPr>
            <a:cxnSpLocks/>
          </p:cNvCxnSpPr>
          <p:nvPr/>
        </p:nvCxnSpPr>
        <p:spPr>
          <a:xfrm>
            <a:off x="8476259" y="3611302"/>
            <a:ext cx="0" cy="252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E5306BD-C7BB-0C4B-A071-7A1A327CF23D}"/>
              </a:ext>
            </a:extLst>
          </p:cNvPr>
          <p:cNvSpPr/>
          <p:nvPr/>
        </p:nvSpPr>
        <p:spPr>
          <a:xfrm>
            <a:off x="5699383" y="3819646"/>
            <a:ext cx="3514065" cy="20641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A7A535F6-AC71-A440-9ADB-070D085BE7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0350" y="3802642"/>
            <a:ext cx="2098184" cy="2098184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51FC2CDA-9448-8B48-ACE8-C1448508D8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1123" y="4109013"/>
            <a:ext cx="2011045" cy="1393844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98573B82-96E0-0348-B54E-1F9F91BB3E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478" y="3765344"/>
            <a:ext cx="3044690" cy="2081181"/>
          </a:xfrm>
          <a:prstGeom prst="rect">
            <a:avLst/>
          </a:prstGeo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368CD336-BD25-7D4E-A754-7918AAD7B594}"/>
              </a:ext>
            </a:extLst>
          </p:cNvPr>
          <p:cNvSpPr txBox="1"/>
          <p:nvPr/>
        </p:nvSpPr>
        <p:spPr>
          <a:xfrm>
            <a:off x="3448640" y="3091495"/>
            <a:ext cx="25136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800" b="1" dirty="0">
                <a:latin typeface="Calisto MT" panose="02040603050505030304" pitchFamily="18" charset="0"/>
              </a:rPr>
              <a:t>w</a:t>
            </a:r>
            <a:endParaRPr kumimoji="1" lang="ja-JP" altLang="en-US" sz="2800" b="1">
              <a:latin typeface="Calisto MT" panose="02040603050505030304" pitchFamily="18" charset="0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E4FFEA1A-BB0B-EC45-A685-141D0FA65910}"/>
              </a:ext>
            </a:extLst>
          </p:cNvPr>
          <p:cNvSpPr txBox="1"/>
          <p:nvPr/>
        </p:nvSpPr>
        <p:spPr>
          <a:xfrm>
            <a:off x="5957869" y="3091495"/>
            <a:ext cx="25136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b="1" dirty="0">
                <a:latin typeface="Calisto MT" panose="02040603050505030304" pitchFamily="18" charset="0"/>
              </a:rPr>
              <a:t>m</a:t>
            </a:r>
            <a:endParaRPr kumimoji="1" lang="ja-JP" altLang="en-US" sz="2800" b="1">
              <a:latin typeface="Calisto MT" panose="02040603050505030304" pitchFamily="18" charset="0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36C4D205-D70A-834D-B96C-888EA825BF8F}"/>
              </a:ext>
            </a:extLst>
          </p:cNvPr>
          <p:cNvSpPr txBox="1"/>
          <p:nvPr/>
        </p:nvSpPr>
        <p:spPr>
          <a:xfrm>
            <a:off x="8467098" y="3091495"/>
            <a:ext cx="25136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b="1" dirty="0">
                <a:latin typeface="Calisto MT" panose="02040603050505030304" pitchFamily="18" charset="0"/>
              </a:rPr>
              <a:t>e</a:t>
            </a:r>
            <a:endParaRPr kumimoji="1" lang="ja-JP" altLang="en-US" sz="2800" b="1">
              <a:latin typeface="Calisto MT" panose="02040603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3244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6FA748C-7BEB-154C-BC8F-DC10A26532C4}"/>
              </a:ext>
            </a:extLst>
          </p:cNvPr>
          <p:cNvSpPr/>
          <p:nvPr/>
        </p:nvSpPr>
        <p:spPr>
          <a:xfrm>
            <a:off x="2134845" y="761422"/>
            <a:ext cx="7560000" cy="252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D7BEE462-2F11-2945-8F07-636D1697996D}"/>
              </a:ext>
            </a:extLst>
          </p:cNvPr>
          <p:cNvCxnSpPr>
            <a:cxnSpLocks/>
          </p:cNvCxnSpPr>
          <p:nvPr/>
        </p:nvCxnSpPr>
        <p:spPr>
          <a:xfrm>
            <a:off x="4667224" y="761422"/>
            <a:ext cx="0" cy="252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C3DA8E5E-D8BA-BF49-8235-41388B0D02D6}"/>
              </a:ext>
            </a:extLst>
          </p:cNvPr>
          <p:cNvCxnSpPr>
            <a:cxnSpLocks/>
          </p:cNvCxnSpPr>
          <p:nvPr/>
        </p:nvCxnSpPr>
        <p:spPr>
          <a:xfrm>
            <a:off x="7180859" y="761422"/>
            <a:ext cx="0" cy="252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71BAF3D0-3107-A04A-B031-0BE58266F99D}"/>
              </a:ext>
            </a:extLst>
          </p:cNvPr>
          <p:cNvSpPr/>
          <p:nvPr/>
        </p:nvSpPr>
        <p:spPr>
          <a:xfrm>
            <a:off x="4403983" y="969766"/>
            <a:ext cx="3514065" cy="20641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5A2578A8-B7F6-994E-953F-40E59007F6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4950" y="952762"/>
            <a:ext cx="2098184" cy="2098184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C208E217-5197-AC45-B267-75A8DC2EC7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5723" y="1259133"/>
            <a:ext cx="2011045" cy="1393844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A9EA1446-323F-474E-B89C-0DE1B664BF2F}"/>
              </a:ext>
            </a:extLst>
          </p:cNvPr>
          <p:cNvSpPr txBox="1"/>
          <p:nvPr/>
        </p:nvSpPr>
        <p:spPr>
          <a:xfrm>
            <a:off x="2153240" y="241615"/>
            <a:ext cx="25136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800" b="1" dirty="0">
                <a:latin typeface="Calisto MT" panose="02040603050505030304" pitchFamily="18" charset="0"/>
              </a:rPr>
              <a:t>w</a:t>
            </a:r>
            <a:endParaRPr kumimoji="1" lang="ja-JP" altLang="en-US" sz="2800" b="1">
              <a:latin typeface="Calisto MT" panose="02040603050505030304" pitchFamily="18" charset="0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03E40D9B-E768-694E-8C44-1F1C02891168}"/>
              </a:ext>
            </a:extLst>
          </p:cNvPr>
          <p:cNvSpPr txBox="1"/>
          <p:nvPr/>
        </p:nvSpPr>
        <p:spPr>
          <a:xfrm>
            <a:off x="4662469" y="241615"/>
            <a:ext cx="25136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b="1" dirty="0">
                <a:latin typeface="Calisto MT" panose="02040603050505030304" pitchFamily="18" charset="0"/>
              </a:rPr>
              <a:t>m</a:t>
            </a:r>
            <a:endParaRPr kumimoji="1" lang="ja-JP" altLang="en-US" sz="2800" b="1">
              <a:latin typeface="Calisto MT" panose="02040603050505030304" pitchFamily="18" charset="0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B306192F-2228-5F40-ABDE-819FEF8405A5}"/>
              </a:ext>
            </a:extLst>
          </p:cNvPr>
          <p:cNvSpPr txBox="1"/>
          <p:nvPr/>
        </p:nvSpPr>
        <p:spPr>
          <a:xfrm>
            <a:off x="7171698" y="241615"/>
            <a:ext cx="25136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b="1" dirty="0">
                <a:latin typeface="Calisto MT" panose="02040603050505030304" pitchFamily="18" charset="0"/>
              </a:rPr>
              <a:t>e</a:t>
            </a:r>
            <a:endParaRPr kumimoji="1" lang="ja-JP" altLang="en-US" sz="2800" b="1">
              <a:latin typeface="Calisto MT" panose="02040603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0624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E21C4FBD-4A30-374F-9504-81C24671AA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70013" y="1497851"/>
            <a:ext cx="4010253" cy="1579086"/>
          </a:xfrm>
        </p:spPr>
      </p:pic>
      <p:sp>
        <p:nvSpPr>
          <p:cNvPr id="6" name="右カーブ矢印 5">
            <a:extLst>
              <a:ext uri="{FF2B5EF4-FFF2-40B4-BE49-F238E27FC236}">
                <a16:creationId xmlns:a16="http://schemas.microsoft.com/office/drawing/2014/main" id="{D896EE46-05F9-9347-BB76-31F6551D38CF}"/>
              </a:ext>
            </a:extLst>
          </p:cNvPr>
          <p:cNvSpPr/>
          <p:nvPr/>
        </p:nvSpPr>
        <p:spPr>
          <a:xfrm>
            <a:off x="2855386" y="2874743"/>
            <a:ext cx="464282" cy="942536"/>
          </a:xfrm>
          <a:prstGeom prst="curved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1331948-4C0E-0641-8B04-E47640E190AC}"/>
              </a:ext>
            </a:extLst>
          </p:cNvPr>
          <p:cNvSpPr txBox="1"/>
          <p:nvPr/>
        </p:nvSpPr>
        <p:spPr>
          <a:xfrm>
            <a:off x="1884718" y="3076937"/>
            <a:ext cx="1125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Calisto MT" panose="02040603050505030304" pitchFamily="18" charset="0"/>
              </a:rPr>
              <a:t>2500 AS</a:t>
            </a:r>
            <a:endParaRPr kumimoji="1" lang="ja-JP" altLang="en-US">
              <a:latin typeface="Calisto MT" panose="02040603050505030304" pitchFamily="18" charset="0"/>
            </a:endParaRPr>
          </a:p>
        </p:txBody>
      </p:sp>
      <p:pic>
        <p:nvPicPr>
          <p:cNvPr id="8" name="コンテンツ プレースホルダー 4">
            <a:extLst>
              <a:ext uri="{FF2B5EF4-FFF2-40B4-BE49-F238E27FC236}">
                <a16:creationId xmlns:a16="http://schemas.microsoft.com/office/drawing/2014/main" id="{FA78D5FF-F443-1F4A-98BB-851E4920BC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0013" y="3346011"/>
            <a:ext cx="4010253" cy="1579086"/>
          </a:xfrm>
          <a:prstGeom prst="rect">
            <a:avLst/>
          </a:prstGeom>
        </p:spPr>
      </p:pic>
      <p:sp>
        <p:nvSpPr>
          <p:cNvPr id="9" name="右カーブ矢印 8">
            <a:extLst>
              <a:ext uri="{FF2B5EF4-FFF2-40B4-BE49-F238E27FC236}">
                <a16:creationId xmlns:a16="http://schemas.microsoft.com/office/drawing/2014/main" id="{CD31D0DE-F90E-0F4A-86AD-99CE4490E20E}"/>
              </a:ext>
            </a:extLst>
          </p:cNvPr>
          <p:cNvSpPr/>
          <p:nvPr/>
        </p:nvSpPr>
        <p:spPr>
          <a:xfrm rot="10800000">
            <a:off x="7830611" y="2874743"/>
            <a:ext cx="464282" cy="942536"/>
          </a:xfrm>
          <a:prstGeom prst="curved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3F3DEFD-18FD-214B-8232-76C6A9FAB588}"/>
              </a:ext>
            </a:extLst>
          </p:cNvPr>
          <p:cNvSpPr txBox="1"/>
          <p:nvPr/>
        </p:nvSpPr>
        <p:spPr>
          <a:xfrm>
            <a:off x="8294893" y="3076937"/>
            <a:ext cx="1125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Calisto MT" panose="02040603050505030304" pitchFamily="18" charset="0"/>
              </a:rPr>
              <a:t>5000 AS</a:t>
            </a:r>
            <a:endParaRPr kumimoji="1" lang="ja-JP" altLang="en-US">
              <a:latin typeface="Calisto MT" panose="02040603050505030304" pitchFamily="18" charset="0"/>
            </a:endParaRPr>
          </a:p>
        </p:txBody>
      </p:sp>
      <p:sp>
        <p:nvSpPr>
          <p:cNvPr id="11" name="円形吹き出し 10">
            <a:extLst>
              <a:ext uri="{FF2B5EF4-FFF2-40B4-BE49-F238E27FC236}">
                <a16:creationId xmlns:a16="http://schemas.microsoft.com/office/drawing/2014/main" id="{4EC6B7A3-E148-2A44-943A-F95EBFABCFDA}"/>
              </a:ext>
            </a:extLst>
          </p:cNvPr>
          <p:cNvSpPr/>
          <p:nvPr/>
        </p:nvSpPr>
        <p:spPr>
          <a:xfrm>
            <a:off x="6494179" y="555315"/>
            <a:ext cx="1336431" cy="942536"/>
          </a:xfrm>
          <a:prstGeom prst="wedgeEllipseCallout">
            <a:avLst>
              <a:gd name="adj1" fmla="val -63343"/>
              <a:gd name="adj2" fmla="val 111073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ysClr val="windowText" lastClr="000000"/>
                </a:solidFill>
                <a:latin typeface="Calisto MT" panose="02040603050505030304" pitchFamily="18" charset="0"/>
              </a:rPr>
              <a:t>Success</a:t>
            </a:r>
          </a:p>
          <a:p>
            <a:pPr algn="ctr"/>
            <a:r>
              <a:rPr lang="en-US" altLang="ja-JP" dirty="0">
                <a:solidFill>
                  <a:sysClr val="windowText" lastClr="000000"/>
                </a:solidFill>
                <a:latin typeface="Calisto MT" panose="02040603050505030304" pitchFamily="18" charset="0"/>
              </a:rPr>
              <a:t>1.0</a:t>
            </a:r>
            <a:endParaRPr kumimoji="1" lang="ja-JP" altLang="en-US">
              <a:solidFill>
                <a:sysClr val="windowText" lastClr="000000"/>
              </a:solidFill>
              <a:latin typeface="Calisto MT" panose="02040603050505030304" pitchFamily="18" charset="0"/>
            </a:endParaRPr>
          </a:p>
        </p:txBody>
      </p:sp>
      <p:sp>
        <p:nvSpPr>
          <p:cNvPr id="12" name="右矢印 11">
            <a:extLst>
              <a:ext uri="{FF2B5EF4-FFF2-40B4-BE49-F238E27FC236}">
                <a16:creationId xmlns:a16="http://schemas.microsoft.com/office/drawing/2014/main" id="{ABC8E10B-4498-754B-A481-35782A437E3B}"/>
              </a:ext>
            </a:extLst>
          </p:cNvPr>
          <p:cNvSpPr/>
          <p:nvPr/>
        </p:nvSpPr>
        <p:spPr>
          <a:xfrm>
            <a:off x="6095998" y="2067475"/>
            <a:ext cx="246927" cy="43983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右矢印 12">
            <a:extLst>
              <a:ext uri="{FF2B5EF4-FFF2-40B4-BE49-F238E27FC236}">
                <a16:creationId xmlns:a16="http://schemas.microsoft.com/office/drawing/2014/main" id="{90AAE2C3-DC92-4E4F-91C6-A42141D117DA}"/>
              </a:ext>
            </a:extLst>
          </p:cNvPr>
          <p:cNvSpPr/>
          <p:nvPr/>
        </p:nvSpPr>
        <p:spPr>
          <a:xfrm>
            <a:off x="6095997" y="3915635"/>
            <a:ext cx="246927" cy="43983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形吹き出し 13">
            <a:extLst>
              <a:ext uri="{FF2B5EF4-FFF2-40B4-BE49-F238E27FC236}">
                <a16:creationId xmlns:a16="http://schemas.microsoft.com/office/drawing/2014/main" id="{27A28768-E58B-2E42-B411-598BDC62A8B7}"/>
              </a:ext>
            </a:extLst>
          </p:cNvPr>
          <p:cNvSpPr/>
          <p:nvPr/>
        </p:nvSpPr>
        <p:spPr>
          <a:xfrm>
            <a:off x="6494179" y="4722903"/>
            <a:ext cx="1336431" cy="942536"/>
          </a:xfrm>
          <a:prstGeom prst="wedgeEllipseCallout">
            <a:avLst>
              <a:gd name="adj1" fmla="val -63343"/>
              <a:gd name="adj2" fmla="val -84185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ysClr val="windowText" lastClr="000000"/>
                </a:solidFill>
                <a:latin typeface="Calisto MT" panose="02040603050505030304" pitchFamily="18" charset="0"/>
              </a:rPr>
              <a:t>Success</a:t>
            </a:r>
          </a:p>
          <a:p>
            <a:pPr algn="ctr"/>
            <a:r>
              <a:rPr lang="en-US" altLang="ja-JP" dirty="0">
                <a:solidFill>
                  <a:sysClr val="windowText" lastClr="000000"/>
                </a:solidFill>
                <a:latin typeface="Calisto MT" panose="02040603050505030304" pitchFamily="18" charset="0"/>
              </a:rPr>
              <a:t>0.7</a:t>
            </a:r>
            <a:endParaRPr kumimoji="1" lang="ja-JP" altLang="en-US">
              <a:solidFill>
                <a:sysClr val="windowText" lastClr="000000"/>
              </a:solidFill>
              <a:latin typeface="Calisto MT" panose="02040603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9696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E21C4FBD-4A30-374F-9504-81C24671AA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70013" y="1497851"/>
            <a:ext cx="4010253" cy="1579086"/>
          </a:xfrm>
        </p:spPr>
      </p:pic>
      <p:sp>
        <p:nvSpPr>
          <p:cNvPr id="6" name="右カーブ矢印 5">
            <a:extLst>
              <a:ext uri="{FF2B5EF4-FFF2-40B4-BE49-F238E27FC236}">
                <a16:creationId xmlns:a16="http://schemas.microsoft.com/office/drawing/2014/main" id="{D896EE46-05F9-9347-BB76-31F6551D38CF}"/>
              </a:ext>
            </a:extLst>
          </p:cNvPr>
          <p:cNvSpPr/>
          <p:nvPr/>
        </p:nvSpPr>
        <p:spPr>
          <a:xfrm>
            <a:off x="2855386" y="2874743"/>
            <a:ext cx="464282" cy="942536"/>
          </a:xfrm>
          <a:prstGeom prst="curved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1331948-4C0E-0641-8B04-E47640E190AC}"/>
              </a:ext>
            </a:extLst>
          </p:cNvPr>
          <p:cNvSpPr txBox="1"/>
          <p:nvPr/>
        </p:nvSpPr>
        <p:spPr>
          <a:xfrm>
            <a:off x="1884718" y="3076937"/>
            <a:ext cx="1125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Calisto MT" panose="02040603050505030304" pitchFamily="18" charset="0"/>
              </a:rPr>
              <a:t>2500 AS</a:t>
            </a:r>
            <a:endParaRPr kumimoji="1" lang="ja-JP" altLang="en-US">
              <a:latin typeface="Calisto MT" panose="02040603050505030304" pitchFamily="18" charset="0"/>
            </a:endParaRPr>
          </a:p>
        </p:txBody>
      </p:sp>
      <p:pic>
        <p:nvPicPr>
          <p:cNvPr id="8" name="コンテンツ プレースホルダー 4">
            <a:extLst>
              <a:ext uri="{FF2B5EF4-FFF2-40B4-BE49-F238E27FC236}">
                <a16:creationId xmlns:a16="http://schemas.microsoft.com/office/drawing/2014/main" id="{FA78D5FF-F443-1F4A-98BB-851E4920BC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0013" y="3346011"/>
            <a:ext cx="4010253" cy="1579086"/>
          </a:xfrm>
          <a:prstGeom prst="rect">
            <a:avLst/>
          </a:prstGeom>
        </p:spPr>
      </p:pic>
      <p:sp>
        <p:nvSpPr>
          <p:cNvPr id="9" name="右カーブ矢印 8">
            <a:extLst>
              <a:ext uri="{FF2B5EF4-FFF2-40B4-BE49-F238E27FC236}">
                <a16:creationId xmlns:a16="http://schemas.microsoft.com/office/drawing/2014/main" id="{CD31D0DE-F90E-0F4A-86AD-99CE4490E20E}"/>
              </a:ext>
            </a:extLst>
          </p:cNvPr>
          <p:cNvSpPr/>
          <p:nvPr/>
        </p:nvSpPr>
        <p:spPr>
          <a:xfrm rot="10800000">
            <a:off x="7830611" y="2874743"/>
            <a:ext cx="464282" cy="942536"/>
          </a:xfrm>
          <a:prstGeom prst="curved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3F3DEFD-18FD-214B-8232-76C6A9FAB588}"/>
              </a:ext>
            </a:extLst>
          </p:cNvPr>
          <p:cNvSpPr txBox="1"/>
          <p:nvPr/>
        </p:nvSpPr>
        <p:spPr>
          <a:xfrm>
            <a:off x="8294893" y="3076937"/>
            <a:ext cx="1125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Calisto MT" panose="02040603050505030304" pitchFamily="18" charset="0"/>
              </a:rPr>
              <a:t>5000 AS</a:t>
            </a:r>
            <a:endParaRPr kumimoji="1" lang="ja-JP" altLang="en-US">
              <a:latin typeface="Calisto MT" panose="02040603050505030304" pitchFamily="18" charset="0"/>
            </a:endParaRPr>
          </a:p>
        </p:txBody>
      </p:sp>
      <p:sp>
        <p:nvSpPr>
          <p:cNvPr id="11" name="円形吹き出し 10">
            <a:extLst>
              <a:ext uri="{FF2B5EF4-FFF2-40B4-BE49-F238E27FC236}">
                <a16:creationId xmlns:a16="http://schemas.microsoft.com/office/drawing/2014/main" id="{4EC6B7A3-E148-2A44-943A-F95EBFABCFDA}"/>
              </a:ext>
            </a:extLst>
          </p:cNvPr>
          <p:cNvSpPr/>
          <p:nvPr/>
        </p:nvSpPr>
        <p:spPr>
          <a:xfrm>
            <a:off x="7450569" y="555315"/>
            <a:ext cx="1336431" cy="942536"/>
          </a:xfrm>
          <a:prstGeom prst="wedgeEllipseCallout">
            <a:avLst>
              <a:gd name="adj1" fmla="val -63343"/>
              <a:gd name="adj2" fmla="val 111073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ysClr val="windowText" lastClr="000000"/>
                </a:solidFill>
                <a:latin typeface="Calisto MT" panose="02040603050505030304" pitchFamily="18" charset="0"/>
              </a:rPr>
              <a:t>pick</a:t>
            </a:r>
          </a:p>
          <a:p>
            <a:pPr algn="ctr"/>
            <a:r>
              <a:rPr kumimoji="1" lang="en-US" altLang="ja-JP" dirty="0">
                <a:solidFill>
                  <a:sysClr val="windowText" lastClr="000000"/>
                </a:solidFill>
                <a:latin typeface="Calisto MT" panose="02040603050505030304" pitchFamily="18" charset="0"/>
              </a:rPr>
              <a:t>Success</a:t>
            </a:r>
          </a:p>
          <a:p>
            <a:pPr algn="ctr"/>
            <a:r>
              <a:rPr lang="en-US" altLang="ja-JP" dirty="0">
                <a:solidFill>
                  <a:sysClr val="windowText" lastClr="000000"/>
                </a:solidFill>
                <a:latin typeface="Calisto MT" panose="02040603050505030304" pitchFamily="18" charset="0"/>
              </a:rPr>
              <a:t>1.0</a:t>
            </a:r>
            <a:endParaRPr kumimoji="1" lang="ja-JP" altLang="en-US">
              <a:solidFill>
                <a:sysClr val="windowText" lastClr="000000"/>
              </a:solidFill>
              <a:latin typeface="Calisto MT" panose="02040603050505030304" pitchFamily="18" charset="0"/>
            </a:endParaRPr>
          </a:p>
        </p:txBody>
      </p:sp>
      <p:sp>
        <p:nvSpPr>
          <p:cNvPr id="14" name="円形吹き出し 13">
            <a:extLst>
              <a:ext uri="{FF2B5EF4-FFF2-40B4-BE49-F238E27FC236}">
                <a16:creationId xmlns:a16="http://schemas.microsoft.com/office/drawing/2014/main" id="{27A28768-E58B-2E42-B411-598BDC62A8B7}"/>
              </a:ext>
            </a:extLst>
          </p:cNvPr>
          <p:cNvSpPr/>
          <p:nvPr/>
        </p:nvSpPr>
        <p:spPr>
          <a:xfrm>
            <a:off x="7626677" y="4925097"/>
            <a:ext cx="1336431" cy="942536"/>
          </a:xfrm>
          <a:prstGeom prst="wedgeEllipseCallout">
            <a:avLst>
              <a:gd name="adj1" fmla="val -63343"/>
              <a:gd name="adj2" fmla="val -84185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ysClr val="windowText" lastClr="000000"/>
                </a:solidFill>
                <a:latin typeface="Calisto MT" panose="02040603050505030304" pitchFamily="18" charset="0"/>
              </a:rPr>
              <a:t>pick</a:t>
            </a:r>
          </a:p>
          <a:p>
            <a:pPr algn="ctr"/>
            <a:r>
              <a:rPr kumimoji="1" lang="en-US" altLang="ja-JP" dirty="0">
                <a:solidFill>
                  <a:sysClr val="windowText" lastClr="000000"/>
                </a:solidFill>
                <a:latin typeface="Calisto MT" panose="02040603050505030304" pitchFamily="18" charset="0"/>
              </a:rPr>
              <a:t>Success</a:t>
            </a:r>
          </a:p>
          <a:p>
            <a:pPr algn="ctr"/>
            <a:r>
              <a:rPr lang="en-US" altLang="ja-JP" dirty="0">
                <a:solidFill>
                  <a:sysClr val="windowText" lastClr="000000"/>
                </a:solidFill>
                <a:latin typeface="Calisto MT" panose="02040603050505030304" pitchFamily="18" charset="0"/>
              </a:rPr>
              <a:t>0.7</a:t>
            </a:r>
            <a:endParaRPr kumimoji="1" lang="ja-JP" altLang="en-US">
              <a:solidFill>
                <a:sysClr val="windowText" lastClr="000000"/>
              </a:solidFill>
              <a:latin typeface="Calisto MT" panose="02040603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3913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E21C4FBD-4A30-374F-9504-81C24671AA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70013" y="1497851"/>
            <a:ext cx="4010253" cy="1579086"/>
          </a:xfrm>
        </p:spPr>
      </p:pic>
      <p:sp>
        <p:nvSpPr>
          <p:cNvPr id="6" name="右カーブ矢印 5">
            <a:extLst>
              <a:ext uri="{FF2B5EF4-FFF2-40B4-BE49-F238E27FC236}">
                <a16:creationId xmlns:a16="http://schemas.microsoft.com/office/drawing/2014/main" id="{D896EE46-05F9-9347-BB76-31F6551D38CF}"/>
              </a:ext>
            </a:extLst>
          </p:cNvPr>
          <p:cNvSpPr/>
          <p:nvPr/>
        </p:nvSpPr>
        <p:spPr>
          <a:xfrm>
            <a:off x="2855386" y="2874743"/>
            <a:ext cx="464282" cy="942536"/>
          </a:xfrm>
          <a:prstGeom prst="curved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1331948-4C0E-0641-8B04-E47640E190AC}"/>
              </a:ext>
            </a:extLst>
          </p:cNvPr>
          <p:cNvSpPr txBox="1"/>
          <p:nvPr/>
        </p:nvSpPr>
        <p:spPr>
          <a:xfrm>
            <a:off x="1884718" y="3076937"/>
            <a:ext cx="1125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Calisto MT" panose="02040603050505030304" pitchFamily="18" charset="0"/>
              </a:rPr>
              <a:t>2500 AS</a:t>
            </a:r>
            <a:endParaRPr kumimoji="1" lang="ja-JP" altLang="en-US">
              <a:latin typeface="Calisto MT" panose="02040603050505030304" pitchFamily="18" charset="0"/>
            </a:endParaRPr>
          </a:p>
        </p:txBody>
      </p:sp>
      <p:pic>
        <p:nvPicPr>
          <p:cNvPr id="8" name="コンテンツ プレースホルダー 4">
            <a:extLst>
              <a:ext uri="{FF2B5EF4-FFF2-40B4-BE49-F238E27FC236}">
                <a16:creationId xmlns:a16="http://schemas.microsoft.com/office/drawing/2014/main" id="{FA78D5FF-F443-1F4A-98BB-851E4920BC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0013" y="3346011"/>
            <a:ext cx="4010253" cy="1579086"/>
          </a:xfrm>
          <a:prstGeom prst="rect">
            <a:avLst/>
          </a:prstGeom>
        </p:spPr>
      </p:pic>
      <p:sp>
        <p:nvSpPr>
          <p:cNvPr id="9" name="右カーブ矢印 8">
            <a:extLst>
              <a:ext uri="{FF2B5EF4-FFF2-40B4-BE49-F238E27FC236}">
                <a16:creationId xmlns:a16="http://schemas.microsoft.com/office/drawing/2014/main" id="{CD31D0DE-F90E-0F4A-86AD-99CE4490E20E}"/>
              </a:ext>
            </a:extLst>
          </p:cNvPr>
          <p:cNvSpPr/>
          <p:nvPr/>
        </p:nvSpPr>
        <p:spPr>
          <a:xfrm rot="10800000">
            <a:off x="7830611" y="2874743"/>
            <a:ext cx="464282" cy="942536"/>
          </a:xfrm>
          <a:prstGeom prst="curved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3F3DEFD-18FD-214B-8232-76C6A9FAB588}"/>
              </a:ext>
            </a:extLst>
          </p:cNvPr>
          <p:cNvSpPr txBox="1"/>
          <p:nvPr/>
        </p:nvSpPr>
        <p:spPr>
          <a:xfrm>
            <a:off x="8294893" y="3076937"/>
            <a:ext cx="1125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Calisto MT" panose="02040603050505030304" pitchFamily="18" charset="0"/>
              </a:rPr>
              <a:t>5000 AS</a:t>
            </a:r>
            <a:endParaRPr kumimoji="1" lang="ja-JP" altLang="en-US">
              <a:latin typeface="Calisto MT" panose="02040603050505030304" pitchFamily="18" charset="0"/>
            </a:endParaRPr>
          </a:p>
        </p:txBody>
      </p:sp>
      <p:sp>
        <p:nvSpPr>
          <p:cNvPr id="11" name="円形吹き出し 10">
            <a:extLst>
              <a:ext uri="{FF2B5EF4-FFF2-40B4-BE49-F238E27FC236}">
                <a16:creationId xmlns:a16="http://schemas.microsoft.com/office/drawing/2014/main" id="{4EC6B7A3-E148-2A44-943A-F95EBFABCFDA}"/>
              </a:ext>
            </a:extLst>
          </p:cNvPr>
          <p:cNvSpPr/>
          <p:nvPr/>
        </p:nvSpPr>
        <p:spPr>
          <a:xfrm>
            <a:off x="6494179" y="555315"/>
            <a:ext cx="1336431" cy="942536"/>
          </a:xfrm>
          <a:prstGeom prst="wedgeEllipseCallout">
            <a:avLst>
              <a:gd name="adj1" fmla="val -63343"/>
              <a:gd name="adj2" fmla="val 111073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ysClr val="windowText" lastClr="000000"/>
                </a:solidFill>
                <a:latin typeface="Calisto MT" panose="02040603050505030304" pitchFamily="18" charset="0"/>
              </a:rPr>
              <a:t>Success</a:t>
            </a:r>
          </a:p>
          <a:p>
            <a:pPr algn="ctr"/>
            <a:r>
              <a:rPr lang="en-US" altLang="ja-JP" dirty="0">
                <a:solidFill>
                  <a:sysClr val="windowText" lastClr="000000"/>
                </a:solidFill>
                <a:latin typeface="Calisto MT" panose="02040603050505030304" pitchFamily="18" charset="0"/>
              </a:rPr>
              <a:t>1.0</a:t>
            </a:r>
            <a:endParaRPr kumimoji="1" lang="ja-JP" altLang="en-US">
              <a:solidFill>
                <a:sysClr val="windowText" lastClr="000000"/>
              </a:solidFill>
              <a:latin typeface="Calisto MT" panose="02040603050505030304" pitchFamily="18" charset="0"/>
            </a:endParaRPr>
          </a:p>
        </p:txBody>
      </p:sp>
      <p:sp>
        <p:nvSpPr>
          <p:cNvPr id="12" name="右矢印 11">
            <a:extLst>
              <a:ext uri="{FF2B5EF4-FFF2-40B4-BE49-F238E27FC236}">
                <a16:creationId xmlns:a16="http://schemas.microsoft.com/office/drawing/2014/main" id="{ABC8E10B-4498-754B-A481-35782A437E3B}"/>
              </a:ext>
            </a:extLst>
          </p:cNvPr>
          <p:cNvSpPr/>
          <p:nvPr/>
        </p:nvSpPr>
        <p:spPr>
          <a:xfrm>
            <a:off x="6095998" y="2067475"/>
            <a:ext cx="246927" cy="43983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右矢印 12">
            <a:extLst>
              <a:ext uri="{FF2B5EF4-FFF2-40B4-BE49-F238E27FC236}">
                <a16:creationId xmlns:a16="http://schemas.microsoft.com/office/drawing/2014/main" id="{90AAE2C3-DC92-4E4F-91C6-A42141D117DA}"/>
              </a:ext>
            </a:extLst>
          </p:cNvPr>
          <p:cNvSpPr/>
          <p:nvPr/>
        </p:nvSpPr>
        <p:spPr>
          <a:xfrm>
            <a:off x="6095997" y="3915635"/>
            <a:ext cx="246927" cy="43983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形吹き出し 13">
            <a:extLst>
              <a:ext uri="{FF2B5EF4-FFF2-40B4-BE49-F238E27FC236}">
                <a16:creationId xmlns:a16="http://schemas.microsoft.com/office/drawing/2014/main" id="{27A28768-E58B-2E42-B411-598BDC62A8B7}"/>
              </a:ext>
            </a:extLst>
          </p:cNvPr>
          <p:cNvSpPr/>
          <p:nvPr/>
        </p:nvSpPr>
        <p:spPr>
          <a:xfrm>
            <a:off x="6494179" y="4722903"/>
            <a:ext cx="1336431" cy="942536"/>
          </a:xfrm>
          <a:prstGeom prst="wedgeEllipseCallout">
            <a:avLst>
              <a:gd name="adj1" fmla="val -63343"/>
              <a:gd name="adj2" fmla="val -84185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ysClr val="windowText" lastClr="000000"/>
                </a:solidFill>
                <a:latin typeface="Calisto MT" panose="02040603050505030304" pitchFamily="18" charset="0"/>
              </a:rPr>
              <a:t>Success</a:t>
            </a:r>
          </a:p>
          <a:p>
            <a:pPr algn="ctr"/>
            <a:r>
              <a:rPr lang="en-US" altLang="ja-JP" dirty="0">
                <a:solidFill>
                  <a:sysClr val="windowText" lastClr="000000"/>
                </a:solidFill>
                <a:latin typeface="Calisto MT" panose="02040603050505030304" pitchFamily="18" charset="0"/>
              </a:rPr>
              <a:t>0.7</a:t>
            </a:r>
            <a:endParaRPr kumimoji="1" lang="ja-JP" altLang="en-US">
              <a:solidFill>
                <a:sysClr val="windowText" lastClr="000000"/>
              </a:solidFill>
              <a:latin typeface="Calisto MT" panose="02040603050505030304" pitchFamily="18" charset="0"/>
            </a:endParaRPr>
          </a:p>
        </p:txBody>
      </p:sp>
      <p:sp>
        <p:nvSpPr>
          <p:cNvPr id="15" name="円形吹き出し 14">
            <a:extLst>
              <a:ext uri="{FF2B5EF4-FFF2-40B4-BE49-F238E27FC236}">
                <a16:creationId xmlns:a16="http://schemas.microsoft.com/office/drawing/2014/main" id="{6CEC4004-1624-EC42-909A-81E87FC5ED2D}"/>
              </a:ext>
            </a:extLst>
          </p:cNvPr>
          <p:cNvSpPr/>
          <p:nvPr/>
        </p:nvSpPr>
        <p:spPr>
          <a:xfrm>
            <a:off x="7450569" y="555315"/>
            <a:ext cx="1336431" cy="942536"/>
          </a:xfrm>
          <a:prstGeom prst="wedgeEllipseCallout">
            <a:avLst>
              <a:gd name="adj1" fmla="val -63343"/>
              <a:gd name="adj2" fmla="val 111073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ysClr val="windowText" lastClr="000000"/>
                </a:solidFill>
                <a:latin typeface="Calisto MT" panose="02040603050505030304" pitchFamily="18" charset="0"/>
              </a:rPr>
              <a:t>pick</a:t>
            </a:r>
          </a:p>
          <a:p>
            <a:pPr algn="ctr"/>
            <a:r>
              <a:rPr kumimoji="1" lang="en-US" altLang="ja-JP" dirty="0">
                <a:solidFill>
                  <a:sysClr val="windowText" lastClr="000000"/>
                </a:solidFill>
                <a:latin typeface="Calisto MT" panose="02040603050505030304" pitchFamily="18" charset="0"/>
              </a:rPr>
              <a:t>Success</a:t>
            </a:r>
          </a:p>
          <a:p>
            <a:pPr algn="ctr"/>
            <a:r>
              <a:rPr lang="en-US" altLang="ja-JP" dirty="0">
                <a:solidFill>
                  <a:sysClr val="windowText" lastClr="000000"/>
                </a:solidFill>
                <a:latin typeface="Calisto MT" panose="02040603050505030304" pitchFamily="18" charset="0"/>
              </a:rPr>
              <a:t>1.0</a:t>
            </a:r>
            <a:endParaRPr kumimoji="1" lang="ja-JP" altLang="en-US">
              <a:solidFill>
                <a:sysClr val="windowText" lastClr="000000"/>
              </a:solidFill>
              <a:latin typeface="Calisto MT" panose="02040603050505030304" pitchFamily="18" charset="0"/>
            </a:endParaRPr>
          </a:p>
        </p:txBody>
      </p:sp>
      <p:sp>
        <p:nvSpPr>
          <p:cNvPr id="16" name="円形吹き出し 15">
            <a:extLst>
              <a:ext uri="{FF2B5EF4-FFF2-40B4-BE49-F238E27FC236}">
                <a16:creationId xmlns:a16="http://schemas.microsoft.com/office/drawing/2014/main" id="{7574CF46-3611-3E4E-B64E-DC2CFB4B853F}"/>
              </a:ext>
            </a:extLst>
          </p:cNvPr>
          <p:cNvSpPr/>
          <p:nvPr/>
        </p:nvSpPr>
        <p:spPr>
          <a:xfrm>
            <a:off x="7626677" y="4925097"/>
            <a:ext cx="1336431" cy="942536"/>
          </a:xfrm>
          <a:prstGeom prst="wedgeEllipseCallout">
            <a:avLst>
              <a:gd name="adj1" fmla="val -63343"/>
              <a:gd name="adj2" fmla="val -84185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ysClr val="windowText" lastClr="000000"/>
                </a:solidFill>
                <a:latin typeface="Calisto MT" panose="02040603050505030304" pitchFamily="18" charset="0"/>
              </a:rPr>
              <a:t>pick</a:t>
            </a:r>
          </a:p>
          <a:p>
            <a:pPr algn="ctr"/>
            <a:r>
              <a:rPr kumimoji="1" lang="en-US" altLang="ja-JP" dirty="0">
                <a:solidFill>
                  <a:sysClr val="windowText" lastClr="000000"/>
                </a:solidFill>
                <a:latin typeface="Calisto MT" panose="02040603050505030304" pitchFamily="18" charset="0"/>
              </a:rPr>
              <a:t>Success</a:t>
            </a:r>
          </a:p>
          <a:p>
            <a:pPr algn="ctr"/>
            <a:r>
              <a:rPr lang="en-US" altLang="ja-JP" dirty="0">
                <a:solidFill>
                  <a:sysClr val="windowText" lastClr="000000"/>
                </a:solidFill>
                <a:latin typeface="Calisto MT" panose="02040603050505030304" pitchFamily="18" charset="0"/>
              </a:rPr>
              <a:t>0.7</a:t>
            </a:r>
            <a:endParaRPr kumimoji="1" lang="ja-JP" altLang="en-US">
              <a:solidFill>
                <a:sysClr val="windowText" lastClr="000000"/>
              </a:solidFill>
              <a:latin typeface="Calisto MT" panose="02040603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05498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10458</TotalTime>
  <Words>38</Words>
  <Application>Microsoft Macintosh PowerPoint</Application>
  <PresentationFormat>ワイド画面</PresentationFormat>
  <Paragraphs>32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0" baseType="lpstr">
      <vt:lpstr>游ゴシック</vt:lpstr>
      <vt:lpstr>游ゴシック Light</vt:lpstr>
      <vt:lpstr>Arial</vt:lpstr>
      <vt:lpstr>Calisto MT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飯田千尋</dc:creator>
  <cp:lastModifiedBy>Microsoft Office User</cp:lastModifiedBy>
  <cp:revision>230</cp:revision>
  <dcterms:created xsi:type="dcterms:W3CDTF">2018-09-28T06:25:37Z</dcterms:created>
  <dcterms:modified xsi:type="dcterms:W3CDTF">2018-12-05T04:03:23Z</dcterms:modified>
</cp:coreProperties>
</file>