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86"/>
    <a:srgbClr val="FF7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498CD-C222-8A43-97A3-315466013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C0B642-79C1-AB49-BEBE-08D19BA5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D8A4D8-9636-C343-8C2E-5455DF43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75610-4642-EC4B-BD9E-EDD7F80C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2D4DD6-3AC9-EC42-B513-E8934182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34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EF609-271D-E940-B42F-1F2D9138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19120-C660-AE48-9D28-C9E21F621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6B5C4-49A8-1041-811F-1183AA0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D278B-4CB3-A14B-B7D7-FAC4ADCA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4F232A-B5A4-344D-ACF6-7E138213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84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108CAE-6AFE-6844-812F-A84D1D7B7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1A52B8-408E-2943-9A2F-367404C6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71E888-7DE6-9D46-B0B6-EA90C154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5C3F67-8799-304D-8261-A3CCDB8D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9076E4-E52A-3A4C-8C23-4A1EDC67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53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477B5-A8BB-9547-9E3D-AE687BAA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BD80E-F664-024A-B61C-66EF90E3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F4C51-A143-D540-AFC2-A6719A31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AD2AB9-4933-664D-94D7-58EFA1A0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6F886-CD7B-8B45-8A87-DF45834B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90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97D0A-C56C-EC4C-A03D-E53C374E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3C4963-9636-674F-844F-E0E97459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B4EFBF-42F3-E24D-8D68-58CD6225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B4D69-F378-344A-9FBA-9321176F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41849-3E50-B94C-95CB-39713F21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A57FC-5FB7-CD4B-A1B8-4E136AE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CC7023-8202-C84E-B9DC-30D76271C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5B672B-907E-3A4A-A51E-7F8E6A42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0D38D4-620B-AF46-B496-397629ED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A8F6E8-2DBC-C34D-AADF-EDC96536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7D3A53-C14E-7C47-80D6-7EB75742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4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39F3A-6AA4-CA46-9162-3C90176E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3E4759-60D3-3648-8F5C-6C28B1D9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2F5F03-4384-AA4F-997C-0CB514677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266A8C-3FF4-AB4F-AB08-2BEA660FC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957AC7-87FC-4B4F-95F5-852BF83F9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44FD1F-040B-8B4E-A1F1-582F8A7F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1E707D-7D03-E746-9424-7C7A5D1E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79BB5E-32C5-FA42-8B8A-EE9AB6E2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0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8D420-C3D3-E146-9F6A-599F0A9C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CC42B7-8D3D-3E44-8356-1223D11A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728BDD-D073-9F47-8036-E01101B9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842E9-6BB1-0A4A-8398-A995180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9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FB290F-D2CD-134F-9C4D-5ED66250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2BD5B7-37C7-8542-B43A-F57415B3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33AEFD-2D66-6C45-887D-9910D991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79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748A00-8FC6-224B-B280-8B15457C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76BFD4-03C1-EC48-9B08-D2DA303C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0D4E03-CA25-5C46-A406-C7E04CB4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147AE7-99F7-1647-B86D-D7951824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1544EC-76CA-C942-9CF3-DD40F3A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FD6587-9FA4-2048-83DD-F0F82657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7404A-D6C7-434B-BA12-FA33A3A5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9692FE-ED7B-6345-8ACA-ECCBB349B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0C7DB9-A5B9-544B-8996-AB06E086A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40B835-6C13-E547-BA04-96625824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47595B-7F14-D84A-9623-C6B9C607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0919D7-BD8D-DD41-B0D8-A9B31915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D8557C-54B5-FF41-B7C9-8C521CF8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78C496-17BD-FB41-9C14-64CA8D95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824B7D-EB0B-BD43-B13F-29890A7BD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CF24-A3D0-B444-8485-72F82CCF1CC6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D41142-BD1B-C24E-95B1-6D1CA63E1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64D740-462A-DE44-AF59-8FAECFF38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FEF40E-5350-5B4E-9F4D-21EDB544857F}"/>
              </a:ext>
            </a:extLst>
          </p:cNvPr>
          <p:cNvSpPr/>
          <p:nvPr/>
        </p:nvSpPr>
        <p:spPr>
          <a:xfrm>
            <a:off x="3430245" y="3611302"/>
            <a:ext cx="7560000" cy="25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3E60767-6829-5742-870D-BF9E964CD59F}"/>
              </a:ext>
            </a:extLst>
          </p:cNvPr>
          <p:cNvCxnSpPr>
            <a:cxnSpLocks/>
          </p:cNvCxnSpPr>
          <p:nvPr/>
        </p:nvCxnSpPr>
        <p:spPr>
          <a:xfrm>
            <a:off x="5962624" y="3611302"/>
            <a:ext cx="0" cy="25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B77DFC3-AE62-1C46-A2E6-7CE1BA080381}"/>
              </a:ext>
            </a:extLst>
          </p:cNvPr>
          <p:cNvCxnSpPr>
            <a:cxnSpLocks/>
          </p:cNvCxnSpPr>
          <p:nvPr/>
        </p:nvCxnSpPr>
        <p:spPr>
          <a:xfrm>
            <a:off x="8476259" y="3611302"/>
            <a:ext cx="0" cy="25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5306BD-C7BB-0C4B-A071-7A1A327CF23D}"/>
              </a:ext>
            </a:extLst>
          </p:cNvPr>
          <p:cNvSpPr/>
          <p:nvPr/>
        </p:nvSpPr>
        <p:spPr>
          <a:xfrm>
            <a:off x="5699383" y="3819646"/>
            <a:ext cx="3514065" cy="2064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7A535F6-AC71-A440-9ADB-070D085B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50" y="3802642"/>
            <a:ext cx="2098184" cy="209818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1FC2CDA-9448-8B48-ACE8-C1448508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123" y="4109013"/>
            <a:ext cx="2011045" cy="139384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8573B82-96E0-0348-B54E-1F9F91BB3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78" y="3765344"/>
            <a:ext cx="3044690" cy="208118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8CD336-BD25-7D4E-A754-7918AAD7B594}"/>
              </a:ext>
            </a:extLst>
          </p:cNvPr>
          <p:cNvSpPr txBox="1"/>
          <p:nvPr/>
        </p:nvSpPr>
        <p:spPr>
          <a:xfrm>
            <a:off x="3448640" y="309149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atin typeface="Calisto MT" panose="02040603050505030304" pitchFamily="18" charset="0"/>
              </a:rPr>
              <a:t>w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FFEA1A-BB0B-EC45-A685-141D0FA65910}"/>
              </a:ext>
            </a:extLst>
          </p:cNvPr>
          <p:cNvSpPr txBox="1"/>
          <p:nvPr/>
        </p:nvSpPr>
        <p:spPr>
          <a:xfrm>
            <a:off x="5957869" y="309149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Calisto MT" panose="02040603050505030304" pitchFamily="18" charset="0"/>
              </a:rPr>
              <a:t>m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C4D205-D70A-834D-B96C-888EA825BF8F}"/>
              </a:ext>
            </a:extLst>
          </p:cNvPr>
          <p:cNvSpPr txBox="1"/>
          <p:nvPr/>
        </p:nvSpPr>
        <p:spPr>
          <a:xfrm>
            <a:off x="8467098" y="309149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Calisto MT" panose="02040603050505030304" pitchFamily="18" charset="0"/>
              </a:rPr>
              <a:t>e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4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FA748C-7BEB-154C-BC8F-DC10A26532C4}"/>
              </a:ext>
            </a:extLst>
          </p:cNvPr>
          <p:cNvSpPr/>
          <p:nvPr/>
        </p:nvSpPr>
        <p:spPr>
          <a:xfrm>
            <a:off x="2134845" y="761422"/>
            <a:ext cx="7560000" cy="25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7BEE462-2F11-2945-8F07-636D1697996D}"/>
              </a:ext>
            </a:extLst>
          </p:cNvPr>
          <p:cNvCxnSpPr>
            <a:cxnSpLocks/>
          </p:cNvCxnSpPr>
          <p:nvPr/>
        </p:nvCxnSpPr>
        <p:spPr>
          <a:xfrm>
            <a:off x="4667224" y="761422"/>
            <a:ext cx="0" cy="25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3DA8E5E-D8BA-BF49-8235-41388B0D02D6}"/>
              </a:ext>
            </a:extLst>
          </p:cNvPr>
          <p:cNvCxnSpPr>
            <a:cxnSpLocks/>
          </p:cNvCxnSpPr>
          <p:nvPr/>
        </p:nvCxnSpPr>
        <p:spPr>
          <a:xfrm>
            <a:off x="7180859" y="761422"/>
            <a:ext cx="0" cy="25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BAF3D0-3107-A04A-B031-0BE58266F99D}"/>
              </a:ext>
            </a:extLst>
          </p:cNvPr>
          <p:cNvSpPr/>
          <p:nvPr/>
        </p:nvSpPr>
        <p:spPr>
          <a:xfrm>
            <a:off x="4403983" y="969766"/>
            <a:ext cx="3514065" cy="2064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A2578A8-B7F6-994E-953F-40E59007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50" y="952762"/>
            <a:ext cx="2098184" cy="20981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208E217-5197-AC45-B267-75A8DC2EC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23" y="1259133"/>
            <a:ext cx="2011045" cy="139384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EA1446-323F-474E-B89C-0DE1B664BF2F}"/>
              </a:ext>
            </a:extLst>
          </p:cNvPr>
          <p:cNvSpPr txBox="1"/>
          <p:nvPr/>
        </p:nvSpPr>
        <p:spPr>
          <a:xfrm>
            <a:off x="2153240" y="24161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atin typeface="Calisto MT" panose="02040603050505030304" pitchFamily="18" charset="0"/>
              </a:rPr>
              <a:t>w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E40D9B-E768-694E-8C44-1F1C02891168}"/>
              </a:ext>
            </a:extLst>
          </p:cNvPr>
          <p:cNvSpPr txBox="1"/>
          <p:nvPr/>
        </p:nvSpPr>
        <p:spPr>
          <a:xfrm>
            <a:off x="4662469" y="24161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Calisto MT" panose="02040603050505030304" pitchFamily="18" charset="0"/>
              </a:rPr>
              <a:t>m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06192F-2228-5F40-ABDE-819FEF8405A5}"/>
              </a:ext>
            </a:extLst>
          </p:cNvPr>
          <p:cNvSpPr txBox="1"/>
          <p:nvPr/>
        </p:nvSpPr>
        <p:spPr>
          <a:xfrm>
            <a:off x="7171698" y="24161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Calisto MT" panose="02040603050505030304" pitchFamily="18" charset="0"/>
              </a:rPr>
              <a:t>e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2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21C4FBD-4A30-374F-9504-81C24671A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013" y="1497851"/>
            <a:ext cx="4010253" cy="1579086"/>
          </a:xfrm>
        </p:spPr>
      </p:pic>
      <p:sp>
        <p:nvSpPr>
          <p:cNvPr id="6" name="右カーブ矢印 5">
            <a:extLst>
              <a:ext uri="{FF2B5EF4-FFF2-40B4-BE49-F238E27FC236}">
                <a16:creationId xmlns:a16="http://schemas.microsoft.com/office/drawing/2014/main" id="{D896EE46-05F9-9347-BB76-31F6551D38CF}"/>
              </a:ext>
            </a:extLst>
          </p:cNvPr>
          <p:cNvSpPr/>
          <p:nvPr/>
        </p:nvSpPr>
        <p:spPr>
          <a:xfrm>
            <a:off x="2855386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331948-4C0E-0641-8B04-E47640E190AC}"/>
              </a:ext>
            </a:extLst>
          </p:cNvPr>
          <p:cNvSpPr txBox="1"/>
          <p:nvPr/>
        </p:nvSpPr>
        <p:spPr>
          <a:xfrm>
            <a:off x="1884718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2500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FA78D5FF-F443-1F4A-98BB-851E4920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3" y="3346011"/>
            <a:ext cx="4010253" cy="1579086"/>
          </a:xfrm>
          <a:prstGeom prst="rect">
            <a:avLst/>
          </a:prstGeom>
        </p:spPr>
      </p:pic>
      <p:sp>
        <p:nvSpPr>
          <p:cNvPr id="9" name="右カーブ矢印 8">
            <a:extLst>
              <a:ext uri="{FF2B5EF4-FFF2-40B4-BE49-F238E27FC236}">
                <a16:creationId xmlns:a16="http://schemas.microsoft.com/office/drawing/2014/main" id="{CD31D0DE-F90E-0F4A-86AD-99CE4490E20E}"/>
              </a:ext>
            </a:extLst>
          </p:cNvPr>
          <p:cNvSpPr/>
          <p:nvPr/>
        </p:nvSpPr>
        <p:spPr>
          <a:xfrm rot="10800000">
            <a:off x="7830611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DEFD-18FD-214B-8232-76C6A9FAB588}"/>
              </a:ext>
            </a:extLst>
          </p:cNvPr>
          <p:cNvSpPr txBox="1"/>
          <p:nvPr/>
        </p:nvSpPr>
        <p:spPr>
          <a:xfrm>
            <a:off x="8294893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5000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4EC6B7A3-E148-2A44-943A-F95EBFABCFDA}"/>
              </a:ext>
            </a:extLst>
          </p:cNvPr>
          <p:cNvSpPr/>
          <p:nvPr/>
        </p:nvSpPr>
        <p:spPr>
          <a:xfrm>
            <a:off x="6494179" y="555315"/>
            <a:ext cx="1336431" cy="942536"/>
          </a:xfrm>
          <a:prstGeom prst="wedgeEllipseCallout">
            <a:avLst>
              <a:gd name="adj1" fmla="val -63343"/>
              <a:gd name="adj2" fmla="val 11107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1.0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ABC8E10B-4498-754B-A481-35782A437E3B}"/>
              </a:ext>
            </a:extLst>
          </p:cNvPr>
          <p:cNvSpPr/>
          <p:nvPr/>
        </p:nvSpPr>
        <p:spPr>
          <a:xfrm>
            <a:off x="6095998" y="2067475"/>
            <a:ext cx="246927" cy="439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0AAE2C3-DC92-4E4F-91C6-A42141D117DA}"/>
              </a:ext>
            </a:extLst>
          </p:cNvPr>
          <p:cNvSpPr/>
          <p:nvPr/>
        </p:nvSpPr>
        <p:spPr>
          <a:xfrm>
            <a:off x="6095997" y="3915635"/>
            <a:ext cx="246927" cy="439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形吹き出し 13">
            <a:extLst>
              <a:ext uri="{FF2B5EF4-FFF2-40B4-BE49-F238E27FC236}">
                <a16:creationId xmlns:a16="http://schemas.microsoft.com/office/drawing/2014/main" id="{27A28768-E58B-2E42-B411-598BDC62A8B7}"/>
              </a:ext>
            </a:extLst>
          </p:cNvPr>
          <p:cNvSpPr/>
          <p:nvPr/>
        </p:nvSpPr>
        <p:spPr>
          <a:xfrm>
            <a:off x="6494179" y="4722903"/>
            <a:ext cx="1336431" cy="942536"/>
          </a:xfrm>
          <a:prstGeom prst="wedgeEllipseCallout">
            <a:avLst>
              <a:gd name="adj1" fmla="val -63343"/>
              <a:gd name="adj2" fmla="val -8418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0.7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9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21C4FBD-4A30-374F-9504-81C24671A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013" y="1497851"/>
            <a:ext cx="4010253" cy="1579086"/>
          </a:xfrm>
        </p:spPr>
      </p:pic>
      <p:sp>
        <p:nvSpPr>
          <p:cNvPr id="6" name="右カーブ矢印 5">
            <a:extLst>
              <a:ext uri="{FF2B5EF4-FFF2-40B4-BE49-F238E27FC236}">
                <a16:creationId xmlns:a16="http://schemas.microsoft.com/office/drawing/2014/main" id="{D896EE46-05F9-9347-BB76-31F6551D38CF}"/>
              </a:ext>
            </a:extLst>
          </p:cNvPr>
          <p:cNvSpPr/>
          <p:nvPr/>
        </p:nvSpPr>
        <p:spPr>
          <a:xfrm>
            <a:off x="2855386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331948-4C0E-0641-8B04-E47640E190AC}"/>
              </a:ext>
            </a:extLst>
          </p:cNvPr>
          <p:cNvSpPr txBox="1"/>
          <p:nvPr/>
        </p:nvSpPr>
        <p:spPr>
          <a:xfrm>
            <a:off x="1884718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2500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FA78D5FF-F443-1F4A-98BB-851E4920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3" y="3346011"/>
            <a:ext cx="4010253" cy="1579086"/>
          </a:xfrm>
          <a:prstGeom prst="rect">
            <a:avLst/>
          </a:prstGeom>
        </p:spPr>
      </p:pic>
      <p:sp>
        <p:nvSpPr>
          <p:cNvPr id="9" name="右カーブ矢印 8">
            <a:extLst>
              <a:ext uri="{FF2B5EF4-FFF2-40B4-BE49-F238E27FC236}">
                <a16:creationId xmlns:a16="http://schemas.microsoft.com/office/drawing/2014/main" id="{CD31D0DE-F90E-0F4A-86AD-99CE4490E20E}"/>
              </a:ext>
            </a:extLst>
          </p:cNvPr>
          <p:cNvSpPr/>
          <p:nvPr/>
        </p:nvSpPr>
        <p:spPr>
          <a:xfrm rot="10800000">
            <a:off x="7830611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DEFD-18FD-214B-8232-76C6A9FAB588}"/>
              </a:ext>
            </a:extLst>
          </p:cNvPr>
          <p:cNvSpPr txBox="1"/>
          <p:nvPr/>
        </p:nvSpPr>
        <p:spPr>
          <a:xfrm>
            <a:off x="8294893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5000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4EC6B7A3-E148-2A44-943A-F95EBFABCFDA}"/>
              </a:ext>
            </a:extLst>
          </p:cNvPr>
          <p:cNvSpPr/>
          <p:nvPr/>
        </p:nvSpPr>
        <p:spPr>
          <a:xfrm>
            <a:off x="7450569" y="555315"/>
            <a:ext cx="1336431" cy="942536"/>
          </a:xfrm>
          <a:prstGeom prst="wedgeEllipseCallout">
            <a:avLst>
              <a:gd name="adj1" fmla="val -63343"/>
              <a:gd name="adj2" fmla="val 11107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pick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1.0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4" name="円形吹き出し 13">
            <a:extLst>
              <a:ext uri="{FF2B5EF4-FFF2-40B4-BE49-F238E27FC236}">
                <a16:creationId xmlns:a16="http://schemas.microsoft.com/office/drawing/2014/main" id="{27A28768-E58B-2E42-B411-598BDC62A8B7}"/>
              </a:ext>
            </a:extLst>
          </p:cNvPr>
          <p:cNvSpPr/>
          <p:nvPr/>
        </p:nvSpPr>
        <p:spPr>
          <a:xfrm>
            <a:off x="7626677" y="4925097"/>
            <a:ext cx="1336431" cy="942536"/>
          </a:xfrm>
          <a:prstGeom prst="wedgeEllipseCallout">
            <a:avLst>
              <a:gd name="adj1" fmla="val -63343"/>
              <a:gd name="adj2" fmla="val -8418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alisto MT" panose="02040603050505030304" pitchFamily="18" charset="0"/>
              </a:rPr>
              <a:t>pick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0.7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1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10458</TotalTime>
  <Words>24</Words>
  <Application>Microsoft Macintosh PowerPoint</Application>
  <PresentationFormat>ワイド画面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Calisto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飯田千尋</dc:creator>
  <cp:lastModifiedBy>Microsoft Office User</cp:lastModifiedBy>
  <cp:revision>229</cp:revision>
  <dcterms:created xsi:type="dcterms:W3CDTF">2018-09-28T06:25:37Z</dcterms:created>
  <dcterms:modified xsi:type="dcterms:W3CDTF">2018-11-30T06:45:01Z</dcterms:modified>
</cp:coreProperties>
</file>