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p:scale>
          <a:sx n="83" d="100"/>
          <a:sy n="83" d="100"/>
        </p:scale>
        <p:origin x="-366" y="-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7/30/2018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7/30/2018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7/30/2018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7/30/2018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7/30/2018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7/30/2018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ja-JP" altLang="en-US"/>
              <a:t>マスター タイトルの書式設定</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7/30/2018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Content Placeholder 3"/>
          <p:cNvSpPr>
            <a:spLocks noGrp="1"/>
          </p:cNvSpPr>
          <p:nvPr>
            <p:ph sz="quarter" idx="13"/>
          </p:nvPr>
        </p:nvSpPr>
        <p:spPr>
          <a:xfrm>
            <a:off x="913774" y="3051012"/>
            <a:ext cx="5106027"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3" name="Content Placeholder 5"/>
          <p:cNvSpPr>
            <a:spLocks noGrp="1"/>
          </p:cNvSpPr>
          <p:nvPr>
            <p:ph sz="quarter" idx="14"/>
          </p:nvPr>
        </p:nvSpPr>
        <p:spPr>
          <a:xfrm>
            <a:off x="6172200" y="3051012"/>
            <a:ext cx="5105401"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7/30/2018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7/30/2018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7/30/2018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ja-JP" altLang="en-US"/>
              <a:t>マスター タイトルの書式設定</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7/30/2018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7/30/2018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7/30/2018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kumimoji="1"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iry.bitbucket.io/tutorials/tutorial/templates.html" TargetMode="External"/><Relationship Id="rId2" Type="http://schemas.openxmlformats.org/officeDocument/2006/relationships/hyperlink" Target="http://tech.pjin.jp/blog/2017/03/14/python-primer-22-howto-djang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今日のあなたの</a:t>
            </a:r>
            <a:r>
              <a:rPr kumimoji="1" lang="en-US" altLang="ja-JP" dirty="0"/>
              <a:t/>
            </a:r>
            <a:br>
              <a:rPr kumimoji="1" lang="en-US" altLang="ja-JP" dirty="0"/>
            </a:br>
            <a:r>
              <a:rPr kumimoji="1" lang="ja-JP" altLang="en-US" dirty="0"/>
              <a:t>おみくじとラッキーアイテム</a:t>
            </a:r>
          </a:p>
        </p:txBody>
      </p:sp>
      <p:sp>
        <p:nvSpPr>
          <p:cNvPr id="3" name="サブタイトル 2"/>
          <p:cNvSpPr>
            <a:spLocks noGrp="1"/>
          </p:cNvSpPr>
          <p:nvPr>
            <p:ph type="subTitle" idx="1"/>
          </p:nvPr>
        </p:nvSpPr>
        <p:spPr/>
        <p:txBody>
          <a:bodyPr/>
          <a:lstStyle/>
          <a:p>
            <a:r>
              <a:rPr kumimoji="1" lang="en-US" altLang="ja-JP" dirty="0"/>
              <a:t>15816003 </a:t>
            </a:r>
            <a:r>
              <a:rPr kumimoji="1" lang="ja-JP" altLang="en-US" dirty="0"/>
              <a:t>飯田南</a:t>
            </a:r>
            <a:endParaRPr kumimoji="1" lang="en-US" altLang="ja-JP" dirty="0"/>
          </a:p>
          <a:p>
            <a:r>
              <a:rPr kumimoji="1" lang="en-US" altLang="ja-JP" dirty="0"/>
              <a:t>15816088 </a:t>
            </a:r>
            <a:r>
              <a:rPr kumimoji="1" lang="ja-JP" altLang="en-US" dirty="0"/>
              <a:t>松岡華凜</a:t>
            </a:r>
          </a:p>
        </p:txBody>
      </p:sp>
    </p:spTree>
    <p:extLst>
      <p:ext uri="{BB962C8B-B14F-4D97-AF65-F5344CB8AC3E}">
        <p14:creationId xmlns:p14="http://schemas.microsoft.com/office/powerpoint/2010/main" val="181336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概要説明</a:t>
            </a:r>
          </a:p>
        </p:txBody>
      </p:sp>
      <p:sp>
        <p:nvSpPr>
          <p:cNvPr id="3" name="コンテンツ プレースホルダー 2"/>
          <p:cNvSpPr>
            <a:spLocks noGrp="1"/>
          </p:cNvSpPr>
          <p:nvPr>
            <p:ph sz="quarter" idx="13"/>
          </p:nvPr>
        </p:nvSpPr>
        <p:spPr/>
        <p:txBody>
          <a:bodyPr/>
          <a:lstStyle/>
          <a:p>
            <a:pPr marL="0" indent="0">
              <a:buNone/>
            </a:pPr>
            <a:r>
              <a:rPr lang="ja-JP" altLang="en-US" dirty="0"/>
              <a:t>　</a:t>
            </a:r>
            <a:r>
              <a:rPr lang="ja-JP" altLang="en-US" cap="none" dirty="0"/>
              <a:t>まず、名前を入力するフォームを表示する。名前を入力し終えたら、送信ボタンを押す。この入力フォームは </a:t>
            </a:r>
            <a:r>
              <a:rPr lang="en-US" altLang="ja-JP" cap="none" dirty="0"/>
              <a:t>’input.html’ </a:t>
            </a:r>
            <a:r>
              <a:rPr lang="ja-JP" altLang="en-US" cap="none" dirty="0"/>
              <a:t>で実行している。送信ボタンが押されると、入力で受け取った名前を数字に変換する</a:t>
            </a:r>
            <a:r>
              <a:rPr lang="en-US" altLang="ja-JP" cap="none" dirty="0"/>
              <a:t>(</a:t>
            </a:r>
            <a:r>
              <a:rPr lang="en-US" altLang="ja-JP" cap="none" dirty="0" err="1"/>
              <a:t>name_num</a:t>
            </a:r>
            <a:r>
              <a:rPr lang="en-US" altLang="ja-JP" cap="none" dirty="0"/>
              <a:t>)</a:t>
            </a:r>
            <a:r>
              <a:rPr lang="ja-JP" altLang="en-US" cap="none" dirty="0" err="1"/>
              <a:t>。</a:t>
            </a:r>
            <a:r>
              <a:rPr lang="en-US" altLang="ja-JP" cap="none" dirty="0"/>
              <a:t>datetime</a:t>
            </a:r>
            <a:r>
              <a:rPr lang="ja-JP" altLang="en-US" cap="none" dirty="0"/>
              <a:t>で現在年月日を取得し年＋月＋日の値を</a:t>
            </a:r>
            <a:r>
              <a:rPr lang="en-US" altLang="ja-JP" cap="none" dirty="0" err="1"/>
              <a:t>date_num</a:t>
            </a:r>
            <a:r>
              <a:rPr lang="ja-JP" altLang="en-US" cap="none" dirty="0"/>
              <a:t>という変数に代入する。</a:t>
            </a:r>
            <a:endParaRPr lang="en-US" altLang="ja-JP" cap="none" dirty="0"/>
          </a:p>
          <a:p>
            <a:pPr marL="0" indent="0">
              <a:buNone/>
            </a:pPr>
            <a:r>
              <a:rPr lang="ja-JP" altLang="en-US" cap="none" dirty="0"/>
              <a:t>その後、</a:t>
            </a:r>
            <a:r>
              <a:rPr lang="en-US" altLang="ja-JP" cap="none" dirty="0"/>
              <a:t>((</a:t>
            </a:r>
            <a:r>
              <a:rPr lang="en-US" altLang="ja-JP" cap="none" dirty="0" err="1"/>
              <a:t>name_num</a:t>
            </a:r>
            <a:r>
              <a:rPr lang="en-US" altLang="ja-JP" cap="none" dirty="0"/>
              <a:t> mod </a:t>
            </a:r>
            <a:r>
              <a:rPr lang="en-US" altLang="ja-JP" cap="none" dirty="0" err="1"/>
              <a:t>date_num</a:t>
            </a:r>
            <a:r>
              <a:rPr lang="en-US" altLang="ja-JP" cap="none" dirty="0"/>
              <a:t>)+</a:t>
            </a:r>
            <a:r>
              <a:rPr lang="en-US" altLang="ja-JP" cap="none" dirty="0" err="1"/>
              <a:t>date_num</a:t>
            </a:r>
            <a:r>
              <a:rPr lang="en-US" altLang="ja-JP" cap="none" dirty="0"/>
              <a:t>) mod 52</a:t>
            </a:r>
            <a:r>
              <a:rPr lang="ja-JP" altLang="en-US" cap="none" dirty="0"/>
              <a:t>の値を用いてラッキーアイテムを決定する。運勢の決め方は</a:t>
            </a:r>
            <a:r>
              <a:rPr lang="en-US" altLang="ja-JP" cap="none" dirty="0"/>
              <a:t>((</a:t>
            </a:r>
            <a:r>
              <a:rPr lang="en-US" altLang="ja-JP" cap="none" dirty="0" err="1"/>
              <a:t>name_num</a:t>
            </a:r>
            <a:r>
              <a:rPr lang="en-US" altLang="ja-JP" cap="none" dirty="0"/>
              <a:t> mod </a:t>
            </a:r>
            <a:r>
              <a:rPr lang="en-US" altLang="ja-JP" cap="none" dirty="0" err="1"/>
              <a:t>date_num</a:t>
            </a:r>
            <a:r>
              <a:rPr lang="en-US" altLang="ja-JP" cap="none" dirty="0"/>
              <a:t>)+</a:t>
            </a:r>
            <a:r>
              <a:rPr lang="en-US" altLang="ja-JP" cap="none" dirty="0" err="1"/>
              <a:t>date_num</a:t>
            </a:r>
            <a:r>
              <a:rPr lang="en-US" altLang="ja-JP" cap="none" dirty="0"/>
              <a:t>) mod 7</a:t>
            </a:r>
            <a:r>
              <a:rPr lang="ja-JP" altLang="en-US" cap="none" dirty="0"/>
              <a:t>を用いて決定している。</a:t>
            </a:r>
            <a:endParaRPr lang="en-US" altLang="ja-JP" cap="none" dirty="0"/>
          </a:p>
          <a:p>
            <a:pPr marL="0" indent="0">
              <a:buNone/>
            </a:pPr>
            <a:r>
              <a:rPr lang="ja-JP" altLang="en-US" cap="none" dirty="0"/>
              <a:t>決定した運勢とラッキーアイテムを</a:t>
            </a:r>
            <a:r>
              <a:rPr lang="en-US" altLang="ja-JP" cap="none" dirty="0"/>
              <a:t>output.html</a:t>
            </a:r>
            <a:r>
              <a:rPr lang="ja-JP" altLang="en-US" cap="none" dirty="0"/>
              <a:t>で表示する。</a:t>
            </a:r>
            <a:endParaRPr lang="en-US" altLang="ja-JP" cap="none" dirty="0"/>
          </a:p>
        </p:txBody>
      </p:sp>
    </p:spTree>
    <p:extLst>
      <p:ext uri="{BB962C8B-B14F-4D97-AF65-F5344CB8AC3E}">
        <p14:creationId xmlns:p14="http://schemas.microsoft.com/office/powerpoint/2010/main" val="411237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p>
        </p:txBody>
      </p:sp>
      <p:sp>
        <p:nvSpPr>
          <p:cNvPr id="3" name="コンテンツ プレースホルダー 2"/>
          <p:cNvSpPr>
            <a:spLocks noGrp="1"/>
          </p:cNvSpPr>
          <p:nvPr>
            <p:ph sz="quarter" idx="13"/>
          </p:nvPr>
        </p:nvSpPr>
        <p:spPr/>
        <p:txBody>
          <a:bodyPr/>
          <a:lstStyle/>
          <a:p>
            <a:pPr marL="0" indent="0">
              <a:buNone/>
            </a:pPr>
            <a:r>
              <a:rPr lang="en-US" altLang="ja-JP" dirty="0">
                <a:hlinkClick r:id="rId2"/>
              </a:rPr>
              <a:t>http://tech.pjin.jp/blog/2017/03/14/python-primer-22-howto-django/</a:t>
            </a:r>
            <a:endParaRPr lang="en-US" altLang="ja-JP" dirty="0"/>
          </a:p>
          <a:p>
            <a:pPr marL="0" indent="0">
              <a:buNone/>
            </a:pPr>
            <a:endParaRPr kumimoji="1" lang="en-US" altLang="ja-JP" dirty="0"/>
          </a:p>
          <a:p>
            <a:pPr marL="0" indent="0">
              <a:buNone/>
            </a:pPr>
            <a:r>
              <a:rPr lang="en-US" altLang="ja-JP" dirty="0">
                <a:hlinkClick r:id="rId3"/>
              </a:rPr>
              <a:t>https://eiry.bitbucket.io/tutorials/tutorial/templates.html</a:t>
            </a:r>
            <a:endParaRPr lang="en-US" altLang="ja-JP" dirty="0"/>
          </a:p>
          <a:p>
            <a:pPr marL="0" indent="0">
              <a:buNone/>
            </a:pPr>
            <a:endParaRPr kumimoji="1" lang="ja-JP" altLang="en-US" dirty="0"/>
          </a:p>
        </p:txBody>
      </p:sp>
    </p:spTree>
    <p:extLst>
      <p:ext uri="{BB962C8B-B14F-4D97-AF65-F5344CB8AC3E}">
        <p14:creationId xmlns:p14="http://schemas.microsoft.com/office/powerpoint/2010/main" val="297114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画面キャプチャ</a:t>
            </a:r>
          </a:p>
        </p:txBody>
      </p:sp>
      <p:pic>
        <p:nvPicPr>
          <p:cNvPr id="6" name="コンテンツ プレースホルダー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57630" y="2446973"/>
            <a:ext cx="3270300" cy="3424237"/>
          </a:xfrm>
        </p:spPr>
      </p:pic>
      <p:pic>
        <p:nvPicPr>
          <p:cNvPr id="9" name="コンテンツ プレースホルダー 8"/>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6678959" y="2481263"/>
            <a:ext cx="3520382" cy="3424237"/>
          </a:xfrm>
        </p:spPr>
      </p:pic>
      <p:sp>
        <p:nvSpPr>
          <p:cNvPr id="8" name="正方形/長方形 7"/>
          <p:cNvSpPr/>
          <p:nvPr/>
        </p:nvSpPr>
        <p:spPr>
          <a:xfrm>
            <a:off x="2011000" y="1918008"/>
            <a:ext cx="1814920" cy="461665"/>
          </a:xfrm>
          <a:prstGeom prst="rect">
            <a:avLst/>
          </a:prstGeom>
        </p:spPr>
        <p:txBody>
          <a:bodyPr wrap="none">
            <a:spAutoFit/>
          </a:bodyPr>
          <a:lstStyle/>
          <a:p>
            <a:pPr marL="228600" lvl="0" indent="-228600" defTabSz="914400">
              <a:lnSpc>
                <a:spcPct val="120000"/>
              </a:lnSpc>
              <a:spcBef>
                <a:spcPts val="1000"/>
              </a:spcBef>
              <a:buClr>
                <a:prstClr val="black"/>
              </a:buClr>
              <a:buFont typeface="Arial" panose="020B0604020202020204" pitchFamily="34" charset="0"/>
              <a:buChar char="•"/>
            </a:pPr>
            <a:r>
              <a:rPr kumimoji="1" lang="en-US" altLang="ja-JP" sz="2000" cap="all" dirty="0">
                <a:solidFill>
                  <a:prstClr val="black"/>
                </a:solidFill>
              </a:rPr>
              <a:t>Input.html</a:t>
            </a:r>
            <a:endParaRPr kumimoji="1" lang="ja-JP" altLang="en-US" sz="2000" cap="all" dirty="0">
              <a:solidFill>
                <a:prstClr val="black"/>
              </a:solidFill>
            </a:endParaRPr>
          </a:p>
        </p:txBody>
      </p:sp>
      <p:sp>
        <p:nvSpPr>
          <p:cNvPr id="10" name="正方形/長方形 9"/>
          <p:cNvSpPr/>
          <p:nvPr/>
        </p:nvSpPr>
        <p:spPr>
          <a:xfrm>
            <a:off x="7131640" y="1967060"/>
            <a:ext cx="2084225" cy="412613"/>
          </a:xfrm>
          <a:prstGeom prst="rect">
            <a:avLst/>
          </a:prstGeom>
        </p:spPr>
        <p:txBody>
          <a:bodyPr wrap="none">
            <a:spAutoFit/>
          </a:bodyPr>
          <a:lstStyle/>
          <a:p>
            <a:pPr marL="228600" lvl="0" indent="-228600" defTabSz="914400">
              <a:lnSpc>
                <a:spcPct val="120000"/>
              </a:lnSpc>
              <a:spcBef>
                <a:spcPts val="1000"/>
              </a:spcBef>
              <a:buClr>
                <a:prstClr val="black"/>
              </a:buClr>
              <a:buFont typeface="Arial" panose="020B0604020202020204" pitchFamily="34" charset="0"/>
              <a:buChar char="•"/>
            </a:pPr>
            <a:r>
              <a:rPr kumimoji="1" lang="en-US" altLang="ja-JP" sz="2000" cap="all" dirty="0" smtClean="0">
                <a:solidFill>
                  <a:prstClr val="black"/>
                </a:solidFill>
              </a:rPr>
              <a:t>output.html</a:t>
            </a:r>
            <a:endParaRPr kumimoji="1" lang="ja-JP" altLang="en-US" sz="2000" cap="all" dirty="0">
              <a:solidFill>
                <a:prstClr val="black"/>
              </a:solidFill>
            </a:endParaRPr>
          </a:p>
        </p:txBody>
      </p:sp>
    </p:spTree>
    <p:extLst>
      <p:ext uri="{BB962C8B-B14F-4D97-AF65-F5344CB8AC3E}">
        <p14:creationId xmlns:p14="http://schemas.microsoft.com/office/powerpoint/2010/main" val="75577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感想</a:t>
            </a:r>
          </a:p>
        </p:txBody>
      </p:sp>
      <p:sp>
        <p:nvSpPr>
          <p:cNvPr id="3" name="コンテンツ プレースホルダー 2"/>
          <p:cNvSpPr>
            <a:spLocks noGrp="1"/>
          </p:cNvSpPr>
          <p:nvPr>
            <p:ph sz="quarter" idx="13"/>
          </p:nvPr>
        </p:nvSpPr>
        <p:spPr>
          <a:xfrm>
            <a:off x="913774" y="2367092"/>
            <a:ext cx="10363826" cy="4245743"/>
          </a:xfrm>
        </p:spPr>
        <p:txBody>
          <a:bodyPr/>
          <a:lstStyle/>
          <a:p>
            <a:pPr marL="0" indent="0">
              <a:buNone/>
            </a:pPr>
            <a:r>
              <a:rPr kumimoji="1" lang="ja-JP" altLang="en-US" dirty="0"/>
              <a:t>　</a:t>
            </a:r>
            <a:r>
              <a:rPr kumimoji="1" lang="en-US" altLang="ja-JP" dirty="0"/>
              <a:t>Twitter</a:t>
            </a:r>
            <a:r>
              <a:rPr kumimoji="1" lang="ja-JP" altLang="en-US" dirty="0"/>
              <a:t>などの</a:t>
            </a:r>
            <a:r>
              <a:rPr kumimoji="1" lang="en-US" altLang="ja-JP" dirty="0"/>
              <a:t>SNS</a:t>
            </a:r>
            <a:r>
              <a:rPr kumimoji="1" lang="ja-JP" altLang="en-US" dirty="0"/>
              <a:t>によくある診断アプリに近いものを作りたかったが、その人の性格や行動による分類ができなかったのは悔しい。いつか今回作ったアプリを利用して、そのような診断ができるようになりたいと思った。</a:t>
            </a:r>
            <a:endParaRPr kumimoji="1" lang="en-US" altLang="ja-JP" dirty="0"/>
          </a:p>
          <a:p>
            <a:pPr marL="0" indent="0" algn="r">
              <a:buNone/>
            </a:pPr>
            <a:r>
              <a:rPr kumimoji="1" lang="ja-JP" altLang="en-US" dirty="0"/>
              <a:t>飯田南</a:t>
            </a:r>
            <a:endParaRPr kumimoji="1" lang="en-US" altLang="ja-JP" dirty="0"/>
          </a:p>
          <a:p>
            <a:pPr marL="0" indent="0">
              <a:buNone/>
            </a:pPr>
            <a:r>
              <a:rPr lang="ja-JP" altLang="en-US" cap="none" dirty="0"/>
              <a:t>結果を</a:t>
            </a:r>
            <a:r>
              <a:rPr lang="en-US" altLang="ja-JP" cap="none" dirty="0"/>
              <a:t>output.html</a:t>
            </a:r>
            <a:r>
              <a:rPr lang="ja-JP" altLang="en-US" cap="none" dirty="0"/>
              <a:t>に出力することに大変苦戦した。グループワークで思うように課題を進めることができなかったので、仕事の分配は最初にしっかりとやるべきだったと感じた。</a:t>
            </a:r>
            <a:endParaRPr lang="en-US" altLang="ja-JP" cap="none" dirty="0"/>
          </a:p>
          <a:p>
            <a:pPr marL="0" indent="0">
              <a:buNone/>
            </a:pPr>
            <a:r>
              <a:rPr lang="en-US" altLang="ja-JP" cap="none" dirty="0"/>
              <a:t>2</a:t>
            </a:r>
            <a:r>
              <a:rPr lang="ja-JP" altLang="en-US" cap="none" dirty="0"/>
              <a:t>週間で作れるものには限界があるので、長期間かけて自分自身でウェブアプリ制作をしたいと思える良い機会だったと思いました。</a:t>
            </a:r>
            <a:endParaRPr lang="en-US" altLang="ja-JP" cap="none" dirty="0"/>
          </a:p>
          <a:p>
            <a:pPr marL="0" indent="0" algn="r">
              <a:buNone/>
            </a:pPr>
            <a:r>
              <a:rPr lang="ja-JP" altLang="en-US" dirty="0"/>
              <a:t>松岡華凜</a:t>
            </a:r>
            <a:endParaRPr lang="en-US" altLang="ja-JP" dirty="0"/>
          </a:p>
          <a:p>
            <a:pPr marL="0" indent="0">
              <a:buNone/>
            </a:pPr>
            <a:endParaRPr kumimoji="1" lang="ja-JP" altLang="en-US" dirty="0"/>
          </a:p>
        </p:txBody>
      </p:sp>
    </p:spTree>
    <p:extLst>
      <p:ext uri="{BB962C8B-B14F-4D97-AF65-F5344CB8AC3E}">
        <p14:creationId xmlns:p14="http://schemas.microsoft.com/office/powerpoint/2010/main" val="2477549896"/>
      </p:ext>
    </p:extLst>
  </p:cSld>
  <p:clrMapOvr>
    <a:masterClrMapping/>
  </p:clrMapOvr>
</p:sld>
</file>

<file path=ppt/theme/theme1.xml><?xml version="1.0" encoding="utf-8"?>
<a:theme xmlns:a="http://schemas.openxmlformats.org/drawingml/2006/main" name="しずく">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しずく</Template>
  <TotalTime>62</TotalTime>
  <Words>25</Words>
  <Application>Microsoft Office PowerPoint</Application>
  <PresentationFormat>ユーザー設定</PresentationFormat>
  <Paragraphs>20</Paragraphs>
  <Slides>5</Slides>
  <Notes>0</Notes>
  <HiddenSlides>0</HiddenSlides>
  <MMClips>0</MMClips>
  <ScaleCrop>false</ScaleCrop>
  <HeadingPairs>
    <vt:vector size="4" baseType="variant">
      <vt:variant>
        <vt:lpstr>テーマ</vt:lpstr>
      </vt:variant>
      <vt:variant>
        <vt:i4>1</vt:i4>
      </vt:variant>
      <vt:variant>
        <vt:lpstr>スライド タイトル</vt:lpstr>
      </vt:variant>
      <vt:variant>
        <vt:i4>5</vt:i4>
      </vt:variant>
    </vt:vector>
  </HeadingPairs>
  <TitlesOfParts>
    <vt:vector size="6" baseType="lpstr">
      <vt:lpstr>しずく</vt:lpstr>
      <vt:lpstr>今日のあなたの おみくじとラッキーアイテム</vt:lpstr>
      <vt:lpstr>概要説明</vt:lpstr>
      <vt:lpstr>参考文献</vt:lpstr>
      <vt:lpstr>画面キャプチャ</vt:lpstr>
      <vt:lpstr>感想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あなたの今日の運勢 占いました</dc:title>
  <dc:creator>飯田南</dc:creator>
  <cp:lastModifiedBy>programming2</cp:lastModifiedBy>
  <cp:revision>25</cp:revision>
  <dcterms:created xsi:type="dcterms:W3CDTF">2018-07-29T15:36:06Z</dcterms:created>
  <dcterms:modified xsi:type="dcterms:W3CDTF">2018-07-30T03:13:08Z</dcterms:modified>
</cp:coreProperties>
</file>