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390BE-EE34-40CE-8116-94EC567294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BE59EAD-74E5-49E4-A7C2-5F9138122245}">
      <dgm:prSet/>
      <dgm:spPr/>
      <dgm:t>
        <a:bodyPr/>
        <a:lstStyle/>
        <a:p>
          <a:r>
            <a:rPr lang="fr-FR"/>
            <a:t>Objectif du projet </a:t>
          </a:r>
          <a:endParaRPr lang="en-US"/>
        </a:p>
      </dgm:t>
    </dgm:pt>
    <dgm:pt modelId="{C83F934A-612B-44C1-A5D8-6E9706193D09}" type="parTrans" cxnId="{9BFF6AA0-43A5-48DD-B220-CBEBEACDEABE}">
      <dgm:prSet/>
      <dgm:spPr/>
      <dgm:t>
        <a:bodyPr/>
        <a:lstStyle/>
        <a:p>
          <a:endParaRPr lang="en-US"/>
        </a:p>
      </dgm:t>
    </dgm:pt>
    <dgm:pt modelId="{D425C636-69CC-4963-ACBB-0F4312A946CB}" type="sibTrans" cxnId="{9BFF6AA0-43A5-48DD-B220-CBEBEACDEABE}">
      <dgm:prSet/>
      <dgm:spPr/>
      <dgm:t>
        <a:bodyPr/>
        <a:lstStyle/>
        <a:p>
          <a:endParaRPr lang="en-US"/>
        </a:p>
      </dgm:t>
    </dgm:pt>
    <dgm:pt modelId="{03FACBC7-6C70-4403-B253-D177D2972390}">
      <dgm:prSet/>
      <dgm:spPr/>
      <dgm:t>
        <a:bodyPr/>
        <a:lstStyle/>
        <a:p>
          <a:r>
            <a:rPr lang="fr-FR"/>
            <a:t>Qu’est ce que le Web Scraping </a:t>
          </a:r>
          <a:endParaRPr lang="en-US"/>
        </a:p>
      </dgm:t>
    </dgm:pt>
    <dgm:pt modelId="{1336879F-F64B-445D-9334-DCB617196E07}" type="parTrans" cxnId="{A2B856DC-582E-49E9-B826-271DFE3177E4}">
      <dgm:prSet/>
      <dgm:spPr/>
      <dgm:t>
        <a:bodyPr/>
        <a:lstStyle/>
        <a:p>
          <a:endParaRPr lang="en-US"/>
        </a:p>
      </dgm:t>
    </dgm:pt>
    <dgm:pt modelId="{0F1BF04E-5032-4D04-8BEC-9DFA2240672D}" type="sibTrans" cxnId="{A2B856DC-582E-49E9-B826-271DFE3177E4}">
      <dgm:prSet/>
      <dgm:spPr/>
      <dgm:t>
        <a:bodyPr/>
        <a:lstStyle/>
        <a:p>
          <a:endParaRPr lang="en-US"/>
        </a:p>
      </dgm:t>
    </dgm:pt>
    <dgm:pt modelId="{7C633381-EBF4-4A27-B717-65463D96673C}">
      <dgm:prSet/>
      <dgm:spPr/>
      <dgm:t>
        <a:bodyPr/>
        <a:lstStyle/>
        <a:p>
          <a:r>
            <a:rPr lang="fr-FR"/>
            <a:t>Outils et implémentation de scraper </a:t>
          </a:r>
          <a:endParaRPr lang="en-US"/>
        </a:p>
      </dgm:t>
    </dgm:pt>
    <dgm:pt modelId="{9F0282BF-EFB1-4FF8-94A0-1280AEBBD21B}" type="parTrans" cxnId="{B46FB9F9-173B-4355-9869-D92E4C524DCB}">
      <dgm:prSet/>
      <dgm:spPr/>
      <dgm:t>
        <a:bodyPr/>
        <a:lstStyle/>
        <a:p>
          <a:endParaRPr lang="en-US"/>
        </a:p>
      </dgm:t>
    </dgm:pt>
    <dgm:pt modelId="{DDED4359-7009-4B81-8A9C-42880CBF8CE2}" type="sibTrans" cxnId="{B46FB9F9-173B-4355-9869-D92E4C524DCB}">
      <dgm:prSet/>
      <dgm:spPr/>
      <dgm:t>
        <a:bodyPr/>
        <a:lstStyle/>
        <a:p>
          <a:endParaRPr lang="en-US"/>
        </a:p>
      </dgm:t>
    </dgm:pt>
    <dgm:pt modelId="{820E7913-139A-48FF-90EE-3B342E8226B7}">
      <dgm:prSet/>
      <dgm:spPr/>
      <dgm:t>
        <a:bodyPr/>
        <a:lstStyle/>
        <a:p>
          <a:r>
            <a:rPr lang="fr-FR" b="0" i="0"/>
            <a:t>Connexion au Cluster MongoDB et mise en place d’un système d’alerte </a:t>
          </a:r>
          <a:endParaRPr lang="en-US"/>
        </a:p>
      </dgm:t>
    </dgm:pt>
    <dgm:pt modelId="{9A766AA4-78C9-4D4A-B98A-B3BFD0C49BA7}" type="parTrans" cxnId="{536D9285-B636-4854-8C2B-FA257A30A706}">
      <dgm:prSet/>
      <dgm:spPr/>
      <dgm:t>
        <a:bodyPr/>
        <a:lstStyle/>
        <a:p>
          <a:endParaRPr lang="en-US"/>
        </a:p>
      </dgm:t>
    </dgm:pt>
    <dgm:pt modelId="{799756D7-6C4A-4486-869F-4995DA876637}" type="sibTrans" cxnId="{536D9285-B636-4854-8C2B-FA257A30A706}">
      <dgm:prSet/>
      <dgm:spPr/>
      <dgm:t>
        <a:bodyPr/>
        <a:lstStyle/>
        <a:p>
          <a:endParaRPr lang="en-US"/>
        </a:p>
      </dgm:t>
    </dgm:pt>
    <dgm:pt modelId="{0229DB71-94B0-4C09-985B-7F16C0A6C544}" type="pres">
      <dgm:prSet presAssocID="{B6A390BE-EE34-40CE-8116-94EC5672945F}" presName="linear" presStyleCnt="0">
        <dgm:presLayoutVars>
          <dgm:animLvl val="lvl"/>
          <dgm:resizeHandles val="exact"/>
        </dgm:presLayoutVars>
      </dgm:prSet>
      <dgm:spPr/>
    </dgm:pt>
    <dgm:pt modelId="{057DBCA5-6C44-474D-80EB-0C9DBB98C1AD}" type="pres">
      <dgm:prSet presAssocID="{DBE59EAD-74E5-49E4-A7C2-5F9138122245}" presName="parentText" presStyleLbl="node1" presStyleIdx="0" presStyleCnt="4">
        <dgm:presLayoutVars>
          <dgm:chMax val="0"/>
          <dgm:bulletEnabled val="1"/>
        </dgm:presLayoutVars>
      </dgm:prSet>
      <dgm:spPr/>
    </dgm:pt>
    <dgm:pt modelId="{56F07A0A-85B1-442D-9E28-BE5F8A038A54}" type="pres">
      <dgm:prSet presAssocID="{D425C636-69CC-4963-ACBB-0F4312A946CB}" presName="spacer" presStyleCnt="0"/>
      <dgm:spPr/>
    </dgm:pt>
    <dgm:pt modelId="{36296179-7BF1-4D25-9B8E-A632F6126F2D}" type="pres">
      <dgm:prSet presAssocID="{03FACBC7-6C70-4403-B253-D177D2972390}" presName="parentText" presStyleLbl="node1" presStyleIdx="1" presStyleCnt="4">
        <dgm:presLayoutVars>
          <dgm:chMax val="0"/>
          <dgm:bulletEnabled val="1"/>
        </dgm:presLayoutVars>
      </dgm:prSet>
      <dgm:spPr/>
    </dgm:pt>
    <dgm:pt modelId="{7D781631-5347-4999-9F3F-C06A08CBDCD8}" type="pres">
      <dgm:prSet presAssocID="{0F1BF04E-5032-4D04-8BEC-9DFA2240672D}" presName="spacer" presStyleCnt="0"/>
      <dgm:spPr/>
    </dgm:pt>
    <dgm:pt modelId="{6748EF59-1B20-4B91-8B0B-FA00AC8362B5}" type="pres">
      <dgm:prSet presAssocID="{7C633381-EBF4-4A27-B717-65463D96673C}" presName="parentText" presStyleLbl="node1" presStyleIdx="2" presStyleCnt="4">
        <dgm:presLayoutVars>
          <dgm:chMax val="0"/>
          <dgm:bulletEnabled val="1"/>
        </dgm:presLayoutVars>
      </dgm:prSet>
      <dgm:spPr/>
    </dgm:pt>
    <dgm:pt modelId="{7EBCDEEE-593E-487E-A44B-2652F0AB7ED9}" type="pres">
      <dgm:prSet presAssocID="{DDED4359-7009-4B81-8A9C-42880CBF8CE2}" presName="spacer" presStyleCnt="0"/>
      <dgm:spPr/>
    </dgm:pt>
    <dgm:pt modelId="{63157422-F9AA-4983-94AB-3E423E0CE452}" type="pres">
      <dgm:prSet presAssocID="{820E7913-139A-48FF-90EE-3B342E8226B7}" presName="parentText" presStyleLbl="node1" presStyleIdx="3" presStyleCnt="4">
        <dgm:presLayoutVars>
          <dgm:chMax val="0"/>
          <dgm:bulletEnabled val="1"/>
        </dgm:presLayoutVars>
      </dgm:prSet>
      <dgm:spPr/>
    </dgm:pt>
  </dgm:ptLst>
  <dgm:cxnLst>
    <dgm:cxn modelId="{E726CC02-1298-4946-A380-DC7F1BB28BEB}" type="presOf" srcId="{B6A390BE-EE34-40CE-8116-94EC5672945F}" destId="{0229DB71-94B0-4C09-985B-7F16C0A6C544}" srcOrd="0" destOrd="0" presId="urn:microsoft.com/office/officeart/2005/8/layout/vList2"/>
    <dgm:cxn modelId="{E776281D-2EE5-40F3-AFFF-A2D5840C9045}" type="presOf" srcId="{820E7913-139A-48FF-90EE-3B342E8226B7}" destId="{63157422-F9AA-4983-94AB-3E423E0CE452}" srcOrd="0" destOrd="0" presId="urn:microsoft.com/office/officeart/2005/8/layout/vList2"/>
    <dgm:cxn modelId="{E6C93277-BC4F-4530-A823-596B1F407A84}" type="presOf" srcId="{7C633381-EBF4-4A27-B717-65463D96673C}" destId="{6748EF59-1B20-4B91-8B0B-FA00AC8362B5}" srcOrd="0" destOrd="0" presId="urn:microsoft.com/office/officeart/2005/8/layout/vList2"/>
    <dgm:cxn modelId="{D4ABF97B-4B87-4B27-B49E-B945E28F99D4}" type="presOf" srcId="{DBE59EAD-74E5-49E4-A7C2-5F9138122245}" destId="{057DBCA5-6C44-474D-80EB-0C9DBB98C1AD}" srcOrd="0" destOrd="0" presId="urn:microsoft.com/office/officeart/2005/8/layout/vList2"/>
    <dgm:cxn modelId="{536D9285-B636-4854-8C2B-FA257A30A706}" srcId="{B6A390BE-EE34-40CE-8116-94EC5672945F}" destId="{820E7913-139A-48FF-90EE-3B342E8226B7}" srcOrd="3" destOrd="0" parTransId="{9A766AA4-78C9-4D4A-B98A-B3BFD0C49BA7}" sibTransId="{799756D7-6C4A-4486-869F-4995DA876637}"/>
    <dgm:cxn modelId="{9BFF6AA0-43A5-48DD-B220-CBEBEACDEABE}" srcId="{B6A390BE-EE34-40CE-8116-94EC5672945F}" destId="{DBE59EAD-74E5-49E4-A7C2-5F9138122245}" srcOrd="0" destOrd="0" parTransId="{C83F934A-612B-44C1-A5D8-6E9706193D09}" sibTransId="{D425C636-69CC-4963-ACBB-0F4312A946CB}"/>
    <dgm:cxn modelId="{A2B856DC-582E-49E9-B826-271DFE3177E4}" srcId="{B6A390BE-EE34-40CE-8116-94EC5672945F}" destId="{03FACBC7-6C70-4403-B253-D177D2972390}" srcOrd="1" destOrd="0" parTransId="{1336879F-F64B-445D-9334-DCB617196E07}" sibTransId="{0F1BF04E-5032-4D04-8BEC-9DFA2240672D}"/>
    <dgm:cxn modelId="{34C7BDE5-731B-415B-A0B1-924702F65D19}" type="presOf" srcId="{03FACBC7-6C70-4403-B253-D177D2972390}" destId="{36296179-7BF1-4D25-9B8E-A632F6126F2D}" srcOrd="0" destOrd="0" presId="urn:microsoft.com/office/officeart/2005/8/layout/vList2"/>
    <dgm:cxn modelId="{B46FB9F9-173B-4355-9869-D92E4C524DCB}" srcId="{B6A390BE-EE34-40CE-8116-94EC5672945F}" destId="{7C633381-EBF4-4A27-B717-65463D96673C}" srcOrd="2" destOrd="0" parTransId="{9F0282BF-EFB1-4FF8-94A0-1280AEBBD21B}" sibTransId="{DDED4359-7009-4B81-8A9C-42880CBF8CE2}"/>
    <dgm:cxn modelId="{7ED86E6B-C1BC-47A4-8A01-44B4C711274E}" type="presParOf" srcId="{0229DB71-94B0-4C09-985B-7F16C0A6C544}" destId="{057DBCA5-6C44-474D-80EB-0C9DBB98C1AD}" srcOrd="0" destOrd="0" presId="urn:microsoft.com/office/officeart/2005/8/layout/vList2"/>
    <dgm:cxn modelId="{764C6EE7-1DD4-46B8-B8DA-5D8261C90EEE}" type="presParOf" srcId="{0229DB71-94B0-4C09-985B-7F16C0A6C544}" destId="{56F07A0A-85B1-442D-9E28-BE5F8A038A54}" srcOrd="1" destOrd="0" presId="urn:microsoft.com/office/officeart/2005/8/layout/vList2"/>
    <dgm:cxn modelId="{ADF3C32A-C6B4-4E9A-B496-60081C096883}" type="presParOf" srcId="{0229DB71-94B0-4C09-985B-7F16C0A6C544}" destId="{36296179-7BF1-4D25-9B8E-A632F6126F2D}" srcOrd="2" destOrd="0" presId="urn:microsoft.com/office/officeart/2005/8/layout/vList2"/>
    <dgm:cxn modelId="{36625F2D-CC8B-4D20-9F74-053A6A9FE264}" type="presParOf" srcId="{0229DB71-94B0-4C09-985B-7F16C0A6C544}" destId="{7D781631-5347-4999-9F3F-C06A08CBDCD8}" srcOrd="3" destOrd="0" presId="urn:microsoft.com/office/officeart/2005/8/layout/vList2"/>
    <dgm:cxn modelId="{DD6E29B6-2231-43C9-8A00-5B7D1A0ED9FE}" type="presParOf" srcId="{0229DB71-94B0-4C09-985B-7F16C0A6C544}" destId="{6748EF59-1B20-4B91-8B0B-FA00AC8362B5}" srcOrd="4" destOrd="0" presId="urn:microsoft.com/office/officeart/2005/8/layout/vList2"/>
    <dgm:cxn modelId="{0DAD0C40-4EE4-4660-AB9D-814629523E21}" type="presParOf" srcId="{0229DB71-94B0-4C09-985B-7F16C0A6C544}" destId="{7EBCDEEE-593E-487E-A44B-2652F0AB7ED9}" srcOrd="5" destOrd="0" presId="urn:microsoft.com/office/officeart/2005/8/layout/vList2"/>
    <dgm:cxn modelId="{9AF97E7F-9A1D-44E4-96BD-0281AE1A282C}" type="presParOf" srcId="{0229DB71-94B0-4C09-985B-7F16C0A6C544}" destId="{63157422-F9AA-4983-94AB-3E423E0CE4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9E4B4-C9C5-4818-9A2F-0DE0DCCC2C4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722DDB-D71B-4AB7-A991-15FC7C098D1C}">
      <dgm:prSet/>
      <dgm:spPr/>
      <dgm:t>
        <a:bodyPr/>
        <a:lstStyle/>
        <a:p>
          <a:r>
            <a:rPr lang="fr-FR"/>
            <a:t>Scrapper le site d’Amazon (implémentation d’un scrappeur)</a:t>
          </a:r>
          <a:endParaRPr lang="en-US"/>
        </a:p>
      </dgm:t>
    </dgm:pt>
    <dgm:pt modelId="{0E2741BA-9272-4418-9429-C9AE10E19732}" type="parTrans" cxnId="{55F3751E-430D-47EC-87CD-1566D8854120}">
      <dgm:prSet/>
      <dgm:spPr/>
      <dgm:t>
        <a:bodyPr/>
        <a:lstStyle/>
        <a:p>
          <a:endParaRPr lang="en-US"/>
        </a:p>
      </dgm:t>
    </dgm:pt>
    <dgm:pt modelId="{8B0FDCC7-87C0-4304-81FA-FDA4A2A8C76C}" type="sibTrans" cxnId="{55F3751E-430D-47EC-87CD-1566D8854120}">
      <dgm:prSet/>
      <dgm:spPr/>
      <dgm:t>
        <a:bodyPr/>
        <a:lstStyle/>
        <a:p>
          <a:endParaRPr lang="en-US"/>
        </a:p>
      </dgm:t>
    </dgm:pt>
    <dgm:pt modelId="{37EEB6DB-7774-474D-9B33-6F0B39A30B1F}">
      <dgm:prSet/>
      <dgm:spPr/>
      <dgm:t>
        <a:bodyPr/>
        <a:lstStyle/>
        <a:p>
          <a:r>
            <a:rPr lang="fr-FR"/>
            <a:t>Extraire les informations sur les produits d’Amazon.</a:t>
          </a:r>
          <a:endParaRPr lang="en-US"/>
        </a:p>
      </dgm:t>
    </dgm:pt>
    <dgm:pt modelId="{D928FA93-1345-4E21-8ECC-9629DD89AC2F}" type="parTrans" cxnId="{ACFEA012-6EC9-4BA3-B026-E26059426CD7}">
      <dgm:prSet/>
      <dgm:spPr/>
      <dgm:t>
        <a:bodyPr/>
        <a:lstStyle/>
        <a:p>
          <a:endParaRPr lang="en-US"/>
        </a:p>
      </dgm:t>
    </dgm:pt>
    <dgm:pt modelId="{BA544A31-8B13-4773-801E-763E4F219D69}" type="sibTrans" cxnId="{ACFEA012-6EC9-4BA3-B026-E26059426CD7}">
      <dgm:prSet/>
      <dgm:spPr/>
      <dgm:t>
        <a:bodyPr/>
        <a:lstStyle/>
        <a:p>
          <a:endParaRPr lang="en-US"/>
        </a:p>
      </dgm:t>
    </dgm:pt>
    <dgm:pt modelId="{AE4DDCFA-C32A-4F50-B17F-9B97A83D3A15}">
      <dgm:prSet/>
      <dgm:spPr/>
      <dgm:t>
        <a:bodyPr/>
        <a:lstStyle/>
        <a:p>
          <a:r>
            <a:rPr lang="fr-FR"/>
            <a:t>création cluster MongoDB</a:t>
          </a:r>
          <a:endParaRPr lang="en-US"/>
        </a:p>
      </dgm:t>
    </dgm:pt>
    <dgm:pt modelId="{27A2DD1C-7B7E-4D65-A2F1-AF1C1CAB7CE7}" type="parTrans" cxnId="{1B1A1253-AF6B-48F1-B0B2-CBEF27A234AF}">
      <dgm:prSet/>
      <dgm:spPr/>
      <dgm:t>
        <a:bodyPr/>
        <a:lstStyle/>
        <a:p>
          <a:endParaRPr lang="en-US"/>
        </a:p>
      </dgm:t>
    </dgm:pt>
    <dgm:pt modelId="{F76181F7-AD1D-4364-B7B4-FFF52EF4E413}" type="sibTrans" cxnId="{1B1A1253-AF6B-48F1-B0B2-CBEF27A234AF}">
      <dgm:prSet/>
      <dgm:spPr/>
      <dgm:t>
        <a:bodyPr/>
        <a:lstStyle/>
        <a:p>
          <a:endParaRPr lang="en-US"/>
        </a:p>
      </dgm:t>
    </dgm:pt>
    <dgm:pt modelId="{1592591D-92FF-4919-8063-CA8BAADD8D48}">
      <dgm:prSet/>
      <dgm:spPr/>
      <dgm:t>
        <a:bodyPr/>
        <a:lstStyle/>
        <a:p>
          <a:r>
            <a:rPr lang="fr-FR" dirty="0"/>
            <a:t>Mettre en place un système d’alerte sur la réduction des prix des produits via un E-mail.</a:t>
          </a:r>
          <a:endParaRPr lang="en-US" dirty="0"/>
        </a:p>
      </dgm:t>
    </dgm:pt>
    <dgm:pt modelId="{BBA4C195-11C8-4C54-808A-CACD5E55B136}" type="parTrans" cxnId="{16261F08-0D3B-4A72-BA67-0683D105E456}">
      <dgm:prSet/>
      <dgm:spPr/>
      <dgm:t>
        <a:bodyPr/>
        <a:lstStyle/>
        <a:p>
          <a:endParaRPr lang="en-US"/>
        </a:p>
      </dgm:t>
    </dgm:pt>
    <dgm:pt modelId="{EAA31919-E22D-45A2-8F67-74DC9D5C0998}" type="sibTrans" cxnId="{16261F08-0D3B-4A72-BA67-0683D105E456}">
      <dgm:prSet/>
      <dgm:spPr/>
      <dgm:t>
        <a:bodyPr/>
        <a:lstStyle/>
        <a:p>
          <a:endParaRPr lang="en-US"/>
        </a:p>
      </dgm:t>
    </dgm:pt>
    <dgm:pt modelId="{04897981-8590-4D12-AC3A-6046A80DFB60}" type="pres">
      <dgm:prSet presAssocID="{2F09E4B4-C9C5-4818-9A2F-0DE0DCCC2C49}" presName="linear" presStyleCnt="0">
        <dgm:presLayoutVars>
          <dgm:animLvl val="lvl"/>
          <dgm:resizeHandles val="exact"/>
        </dgm:presLayoutVars>
      </dgm:prSet>
      <dgm:spPr/>
    </dgm:pt>
    <dgm:pt modelId="{97F16791-0903-4EC0-ACB3-FB577140E0EA}" type="pres">
      <dgm:prSet presAssocID="{34722DDB-D71B-4AB7-A991-15FC7C098D1C}" presName="parentText" presStyleLbl="node1" presStyleIdx="0" presStyleCnt="4">
        <dgm:presLayoutVars>
          <dgm:chMax val="0"/>
          <dgm:bulletEnabled val="1"/>
        </dgm:presLayoutVars>
      </dgm:prSet>
      <dgm:spPr/>
    </dgm:pt>
    <dgm:pt modelId="{B9B2F528-FCFF-463C-8AFB-F195E8897178}" type="pres">
      <dgm:prSet presAssocID="{8B0FDCC7-87C0-4304-81FA-FDA4A2A8C76C}" presName="spacer" presStyleCnt="0"/>
      <dgm:spPr/>
    </dgm:pt>
    <dgm:pt modelId="{B797E93D-F9A3-41C3-84AF-0451B91AD350}" type="pres">
      <dgm:prSet presAssocID="{37EEB6DB-7774-474D-9B33-6F0B39A30B1F}" presName="parentText" presStyleLbl="node1" presStyleIdx="1" presStyleCnt="4">
        <dgm:presLayoutVars>
          <dgm:chMax val="0"/>
          <dgm:bulletEnabled val="1"/>
        </dgm:presLayoutVars>
      </dgm:prSet>
      <dgm:spPr/>
    </dgm:pt>
    <dgm:pt modelId="{4E1DC347-5376-4780-96D4-726D38D44914}" type="pres">
      <dgm:prSet presAssocID="{BA544A31-8B13-4773-801E-763E4F219D69}" presName="spacer" presStyleCnt="0"/>
      <dgm:spPr/>
    </dgm:pt>
    <dgm:pt modelId="{41C694C2-7CEA-405C-A128-4DFCF855E518}" type="pres">
      <dgm:prSet presAssocID="{AE4DDCFA-C32A-4F50-B17F-9B97A83D3A15}" presName="parentText" presStyleLbl="node1" presStyleIdx="2" presStyleCnt="4">
        <dgm:presLayoutVars>
          <dgm:chMax val="0"/>
          <dgm:bulletEnabled val="1"/>
        </dgm:presLayoutVars>
      </dgm:prSet>
      <dgm:spPr/>
    </dgm:pt>
    <dgm:pt modelId="{A835D906-A7DF-4109-8509-646B50E08793}" type="pres">
      <dgm:prSet presAssocID="{F76181F7-AD1D-4364-B7B4-FFF52EF4E413}" presName="spacer" presStyleCnt="0"/>
      <dgm:spPr/>
    </dgm:pt>
    <dgm:pt modelId="{F5D93D3A-79BD-4764-9827-C4DB07028B42}" type="pres">
      <dgm:prSet presAssocID="{1592591D-92FF-4919-8063-CA8BAADD8D48}" presName="parentText" presStyleLbl="node1" presStyleIdx="3" presStyleCnt="4">
        <dgm:presLayoutVars>
          <dgm:chMax val="0"/>
          <dgm:bulletEnabled val="1"/>
        </dgm:presLayoutVars>
      </dgm:prSet>
      <dgm:spPr/>
    </dgm:pt>
  </dgm:ptLst>
  <dgm:cxnLst>
    <dgm:cxn modelId="{16261F08-0D3B-4A72-BA67-0683D105E456}" srcId="{2F09E4B4-C9C5-4818-9A2F-0DE0DCCC2C49}" destId="{1592591D-92FF-4919-8063-CA8BAADD8D48}" srcOrd="3" destOrd="0" parTransId="{BBA4C195-11C8-4C54-808A-CACD5E55B136}" sibTransId="{EAA31919-E22D-45A2-8F67-74DC9D5C0998}"/>
    <dgm:cxn modelId="{ACFEA012-6EC9-4BA3-B026-E26059426CD7}" srcId="{2F09E4B4-C9C5-4818-9A2F-0DE0DCCC2C49}" destId="{37EEB6DB-7774-474D-9B33-6F0B39A30B1F}" srcOrd="1" destOrd="0" parTransId="{D928FA93-1345-4E21-8ECC-9629DD89AC2F}" sibTransId="{BA544A31-8B13-4773-801E-763E4F219D69}"/>
    <dgm:cxn modelId="{55F3751E-430D-47EC-87CD-1566D8854120}" srcId="{2F09E4B4-C9C5-4818-9A2F-0DE0DCCC2C49}" destId="{34722DDB-D71B-4AB7-A991-15FC7C098D1C}" srcOrd="0" destOrd="0" parTransId="{0E2741BA-9272-4418-9429-C9AE10E19732}" sibTransId="{8B0FDCC7-87C0-4304-81FA-FDA4A2A8C76C}"/>
    <dgm:cxn modelId="{C80C8164-2328-46BC-8CE9-C5420CB95937}" type="presOf" srcId="{1592591D-92FF-4919-8063-CA8BAADD8D48}" destId="{F5D93D3A-79BD-4764-9827-C4DB07028B42}" srcOrd="0" destOrd="0" presId="urn:microsoft.com/office/officeart/2005/8/layout/vList2"/>
    <dgm:cxn modelId="{1B1A1253-AF6B-48F1-B0B2-CBEF27A234AF}" srcId="{2F09E4B4-C9C5-4818-9A2F-0DE0DCCC2C49}" destId="{AE4DDCFA-C32A-4F50-B17F-9B97A83D3A15}" srcOrd="2" destOrd="0" parTransId="{27A2DD1C-7B7E-4D65-A2F1-AF1C1CAB7CE7}" sibTransId="{F76181F7-AD1D-4364-B7B4-FFF52EF4E413}"/>
    <dgm:cxn modelId="{8277757E-D155-4C2A-9BDD-1BB5F27A6B40}" type="presOf" srcId="{2F09E4B4-C9C5-4818-9A2F-0DE0DCCC2C49}" destId="{04897981-8590-4D12-AC3A-6046A80DFB60}" srcOrd="0" destOrd="0" presId="urn:microsoft.com/office/officeart/2005/8/layout/vList2"/>
    <dgm:cxn modelId="{84505781-F2E0-4AA7-A3DB-87774092674A}" type="presOf" srcId="{AE4DDCFA-C32A-4F50-B17F-9B97A83D3A15}" destId="{41C694C2-7CEA-405C-A128-4DFCF855E518}" srcOrd="0" destOrd="0" presId="urn:microsoft.com/office/officeart/2005/8/layout/vList2"/>
    <dgm:cxn modelId="{0A2A6EE1-8DBB-4869-AB7D-C037B224E20D}" type="presOf" srcId="{37EEB6DB-7774-474D-9B33-6F0B39A30B1F}" destId="{B797E93D-F9A3-41C3-84AF-0451B91AD350}" srcOrd="0" destOrd="0" presId="urn:microsoft.com/office/officeart/2005/8/layout/vList2"/>
    <dgm:cxn modelId="{CEA74AFF-F49E-4548-A419-BD53DA369794}" type="presOf" srcId="{34722DDB-D71B-4AB7-A991-15FC7C098D1C}" destId="{97F16791-0903-4EC0-ACB3-FB577140E0EA}" srcOrd="0" destOrd="0" presId="urn:microsoft.com/office/officeart/2005/8/layout/vList2"/>
    <dgm:cxn modelId="{69268008-7087-4F2C-85B0-AD7DE04E976A}" type="presParOf" srcId="{04897981-8590-4D12-AC3A-6046A80DFB60}" destId="{97F16791-0903-4EC0-ACB3-FB577140E0EA}" srcOrd="0" destOrd="0" presId="urn:microsoft.com/office/officeart/2005/8/layout/vList2"/>
    <dgm:cxn modelId="{D3FE5E94-2EE2-47EF-B182-F9ECDEC48F30}" type="presParOf" srcId="{04897981-8590-4D12-AC3A-6046A80DFB60}" destId="{B9B2F528-FCFF-463C-8AFB-F195E8897178}" srcOrd="1" destOrd="0" presId="urn:microsoft.com/office/officeart/2005/8/layout/vList2"/>
    <dgm:cxn modelId="{01D38DA1-7082-4C16-B935-43B384C65F22}" type="presParOf" srcId="{04897981-8590-4D12-AC3A-6046A80DFB60}" destId="{B797E93D-F9A3-41C3-84AF-0451B91AD350}" srcOrd="2" destOrd="0" presId="urn:microsoft.com/office/officeart/2005/8/layout/vList2"/>
    <dgm:cxn modelId="{44509656-5778-4BFE-9C4A-B0E68655D4B8}" type="presParOf" srcId="{04897981-8590-4D12-AC3A-6046A80DFB60}" destId="{4E1DC347-5376-4780-96D4-726D38D44914}" srcOrd="3" destOrd="0" presId="urn:microsoft.com/office/officeart/2005/8/layout/vList2"/>
    <dgm:cxn modelId="{73049DF5-EF39-4D5C-8BE9-EC51C5430F71}" type="presParOf" srcId="{04897981-8590-4D12-AC3A-6046A80DFB60}" destId="{41C694C2-7CEA-405C-A128-4DFCF855E518}" srcOrd="4" destOrd="0" presId="urn:microsoft.com/office/officeart/2005/8/layout/vList2"/>
    <dgm:cxn modelId="{33328B27-1698-45BC-A16B-3823A5A90433}" type="presParOf" srcId="{04897981-8590-4D12-AC3A-6046A80DFB60}" destId="{A835D906-A7DF-4109-8509-646B50E08793}" srcOrd="5" destOrd="0" presId="urn:microsoft.com/office/officeart/2005/8/layout/vList2"/>
    <dgm:cxn modelId="{60BF6101-4C42-495C-AAC4-D068C96ED61E}" type="presParOf" srcId="{04897981-8590-4D12-AC3A-6046A80DFB60}" destId="{F5D93D3A-79BD-4764-9827-C4DB07028B4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5B195-17D9-4D48-B310-25EC89EB16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2847FC-9DE0-46B9-B1E5-31EF2CF36653}">
      <dgm:prSet/>
      <dgm:spPr/>
      <dgm:t>
        <a:bodyPr/>
        <a:lstStyle/>
        <a:p>
          <a:r>
            <a:rPr lang="fr-FR"/>
            <a:t>Une technique permettant d’extraire des information d’une page, ou de plusieurs de manière automatique.</a:t>
          </a:r>
          <a:endParaRPr lang="en-US"/>
        </a:p>
      </dgm:t>
    </dgm:pt>
    <dgm:pt modelId="{67AC58C1-F240-4270-BE22-2179E2BF88DE}" type="parTrans" cxnId="{8A21B335-539A-4C48-A2FB-8B234733A2F7}">
      <dgm:prSet/>
      <dgm:spPr/>
      <dgm:t>
        <a:bodyPr/>
        <a:lstStyle/>
        <a:p>
          <a:endParaRPr lang="en-US"/>
        </a:p>
      </dgm:t>
    </dgm:pt>
    <dgm:pt modelId="{F5B52E50-1CF0-4A40-82AF-BDC10AAB992B}" type="sibTrans" cxnId="{8A21B335-539A-4C48-A2FB-8B234733A2F7}">
      <dgm:prSet/>
      <dgm:spPr/>
      <dgm:t>
        <a:bodyPr/>
        <a:lstStyle/>
        <a:p>
          <a:endParaRPr lang="en-US"/>
        </a:p>
      </dgm:t>
    </dgm:pt>
    <dgm:pt modelId="{BDE5F7B1-684D-4C36-A75D-2656A8C9A238}">
      <dgm:prSet/>
      <dgm:spPr/>
      <dgm:t>
        <a:bodyPr/>
        <a:lstStyle/>
        <a:p>
          <a:r>
            <a:rPr lang="fr-FR"/>
            <a:t>Très souvent, on utilise le Web Scraping pour récupérer les données  et les stocker de manière structurée afin de les exploiter ou bien pour faire de la veille concurrentielle comme surveiller les prix de vente d’un concurrent.</a:t>
          </a:r>
          <a:endParaRPr lang="en-US"/>
        </a:p>
      </dgm:t>
    </dgm:pt>
    <dgm:pt modelId="{FDE8A06A-5046-47D0-A74A-BB0419F43007}" type="parTrans" cxnId="{59D355B3-B6F7-454A-8FB6-66FE9E028F73}">
      <dgm:prSet/>
      <dgm:spPr/>
      <dgm:t>
        <a:bodyPr/>
        <a:lstStyle/>
        <a:p>
          <a:endParaRPr lang="en-US"/>
        </a:p>
      </dgm:t>
    </dgm:pt>
    <dgm:pt modelId="{56C1E590-9519-4673-8C2C-8CFA8AA09D45}" type="sibTrans" cxnId="{59D355B3-B6F7-454A-8FB6-66FE9E028F73}">
      <dgm:prSet/>
      <dgm:spPr/>
      <dgm:t>
        <a:bodyPr/>
        <a:lstStyle/>
        <a:p>
          <a:endParaRPr lang="en-US"/>
        </a:p>
      </dgm:t>
    </dgm:pt>
    <dgm:pt modelId="{DAD5663A-036A-4A98-8016-B2D8F958A1AC}" type="pres">
      <dgm:prSet presAssocID="{00F5B195-17D9-4D48-B310-25EC89EB161D}" presName="linear" presStyleCnt="0">
        <dgm:presLayoutVars>
          <dgm:animLvl val="lvl"/>
          <dgm:resizeHandles val="exact"/>
        </dgm:presLayoutVars>
      </dgm:prSet>
      <dgm:spPr/>
    </dgm:pt>
    <dgm:pt modelId="{EB748B23-57AC-47C8-BE1D-148033FA932D}" type="pres">
      <dgm:prSet presAssocID="{162847FC-9DE0-46B9-B1E5-31EF2CF36653}" presName="parentText" presStyleLbl="node1" presStyleIdx="0" presStyleCnt="2">
        <dgm:presLayoutVars>
          <dgm:chMax val="0"/>
          <dgm:bulletEnabled val="1"/>
        </dgm:presLayoutVars>
      </dgm:prSet>
      <dgm:spPr/>
    </dgm:pt>
    <dgm:pt modelId="{D35D2BDD-223B-4E1D-BD98-B27689CDAD9D}" type="pres">
      <dgm:prSet presAssocID="{F5B52E50-1CF0-4A40-82AF-BDC10AAB992B}" presName="spacer" presStyleCnt="0"/>
      <dgm:spPr/>
    </dgm:pt>
    <dgm:pt modelId="{0C5FB666-C8CB-4B15-A942-78A89EC33BF0}" type="pres">
      <dgm:prSet presAssocID="{BDE5F7B1-684D-4C36-A75D-2656A8C9A238}" presName="parentText" presStyleLbl="node1" presStyleIdx="1" presStyleCnt="2">
        <dgm:presLayoutVars>
          <dgm:chMax val="0"/>
          <dgm:bulletEnabled val="1"/>
        </dgm:presLayoutVars>
      </dgm:prSet>
      <dgm:spPr/>
    </dgm:pt>
  </dgm:ptLst>
  <dgm:cxnLst>
    <dgm:cxn modelId="{8019EA29-AA3A-4942-942F-23AD4504A299}" type="presOf" srcId="{00F5B195-17D9-4D48-B310-25EC89EB161D}" destId="{DAD5663A-036A-4A98-8016-B2D8F958A1AC}" srcOrd="0" destOrd="0" presId="urn:microsoft.com/office/officeart/2005/8/layout/vList2"/>
    <dgm:cxn modelId="{8A21B335-539A-4C48-A2FB-8B234733A2F7}" srcId="{00F5B195-17D9-4D48-B310-25EC89EB161D}" destId="{162847FC-9DE0-46B9-B1E5-31EF2CF36653}" srcOrd="0" destOrd="0" parTransId="{67AC58C1-F240-4270-BE22-2179E2BF88DE}" sibTransId="{F5B52E50-1CF0-4A40-82AF-BDC10AAB992B}"/>
    <dgm:cxn modelId="{F0692598-FD30-4CD5-BB9A-B8DB8CFAC56D}" type="presOf" srcId="{BDE5F7B1-684D-4C36-A75D-2656A8C9A238}" destId="{0C5FB666-C8CB-4B15-A942-78A89EC33BF0}" srcOrd="0" destOrd="0" presId="urn:microsoft.com/office/officeart/2005/8/layout/vList2"/>
    <dgm:cxn modelId="{DEE78FA5-0550-40B5-A0FD-5A8E62CCE75C}" type="presOf" srcId="{162847FC-9DE0-46B9-B1E5-31EF2CF36653}" destId="{EB748B23-57AC-47C8-BE1D-148033FA932D}" srcOrd="0" destOrd="0" presId="urn:microsoft.com/office/officeart/2005/8/layout/vList2"/>
    <dgm:cxn modelId="{59D355B3-B6F7-454A-8FB6-66FE9E028F73}" srcId="{00F5B195-17D9-4D48-B310-25EC89EB161D}" destId="{BDE5F7B1-684D-4C36-A75D-2656A8C9A238}" srcOrd="1" destOrd="0" parTransId="{FDE8A06A-5046-47D0-A74A-BB0419F43007}" sibTransId="{56C1E590-9519-4673-8C2C-8CFA8AA09D45}"/>
    <dgm:cxn modelId="{1D3C9D41-71D1-49FE-B5B7-4B94BBA508C4}" type="presParOf" srcId="{DAD5663A-036A-4A98-8016-B2D8F958A1AC}" destId="{EB748B23-57AC-47C8-BE1D-148033FA932D}" srcOrd="0" destOrd="0" presId="urn:microsoft.com/office/officeart/2005/8/layout/vList2"/>
    <dgm:cxn modelId="{262142E1-CF58-4797-8118-529BBF556F8D}" type="presParOf" srcId="{DAD5663A-036A-4A98-8016-B2D8F958A1AC}" destId="{D35D2BDD-223B-4E1D-BD98-B27689CDAD9D}" srcOrd="1" destOrd="0" presId="urn:microsoft.com/office/officeart/2005/8/layout/vList2"/>
    <dgm:cxn modelId="{F7FB1256-6DF2-49A8-A5B8-08A815BAD45B}" type="presParOf" srcId="{DAD5663A-036A-4A98-8016-B2D8F958A1AC}" destId="{0C5FB666-C8CB-4B15-A942-78A89EC33BF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DBCA5-6C44-474D-80EB-0C9DBB98C1AD}">
      <dsp:nvSpPr>
        <dsp:cNvPr id="0" name=""/>
        <dsp:cNvSpPr/>
      </dsp:nvSpPr>
      <dsp:spPr>
        <a:xfrm>
          <a:off x="0" y="409337"/>
          <a:ext cx="5508710"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Objectif du projet </a:t>
          </a:r>
          <a:endParaRPr lang="en-US" sz="2800" kern="1200"/>
        </a:p>
      </dsp:txBody>
      <dsp:txXfrm>
        <a:off x="54298" y="463635"/>
        <a:ext cx="5400114" cy="1003708"/>
      </dsp:txXfrm>
    </dsp:sp>
    <dsp:sp modelId="{36296179-7BF1-4D25-9B8E-A632F6126F2D}">
      <dsp:nvSpPr>
        <dsp:cNvPr id="0" name=""/>
        <dsp:cNvSpPr/>
      </dsp:nvSpPr>
      <dsp:spPr>
        <a:xfrm>
          <a:off x="0" y="1602281"/>
          <a:ext cx="5508710" cy="111230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Qu’est ce que le Web Scraping </a:t>
          </a:r>
          <a:endParaRPr lang="en-US" sz="2800" kern="1200"/>
        </a:p>
      </dsp:txBody>
      <dsp:txXfrm>
        <a:off x="54298" y="1656579"/>
        <a:ext cx="5400114" cy="1003708"/>
      </dsp:txXfrm>
    </dsp:sp>
    <dsp:sp modelId="{6748EF59-1B20-4B91-8B0B-FA00AC8362B5}">
      <dsp:nvSpPr>
        <dsp:cNvPr id="0" name=""/>
        <dsp:cNvSpPr/>
      </dsp:nvSpPr>
      <dsp:spPr>
        <a:xfrm>
          <a:off x="0" y="2795226"/>
          <a:ext cx="5508710" cy="111230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Outils et implémentation de scraper </a:t>
          </a:r>
          <a:endParaRPr lang="en-US" sz="2800" kern="1200"/>
        </a:p>
      </dsp:txBody>
      <dsp:txXfrm>
        <a:off x="54298" y="2849524"/>
        <a:ext cx="5400114" cy="1003708"/>
      </dsp:txXfrm>
    </dsp:sp>
    <dsp:sp modelId="{63157422-F9AA-4983-94AB-3E423E0CE452}">
      <dsp:nvSpPr>
        <dsp:cNvPr id="0" name=""/>
        <dsp:cNvSpPr/>
      </dsp:nvSpPr>
      <dsp:spPr>
        <a:xfrm>
          <a:off x="0" y="3988170"/>
          <a:ext cx="5508710"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0" i="0" kern="1200"/>
            <a:t>Connexion au Cluster MongoDB et mise en place d’un système d’alerte </a:t>
          </a:r>
          <a:endParaRPr lang="en-US" sz="2800" kern="1200"/>
        </a:p>
      </dsp:txBody>
      <dsp:txXfrm>
        <a:off x="54298" y="4042468"/>
        <a:ext cx="5400114" cy="1003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16791-0903-4EC0-ACB3-FB577140E0EA}">
      <dsp:nvSpPr>
        <dsp:cNvPr id="0" name=""/>
        <dsp:cNvSpPr/>
      </dsp:nvSpPr>
      <dsp:spPr>
        <a:xfrm>
          <a:off x="0" y="709399"/>
          <a:ext cx="5874397"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Scrapper le site d’Amazon (implémentation d’un scrappeur)</a:t>
          </a:r>
          <a:endParaRPr lang="en-US" sz="2400" kern="1200"/>
        </a:p>
      </dsp:txBody>
      <dsp:txXfrm>
        <a:off x="46606" y="756005"/>
        <a:ext cx="5781185" cy="861507"/>
      </dsp:txXfrm>
    </dsp:sp>
    <dsp:sp modelId="{B797E93D-F9A3-41C3-84AF-0451B91AD350}">
      <dsp:nvSpPr>
        <dsp:cNvPr id="0" name=""/>
        <dsp:cNvSpPr/>
      </dsp:nvSpPr>
      <dsp:spPr>
        <a:xfrm>
          <a:off x="0" y="1733239"/>
          <a:ext cx="5874397" cy="95471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Extraire les informations sur les produits d’Amazon.</a:t>
          </a:r>
          <a:endParaRPr lang="en-US" sz="2400" kern="1200"/>
        </a:p>
      </dsp:txBody>
      <dsp:txXfrm>
        <a:off x="46606" y="1779845"/>
        <a:ext cx="5781185" cy="861507"/>
      </dsp:txXfrm>
    </dsp:sp>
    <dsp:sp modelId="{41C694C2-7CEA-405C-A128-4DFCF855E518}">
      <dsp:nvSpPr>
        <dsp:cNvPr id="0" name=""/>
        <dsp:cNvSpPr/>
      </dsp:nvSpPr>
      <dsp:spPr>
        <a:xfrm>
          <a:off x="0" y="2757078"/>
          <a:ext cx="5874397" cy="95471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création cluster MongoDB</a:t>
          </a:r>
          <a:endParaRPr lang="en-US" sz="2400" kern="1200"/>
        </a:p>
      </dsp:txBody>
      <dsp:txXfrm>
        <a:off x="46606" y="2803684"/>
        <a:ext cx="5781185" cy="861507"/>
      </dsp:txXfrm>
    </dsp:sp>
    <dsp:sp modelId="{F5D93D3A-79BD-4764-9827-C4DB07028B42}">
      <dsp:nvSpPr>
        <dsp:cNvPr id="0" name=""/>
        <dsp:cNvSpPr/>
      </dsp:nvSpPr>
      <dsp:spPr>
        <a:xfrm>
          <a:off x="0" y="3780919"/>
          <a:ext cx="5874397"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Mettre en place un système d’alerte sur la réduction des prix des produits via un E-mail.</a:t>
          </a:r>
          <a:endParaRPr lang="en-US" sz="2400" kern="1200" dirty="0"/>
        </a:p>
      </dsp:txBody>
      <dsp:txXfrm>
        <a:off x="46606" y="3827525"/>
        <a:ext cx="5781185" cy="861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8B23-57AC-47C8-BE1D-148033FA932D}">
      <dsp:nvSpPr>
        <dsp:cNvPr id="0" name=""/>
        <dsp:cNvSpPr/>
      </dsp:nvSpPr>
      <dsp:spPr>
        <a:xfrm>
          <a:off x="0" y="287038"/>
          <a:ext cx="5508710" cy="24333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Une technique permettant d’extraire des information d’une page, ou de plusieurs de manière automatique.</a:t>
          </a:r>
          <a:endParaRPr lang="en-US" sz="2400" kern="1200"/>
        </a:p>
      </dsp:txBody>
      <dsp:txXfrm>
        <a:off x="118784" y="405822"/>
        <a:ext cx="5271142" cy="2195739"/>
      </dsp:txXfrm>
    </dsp:sp>
    <dsp:sp modelId="{0C5FB666-C8CB-4B15-A942-78A89EC33BF0}">
      <dsp:nvSpPr>
        <dsp:cNvPr id="0" name=""/>
        <dsp:cNvSpPr/>
      </dsp:nvSpPr>
      <dsp:spPr>
        <a:xfrm>
          <a:off x="0" y="2789465"/>
          <a:ext cx="5508710" cy="243330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Très souvent, on utilise le Web Scraping pour récupérer les données  et les stocker de manière structurée afin de les exploiter ou bien pour faire de la veille concurrentielle comme surveiller les prix de vente d’un concurrent.</a:t>
          </a:r>
          <a:endParaRPr lang="en-US" sz="2400" kern="1200"/>
        </a:p>
      </dsp:txBody>
      <dsp:txXfrm>
        <a:off x="118784" y="2908249"/>
        <a:ext cx="5271142" cy="21957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EABD7-C0E5-4629-9D71-047F95E4C76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FDFA609-A4B0-4293-8CAA-13947126B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4014901-45C8-4820-9678-8903F5FB5945}"/>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C4FD1590-B9E9-4026-9C75-0955AE25F6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79DEF6-CB11-46C8-BEE1-ECF0B20EFCBB}"/>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406421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D5E15-449A-45F2-96F7-06EFA091040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EE7AD0B-49AE-4095-B7F3-8589BA4C484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6F1816-2F35-4AAB-906B-BAF24FB366EB}"/>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09CB6C65-A6BF-4468-BA51-2D546197B9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D99540-CE8D-459B-9EE5-EEE05F96B0D7}"/>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3849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655C9F-4A04-4929-B925-6597B940A49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3BD5E9E-6F38-44E9-B79F-BC64B6538A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D0211A-B7C2-4791-96A7-03E837B01912}"/>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15E5B0FF-4AD1-4093-A622-80E1747447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38CF70-54CF-4308-B9B7-CB959BCF14B3}"/>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171782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1AA056-D068-48FF-BD65-CBC0F82D2E9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8FCFC2-54E0-4FC5-8984-EBB2FA7AA19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E79D2D-A587-4DDD-9AD5-A30A9F0C961A}"/>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1F936596-DA26-446D-8627-C3D2A83269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BA3E6A-7F5A-407E-9A20-A3C19C7C244D}"/>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256918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49F7A-1302-4039-8023-F46A3F32C96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AE43F2-DD15-4B2F-BB4E-F2928EEB1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112AC8-B20D-4493-B314-C10B73A863DA}"/>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674F11E1-B9BF-43E9-9013-519A2EAC77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D968F7-8CE2-4313-BE14-DE32739A79FD}"/>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204551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171B7-5A96-4BC1-B760-3BC46FF691C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A96D20-723F-49F9-9C1C-95265F57BCC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00368AD-47AC-4152-A46B-313A1691A38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106F7F7-1CF3-4D65-B347-8D9B753E1D09}"/>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6" name="Espace réservé du pied de page 5">
            <a:extLst>
              <a:ext uri="{FF2B5EF4-FFF2-40B4-BE49-F238E27FC236}">
                <a16:creationId xmlns:a16="http://schemas.microsoft.com/office/drawing/2014/main" id="{57FF3E66-6FC3-4FD6-A1CF-7B3ACCC862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2CE3CF-AEB2-44B6-8C20-24071C054790}"/>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372080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D09F5-33A9-403C-AB9B-053F2E7E51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440AEC-1B56-4038-A32E-C3D66BD0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14666EC-A9FF-4AE6-B0C3-504CE32AD67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07FEF19-3BFF-457A-83FD-175F5B43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9FF9DC-401A-4649-B8BB-4FFCD06E6A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CE4566-1828-4630-9CE7-3E3FB7F2FC8A}"/>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8" name="Espace réservé du pied de page 7">
            <a:extLst>
              <a:ext uri="{FF2B5EF4-FFF2-40B4-BE49-F238E27FC236}">
                <a16:creationId xmlns:a16="http://schemas.microsoft.com/office/drawing/2014/main" id="{468BDE55-2A03-4E08-B291-7CD472CED5C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91CD31-8B56-461F-B738-5D6085227B3C}"/>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269767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53B3E-B158-43A5-8295-FF626F8484F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788183-8228-4FF4-8924-03C65CE4A44F}"/>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4" name="Espace réservé du pied de page 3">
            <a:extLst>
              <a:ext uri="{FF2B5EF4-FFF2-40B4-BE49-F238E27FC236}">
                <a16:creationId xmlns:a16="http://schemas.microsoft.com/office/drawing/2014/main" id="{08D0DBF0-9498-46EC-B554-AD0753BC83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F7F64E-F4A7-4FB5-B05B-FE32332A4243}"/>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54142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B75BDB8-3D2F-42BC-92EB-E25F82A313C5}"/>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3" name="Espace réservé du pied de page 2">
            <a:extLst>
              <a:ext uri="{FF2B5EF4-FFF2-40B4-BE49-F238E27FC236}">
                <a16:creationId xmlns:a16="http://schemas.microsoft.com/office/drawing/2014/main" id="{514D87B9-66E7-4296-AB5F-6D10DADC855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DFB7527-41CB-43EF-A12E-B931BF7AF6FA}"/>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195757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00CB9-C68F-4F3B-966C-D43A626AB3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33216C-601A-4C95-AB8E-3C8DB2C20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6300203-89A7-4CEB-A310-2E7E47E3E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94BEF6-94FD-4FEB-891D-9E0B9DD54D79}"/>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6" name="Espace réservé du pied de page 5">
            <a:extLst>
              <a:ext uri="{FF2B5EF4-FFF2-40B4-BE49-F238E27FC236}">
                <a16:creationId xmlns:a16="http://schemas.microsoft.com/office/drawing/2014/main" id="{D8A49245-29C9-4E3C-ADFE-6A0F719077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26671E-6A69-4C27-81F8-711FC9498C48}"/>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306462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20EB9-BDB3-476A-8AB6-3361F5BF85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EDA190E-D5D9-4562-8AE7-248530A0C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20C9371-A6F6-418D-8A3D-66F2A9BDA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830BAB-0352-46FA-97AE-403FC671C0BC}"/>
              </a:ext>
            </a:extLst>
          </p:cNvPr>
          <p:cNvSpPr>
            <a:spLocks noGrp="1"/>
          </p:cNvSpPr>
          <p:nvPr>
            <p:ph type="dt" sz="half" idx="10"/>
          </p:nvPr>
        </p:nvSpPr>
        <p:spPr/>
        <p:txBody>
          <a:bodyPr/>
          <a:lstStyle/>
          <a:p>
            <a:fld id="{58456C75-5EA4-4A76-8F37-BD6C406F4356}" type="datetimeFigureOut">
              <a:rPr lang="fr-FR" smtClean="0"/>
              <a:t>06/11/2021</a:t>
            </a:fld>
            <a:endParaRPr lang="fr-FR"/>
          </a:p>
        </p:txBody>
      </p:sp>
      <p:sp>
        <p:nvSpPr>
          <p:cNvPr id="6" name="Espace réservé du pied de page 5">
            <a:extLst>
              <a:ext uri="{FF2B5EF4-FFF2-40B4-BE49-F238E27FC236}">
                <a16:creationId xmlns:a16="http://schemas.microsoft.com/office/drawing/2014/main" id="{32110788-F81E-4B22-A056-4454121350E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5E49FE-CC10-4BBB-9946-F4608F7DEA08}"/>
              </a:ext>
            </a:extLst>
          </p:cNvPr>
          <p:cNvSpPr>
            <a:spLocks noGrp="1"/>
          </p:cNvSpPr>
          <p:nvPr>
            <p:ph type="sldNum" sz="quarter" idx="12"/>
          </p:nvPr>
        </p:nvSpPr>
        <p:spPr/>
        <p:txBody>
          <a:bodyPr/>
          <a:lstStyle/>
          <a:p>
            <a:fld id="{9B3CBDA6-A3DE-4D2B-A1BA-76655254E10A}" type="slidenum">
              <a:rPr lang="fr-FR" smtClean="0"/>
              <a:t>‹N°›</a:t>
            </a:fld>
            <a:endParaRPr lang="fr-FR"/>
          </a:p>
        </p:txBody>
      </p:sp>
    </p:spTree>
    <p:extLst>
      <p:ext uri="{BB962C8B-B14F-4D97-AF65-F5344CB8AC3E}">
        <p14:creationId xmlns:p14="http://schemas.microsoft.com/office/powerpoint/2010/main" val="202451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B85DFB-628F-43F6-AFD7-B5F296F4B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9B8C8CD-B98F-4C7A-906F-6C1306A62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1FCFD2-88C8-4B1D-8DEC-EE1092D5F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56C75-5EA4-4A76-8F37-BD6C406F4356}" type="datetimeFigureOut">
              <a:rPr lang="fr-FR" smtClean="0"/>
              <a:t>06/11/2021</a:t>
            </a:fld>
            <a:endParaRPr lang="fr-FR"/>
          </a:p>
        </p:txBody>
      </p:sp>
      <p:sp>
        <p:nvSpPr>
          <p:cNvPr id="5" name="Espace réservé du pied de page 4">
            <a:extLst>
              <a:ext uri="{FF2B5EF4-FFF2-40B4-BE49-F238E27FC236}">
                <a16:creationId xmlns:a16="http://schemas.microsoft.com/office/drawing/2014/main" id="{5A83533C-9857-4B11-8ABE-30FA51248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BE06F0B-9360-4A66-81F3-98A16C239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CBDA6-A3DE-4D2B-A1BA-76655254E10A}" type="slidenum">
              <a:rPr lang="fr-FR" smtClean="0"/>
              <a:t>‹N°›</a:t>
            </a:fld>
            <a:endParaRPr lang="fr-FR"/>
          </a:p>
        </p:txBody>
      </p:sp>
    </p:spTree>
    <p:extLst>
      <p:ext uri="{BB962C8B-B14F-4D97-AF65-F5344CB8AC3E}">
        <p14:creationId xmlns:p14="http://schemas.microsoft.com/office/powerpoint/2010/main" val="278552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CA488B0-04E8-4247-9EB1-ADD6F296E61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2" name="Titre 1">
            <a:extLst>
              <a:ext uri="{FF2B5EF4-FFF2-40B4-BE49-F238E27FC236}">
                <a16:creationId xmlns:a16="http://schemas.microsoft.com/office/drawing/2014/main" id="{CE058A94-72A7-4A96-9573-6F705685747F}"/>
              </a:ext>
            </a:extLst>
          </p:cNvPr>
          <p:cNvSpPr>
            <a:spLocks noGrp="1"/>
          </p:cNvSpPr>
          <p:nvPr>
            <p:ph type="ctrTitle"/>
          </p:nvPr>
        </p:nvSpPr>
        <p:spPr>
          <a:xfrm>
            <a:off x="1524000" y="1122363"/>
            <a:ext cx="9144000" cy="3063240"/>
          </a:xfrm>
        </p:spPr>
        <p:txBody>
          <a:bodyPr>
            <a:normAutofit/>
          </a:bodyPr>
          <a:lstStyle/>
          <a:p>
            <a:r>
              <a:rPr lang="fr-FR" sz="6600">
                <a:solidFill>
                  <a:srgbClr val="FFFFFF"/>
                </a:solidFill>
              </a:rPr>
              <a:t>WEB SCRAPING</a:t>
            </a: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6345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F0586F59-8394-4B01-8C90-959223C5A873}"/>
              </a:ext>
            </a:extLst>
          </p:cNvPr>
          <p:cNvSpPr>
            <a:spLocks noGrp="1"/>
          </p:cNvSpPr>
          <p:nvPr>
            <p:ph type="title"/>
          </p:nvPr>
        </p:nvSpPr>
        <p:spPr>
          <a:xfrm>
            <a:off x="630936" y="630935"/>
            <a:ext cx="4948230" cy="5509815"/>
          </a:xfrm>
          <a:noFill/>
        </p:spPr>
        <p:txBody>
          <a:bodyPr anchor="t">
            <a:normAutofit/>
          </a:bodyPr>
          <a:lstStyle/>
          <a:p>
            <a:r>
              <a:rPr lang="fr-FR" sz="4800"/>
              <a:t>Plan du travail </a:t>
            </a:r>
          </a:p>
        </p:txBody>
      </p:sp>
      <p:graphicFrame>
        <p:nvGraphicFramePr>
          <p:cNvPr id="5" name="Espace réservé du contenu 2">
            <a:extLst>
              <a:ext uri="{FF2B5EF4-FFF2-40B4-BE49-F238E27FC236}">
                <a16:creationId xmlns:a16="http://schemas.microsoft.com/office/drawing/2014/main" id="{0EB56FD2-A2D3-41AE-8723-A5B54597F020}"/>
              </a:ext>
            </a:extLst>
          </p:cNvPr>
          <p:cNvGraphicFramePr>
            <a:graphicFrameLocks noGrp="1"/>
          </p:cNvGraphicFramePr>
          <p:nvPr>
            <p:ph idx="1"/>
            <p:extLst>
              <p:ext uri="{D42A27DB-BD31-4B8C-83A1-F6EECF244321}">
                <p14:modId xmlns:p14="http://schemas.microsoft.com/office/powerpoint/2010/main" val="471091910"/>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6231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B9743A6D-7781-4BEE-AB63-DB46DDCF22EB}"/>
              </a:ext>
            </a:extLst>
          </p:cNvPr>
          <p:cNvSpPr>
            <a:spLocks noGrp="1"/>
          </p:cNvSpPr>
          <p:nvPr>
            <p:ph type="title"/>
          </p:nvPr>
        </p:nvSpPr>
        <p:spPr>
          <a:xfrm>
            <a:off x="630936" y="630935"/>
            <a:ext cx="4948230" cy="5509815"/>
          </a:xfrm>
          <a:noFill/>
        </p:spPr>
        <p:txBody>
          <a:bodyPr anchor="t">
            <a:normAutofit/>
          </a:bodyPr>
          <a:lstStyle/>
          <a:p>
            <a:r>
              <a:rPr lang="fr-FR" sz="4800"/>
              <a:t>Objectif du projet </a:t>
            </a:r>
          </a:p>
        </p:txBody>
      </p:sp>
      <p:graphicFrame>
        <p:nvGraphicFramePr>
          <p:cNvPr id="5" name="Espace réservé du contenu 2">
            <a:extLst>
              <a:ext uri="{FF2B5EF4-FFF2-40B4-BE49-F238E27FC236}">
                <a16:creationId xmlns:a16="http://schemas.microsoft.com/office/drawing/2014/main" id="{EB9F9164-4FA6-48B4-A5BB-A2A8CB44B2E2}"/>
              </a:ext>
            </a:extLst>
          </p:cNvPr>
          <p:cNvGraphicFramePr>
            <a:graphicFrameLocks noGrp="1"/>
          </p:cNvGraphicFramePr>
          <p:nvPr>
            <p:ph idx="1"/>
            <p:extLst>
              <p:ext uri="{D42A27DB-BD31-4B8C-83A1-F6EECF244321}">
                <p14:modId xmlns:p14="http://schemas.microsoft.com/office/powerpoint/2010/main" val="3679597862"/>
              </p:ext>
            </p:extLst>
          </p:nvPr>
        </p:nvGraphicFramePr>
        <p:xfrm>
          <a:off x="5815855" y="546369"/>
          <a:ext cx="5874397" cy="5445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64183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852C1ED-63DC-404B-A696-9B3CBBBF788B}"/>
              </a:ext>
            </a:extLst>
          </p:cNvPr>
          <p:cNvSpPr>
            <a:spLocks noGrp="1"/>
          </p:cNvSpPr>
          <p:nvPr>
            <p:ph type="title"/>
          </p:nvPr>
        </p:nvSpPr>
        <p:spPr>
          <a:xfrm>
            <a:off x="630936" y="630935"/>
            <a:ext cx="4948230" cy="5509815"/>
          </a:xfrm>
          <a:noFill/>
        </p:spPr>
        <p:txBody>
          <a:bodyPr anchor="t">
            <a:normAutofit/>
          </a:bodyPr>
          <a:lstStyle/>
          <a:p>
            <a:r>
              <a:rPr lang="fr-FR" sz="4800" b="1"/>
              <a:t>Qu’est ce que le Web Scraping </a:t>
            </a:r>
            <a:br>
              <a:rPr lang="fr-FR" sz="4800"/>
            </a:br>
            <a:endParaRPr lang="fr-FR" sz="4800"/>
          </a:p>
        </p:txBody>
      </p:sp>
      <p:graphicFrame>
        <p:nvGraphicFramePr>
          <p:cNvPr id="5" name="Espace réservé du contenu 2">
            <a:extLst>
              <a:ext uri="{FF2B5EF4-FFF2-40B4-BE49-F238E27FC236}">
                <a16:creationId xmlns:a16="http://schemas.microsoft.com/office/drawing/2014/main" id="{4AB01719-9CD7-4493-B5E5-53B54B178569}"/>
              </a:ext>
            </a:extLst>
          </p:cNvPr>
          <p:cNvGraphicFramePr>
            <a:graphicFrameLocks noGrp="1"/>
          </p:cNvGraphicFramePr>
          <p:nvPr>
            <p:ph idx="1"/>
            <p:extLst>
              <p:ext uri="{D42A27DB-BD31-4B8C-83A1-F6EECF244321}">
                <p14:modId xmlns:p14="http://schemas.microsoft.com/office/powerpoint/2010/main" val="4120718018"/>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6863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F4219380-13FF-4BF9-A099-93A6C9ED8651}"/>
              </a:ext>
            </a:extLst>
          </p:cNvPr>
          <p:cNvSpPr>
            <a:spLocks noGrp="1"/>
          </p:cNvSpPr>
          <p:nvPr>
            <p:ph type="title"/>
          </p:nvPr>
        </p:nvSpPr>
        <p:spPr>
          <a:xfrm>
            <a:off x="630936" y="630936"/>
            <a:ext cx="5465064" cy="5626947"/>
          </a:xfrm>
          <a:noFill/>
        </p:spPr>
        <p:txBody>
          <a:bodyPr anchor="ctr">
            <a:normAutofit/>
          </a:bodyPr>
          <a:lstStyle/>
          <a:p>
            <a:r>
              <a:rPr lang="fr-FR" sz="6000" dirty="0">
                <a:solidFill>
                  <a:schemeClr val="bg1"/>
                </a:solidFill>
              </a:rPr>
              <a:t>MongoDB ?</a:t>
            </a:r>
          </a:p>
        </p:txBody>
      </p:sp>
      <p:sp>
        <p:nvSpPr>
          <p:cNvPr id="3" name="Espace réservé du contenu 2">
            <a:extLst>
              <a:ext uri="{FF2B5EF4-FFF2-40B4-BE49-F238E27FC236}">
                <a16:creationId xmlns:a16="http://schemas.microsoft.com/office/drawing/2014/main" id="{4407BED6-AF32-47B5-86B8-A00D70AD7C7B}"/>
              </a:ext>
            </a:extLst>
          </p:cNvPr>
          <p:cNvSpPr>
            <a:spLocks noGrp="1"/>
          </p:cNvSpPr>
          <p:nvPr>
            <p:ph idx="1"/>
          </p:nvPr>
        </p:nvSpPr>
        <p:spPr>
          <a:xfrm>
            <a:off x="4738528" y="546504"/>
            <a:ext cx="6422448" cy="5626957"/>
          </a:xfrm>
          <a:noFill/>
        </p:spPr>
        <p:txBody>
          <a:bodyPr anchor="ctr">
            <a:normAutofit/>
          </a:bodyPr>
          <a:lstStyle/>
          <a:p>
            <a:r>
              <a:rPr lang="fr-FR" sz="3600" dirty="0">
                <a:solidFill>
                  <a:schemeClr val="bg1"/>
                </a:solidFill>
              </a:rPr>
              <a:t>Est une base de donnée orienté document de type NoSQL. Les documents sont stockés dans des collections au sein d’une base de données</a:t>
            </a:r>
            <a:r>
              <a:rPr lang="fr-FR" sz="2400" dirty="0">
                <a:solidFill>
                  <a:schemeClr val="bg1"/>
                </a:solidFill>
              </a:rPr>
              <a:t>,</a:t>
            </a:r>
          </a:p>
          <a:p>
            <a:pPr marL="0" indent="0">
              <a:buNone/>
            </a:pPr>
            <a:endParaRPr lang="fr-FR" sz="1800" dirty="0">
              <a:solidFill>
                <a:schemeClr val="bg1"/>
              </a:solidFill>
            </a:endParaRPr>
          </a:p>
        </p:txBody>
      </p:sp>
    </p:spTree>
    <p:extLst>
      <p:ext uri="{BB962C8B-B14F-4D97-AF65-F5344CB8AC3E}">
        <p14:creationId xmlns:p14="http://schemas.microsoft.com/office/powerpoint/2010/main" val="116073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2AF7E92-7006-4960-B2F6-7EC7EE61AFCA}"/>
              </a:ext>
            </a:extLst>
          </p:cNvPr>
          <p:cNvSpPr>
            <a:spLocks noGrp="1"/>
          </p:cNvSpPr>
          <p:nvPr>
            <p:ph type="title"/>
          </p:nvPr>
        </p:nvSpPr>
        <p:spPr>
          <a:xfrm>
            <a:off x="630936" y="630936"/>
            <a:ext cx="4989918" cy="5478640"/>
          </a:xfrm>
          <a:noFill/>
        </p:spPr>
        <p:txBody>
          <a:bodyPr anchor="ctr">
            <a:normAutofit/>
          </a:bodyPr>
          <a:lstStyle/>
          <a:p>
            <a:r>
              <a:rPr lang="en-US" sz="4800" b="0" i="0" dirty="0">
                <a:solidFill>
                  <a:schemeClr val="bg1"/>
                </a:solidFill>
                <a:effectLst/>
                <a:latin typeface="Roboto" panose="02000000000000000000" pitchFamily="2" charset="0"/>
              </a:rPr>
              <a:t>Implementation du Scraper</a:t>
            </a:r>
            <a:br>
              <a:rPr lang="en-US" sz="4800" b="0" i="0" dirty="0">
                <a:solidFill>
                  <a:schemeClr val="bg1"/>
                </a:solidFill>
                <a:effectLst/>
                <a:latin typeface="Roboto" panose="02000000000000000000" pitchFamily="2" charset="0"/>
              </a:rPr>
            </a:br>
            <a:endParaRPr lang="fr-FR" sz="4800" dirty="0">
              <a:solidFill>
                <a:schemeClr val="bg1"/>
              </a:solidFill>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ACE1DDA-C1B7-4E94-88B7-060E300EB823}"/>
              </a:ext>
            </a:extLst>
          </p:cNvPr>
          <p:cNvSpPr>
            <a:spLocks noGrp="1"/>
          </p:cNvSpPr>
          <p:nvPr>
            <p:ph idx="1"/>
          </p:nvPr>
        </p:nvSpPr>
        <p:spPr>
          <a:xfrm>
            <a:off x="5688101" y="630936"/>
            <a:ext cx="6439649" cy="5478672"/>
          </a:xfrm>
          <a:noFill/>
        </p:spPr>
        <p:txBody>
          <a:bodyPr anchor="ctr">
            <a:normAutofit/>
          </a:bodyPr>
          <a:lstStyle/>
          <a:p>
            <a:r>
              <a:rPr lang="fr-FR" sz="3600" b="0" i="0" dirty="0">
                <a:solidFill>
                  <a:srgbClr val="FFFFFF"/>
                </a:solidFill>
                <a:effectLst/>
              </a:rPr>
              <a:t>Création Classe Amazon Bot</a:t>
            </a:r>
          </a:p>
          <a:p>
            <a:r>
              <a:rPr lang="fr-FR" sz="3600" b="0" i="0" dirty="0">
                <a:solidFill>
                  <a:srgbClr val="FFFFFF"/>
                </a:solidFill>
                <a:effectLst/>
              </a:rPr>
              <a:t>Extraction d'autres données Produit</a:t>
            </a:r>
            <a:endParaRPr lang="fr-FR" sz="3600" dirty="0">
              <a:solidFill>
                <a:srgbClr val="FFFFFF"/>
              </a:solidFill>
            </a:endParaRPr>
          </a:p>
          <a:p>
            <a:r>
              <a:rPr lang="fr-FR" sz="3600" b="0" i="0" dirty="0">
                <a:solidFill>
                  <a:srgbClr val="FFFFFF"/>
                </a:solidFill>
                <a:effectLst/>
              </a:rPr>
              <a:t>Automatisation</a:t>
            </a:r>
            <a:r>
              <a:rPr lang="en-US" sz="3600" b="0" i="0" dirty="0">
                <a:solidFill>
                  <a:srgbClr val="FFFFFF"/>
                </a:solidFill>
                <a:effectLst/>
              </a:rPr>
              <a:t> sur </a:t>
            </a:r>
            <a:r>
              <a:rPr lang="fr-FR" sz="3600" b="0" i="0" dirty="0">
                <a:solidFill>
                  <a:srgbClr val="FFFFFF"/>
                </a:solidFill>
                <a:effectLst/>
              </a:rPr>
              <a:t>plusieurs</a:t>
            </a:r>
            <a:r>
              <a:rPr lang="en-US" sz="3600" b="0" i="0" dirty="0">
                <a:solidFill>
                  <a:srgbClr val="FFFFFF"/>
                </a:solidFill>
                <a:effectLst/>
              </a:rPr>
              <a:t> </a:t>
            </a:r>
            <a:r>
              <a:rPr lang="fr-FR" sz="3600" b="0" i="0" dirty="0">
                <a:solidFill>
                  <a:srgbClr val="FFFFFF"/>
                </a:solidFill>
                <a:effectLst/>
              </a:rPr>
              <a:t>Produits</a:t>
            </a:r>
          </a:p>
        </p:txBody>
      </p:sp>
    </p:spTree>
    <p:extLst>
      <p:ext uri="{BB962C8B-B14F-4D97-AF65-F5344CB8AC3E}">
        <p14:creationId xmlns:p14="http://schemas.microsoft.com/office/powerpoint/2010/main" val="196823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CC51AA93-AFFF-4C6F-9BF9-DFD31EE04E68}"/>
              </a:ext>
            </a:extLst>
          </p:cNvPr>
          <p:cNvSpPr>
            <a:spLocks noGrp="1"/>
          </p:cNvSpPr>
          <p:nvPr>
            <p:ph type="title"/>
          </p:nvPr>
        </p:nvSpPr>
        <p:spPr>
          <a:xfrm>
            <a:off x="630936" y="630936"/>
            <a:ext cx="4718443" cy="4941190"/>
          </a:xfrm>
          <a:noFill/>
        </p:spPr>
        <p:txBody>
          <a:bodyPr anchor="ctr">
            <a:normAutofit/>
          </a:bodyPr>
          <a:lstStyle/>
          <a:p>
            <a:r>
              <a:rPr lang="fr-FR" sz="4800" dirty="0">
                <a:solidFill>
                  <a:schemeClr val="bg1"/>
                </a:solidFill>
                <a:latin typeface="Roboto" panose="02000000000000000000" pitchFamily="2" charset="0"/>
              </a:rPr>
              <a:t>Utilisation du </a:t>
            </a:r>
            <a:r>
              <a:rPr lang="fr-FR" sz="4800" b="0" i="0" dirty="0">
                <a:solidFill>
                  <a:schemeClr val="bg1"/>
                </a:solidFill>
                <a:effectLst/>
                <a:latin typeface="Roboto" panose="02000000000000000000" pitchFamily="2" charset="0"/>
              </a:rPr>
              <a:t> MongoDB</a:t>
            </a:r>
            <a:endParaRPr lang="fr-FR" sz="4800" dirty="0">
              <a:solidFill>
                <a:schemeClr val="bg1"/>
              </a:solidFill>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55AC3AD-FA59-4CE5-BDC5-F0E273322045}"/>
              </a:ext>
            </a:extLst>
          </p:cNvPr>
          <p:cNvSpPr>
            <a:spLocks noGrp="1"/>
          </p:cNvSpPr>
          <p:nvPr>
            <p:ph idx="1"/>
          </p:nvPr>
        </p:nvSpPr>
        <p:spPr>
          <a:xfrm>
            <a:off x="6041946" y="630936"/>
            <a:ext cx="4982273" cy="5478672"/>
          </a:xfrm>
          <a:noFill/>
        </p:spPr>
        <p:txBody>
          <a:bodyPr anchor="ctr">
            <a:normAutofit/>
          </a:bodyPr>
          <a:lstStyle/>
          <a:p>
            <a:r>
              <a:rPr lang="fr-FR" sz="1800" dirty="0">
                <a:solidFill>
                  <a:schemeClr val="bg1"/>
                </a:solidFill>
              </a:rPr>
              <a:t>Connexion à MongoDB </a:t>
            </a:r>
          </a:p>
          <a:p>
            <a:r>
              <a:rPr lang="fr-FR" sz="1800" dirty="0">
                <a:solidFill>
                  <a:schemeClr val="bg1"/>
                </a:solidFill>
              </a:rPr>
              <a:t>Création d'une </a:t>
            </a:r>
            <a:r>
              <a:rPr lang="fr-FR" sz="1800" dirty="0" err="1">
                <a:solidFill>
                  <a:schemeClr val="bg1"/>
                </a:solidFill>
              </a:rPr>
              <a:t>Database</a:t>
            </a:r>
            <a:r>
              <a:rPr lang="fr-FR" sz="1800" dirty="0">
                <a:solidFill>
                  <a:schemeClr val="bg1"/>
                </a:solidFill>
              </a:rPr>
              <a:t> et Collection avec MongoDB Compass</a:t>
            </a:r>
          </a:p>
          <a:p>
            <a:r>
              <a:rPr lang="fr-FR" sz="1800" dirty="0">
                <a:solidFill>
                  <a:schemeClr val="bg1"/>
                </a:solidFill>
              </a:rPr>
              <a:t>Insertion des </a:t>
            </a:r>
            <a:r>
              <a:rPr lang="fr-FR" sz="1800" dirty="0" err="1">
                <a:solidFill>
                  <a:schemeClr val="bg1"/>
                </a:solidFill>
              </a:rPr>
              <a:t>urls</a:t>
            </a:r>
            <a:r>
              <a:rPr lang="fr-FR" sz="1800" dirty="0">
                <a:solidFill>
                  <a:schemeClr val="bg1"/>
                </a:solidFill>
              </a:rPr>
              <a:t> dans MongoDB</a:t>
            </a:r>
          </a:p>
          <a:p>
            <a:r>
              <a:rPr lang="fr-FR" sz="1800" dirty="0">
                <a:solidFill>
                  <a:schemeClr val="bg1"/>
                </a:solidFill>
              </a:rPr>
              <a:t>Récupération des </a:t>
            </a:r>
            <a:r>
              <a:rPr lang="fr-FR" sz="1800" dirty="0" err="1">
                <a:solidFill>
                  <a:schemeClr val="bg1"/>
                </a:solidFill>
              </a:rPr>
              <a:t>urls</a:t>
            </a:r>
            <a:r>
              <a:rPr lang="fr-FR" sz="1800" dirty="0">
                <a:solidFill>
                  <a:schemeClr val="bg1"/>
                </a:solidFill>
              </a:rPr>
              <a:t> dans MongoDB avec le Scraper</a:t>
            </a:r>
          </a:p>
          <a:p>
            <a:r>
              <a:rPr lang="fr-FR" sz="1800" dirty="0">
                <a:solidFill>
                  <a:schemeClr val="bg1"/>
                </a:solidFill>
              </a:rPr>
              <a:t> Insertion des données </a:t>
            </a:r>
            <a:r>
              <a:rPr lang="fr-FR" sz="1800" dirty="0" err="1">
                <a:solidFill>
                  <a:schemeClr val="bg1"/>
                </a:solidFill>
              </a:rPr>
              <a:t>scrapées</a:t>
            </a:r>
            <a:r>
              <a:rPr lang="fr-FR" sz="1800" dirty="0">
                <a:solidFill>
                  <a:schemeClr val="bg1"/>
                </a:solidFill>
              </a:rPr>
              <a:t> dans MongoDB</a:t>
            </a:r>
          </a:p>
        </p:txBody>
      </p:sp>
    </p:spTree>
    <p:extLst>
      <p:ext uri="{BB962C8B-B14F-4D97-AF65-F5344CB8AC3E}">
        <p14:creationId xmlns:p14="http://schemas.microsoft.com/office/powerpoint/2010/main" val="406609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49C6C87C-45B5-4259-A222-D9A766725854}"/>
              </a:ext>
            </a:extLst>
          </p:cNvPr>
          <p:cNvSpPr>
            <a:spLocks noGrp="1"/>
          </p:cNvSpPr>
          <p:nvPr>
            <p:ph type="title"/>
          </p:nvPr>
        </p:nvSpPr>
        <p:spPr>
          <a:xfrm>
            <a:off x="630936" y="630936"/>
            <a:ext cx="4989918" cy="5478640"/>
          </a:xfrm>
          <a:noFill/>
        </p:spPr>
        <p:txBody>
          <a:bodyPr anchor="ctr">
            <a:normAutofit/>
          </a:bodyPr>
          <a:lstStyle/>
          <a:p>
            <a:r>
              <a:rPr lang="fr-FR" sz="4800" b="0" i="0" dirty="0">
                <a:solidFill>
                  <a:schemeClr val="bg1"/>
                </a:solidFill>
                <a:effectLst/>
                <a:latin typeface="Roboto" panose="02000000000000000000" pitchFamily="2" charset="0"/>
              </a:rPr>
              <a:t>mise en place d’un système d’alerte </a:t>
            </a:r>
            <a:br>
              <a:rPr lang="fr-FR" sz="4800" dirty="0">
                <a:solidFill>
                  <a:schemeClr val="bg1"/>
                </a:solidFill>
              </a:rPr>
            </a:br>
            <a:endParaRPr lang="fr-FR" sz="4800" dirty="0">
              <a:solidFill>
                <a:schemeClr val="bg1"/>
              </a:solidFill>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76F4021-2598-41FE-BDF3-021A70414485}"/>
              </a:ext>
            </a:extLst>
          </p:cNvPr>
          <p:cNvSpPr>
            <a:spLocks noGrp="1"/>
          </p:cNvSpPr>
          <p:nvPr>
            <p:ph idx="1"/>
          </p:nvPr>
        </p:nvSpPr>
        <p:spPr>
          <a:xfrm>
            <a:off x="6041946" y="630936"/>
            <a:ext cx="4982273" cy="5478672"/>
          </a:xfrm>
          <a:noFill/>
        </p:spPr>
        <p:txBody>
          <a:bodyPr anchor="ctr">
            <a:normAutofit/>
          </a:bodyPr>
          <a:lstStyle/>
          <a:p>
            <a:pPr marL="0" indent="0">
              <a:buNone/>
            </a:pPr>
            <a:r>
              <a:rPr lang="fr-FR" sz="3200" dirty="0">
                <a:solidFill>
                  <a:schemeClr val="bg1"/>
                </a:solidFill>
              </a:rPr>
              <a:t>Ecrire </a:t>
            </a:r>
            <a:r>
              <a:rPr lang="fr-FR" sz="3200">
                <a:solidFill>
                  <a:schemeClr val="bg1"/>
                </a:solidFill>
              </a:rPr>
              <a:t>un code pour : </a:t>
            </a:r>
          </a:p>
          <a:p>
            <a:r>
              <a:rPr lang="fr-FR" sz="3200" dirty="0">
                <a:solidFill>
                  <a:schemeClr val="bg1"/>
                </a:solidFill>
              </a:rPr>
              <a:t>Initialisation serveur pour l'envoi d'email</a:t>
            </a:r>
          </a:p>
          <a:p>
            <a:r>
              <a:rPr lang="fr-FR" sz="3200" b="0" i="0" dirty="0">
                <a:solidFill>
                  <a:srgbClr val="FFFFFF"/>
                </a:solidFill>
                <a:effectLst/>
              </a:rPr>
              <a:t>Détection baisse du prix d'un produit</a:t>
            </a:r>
            <a:endParaRPr lang="fr-FR" sz="3200" b="0" i="0" dirty="0">
              <a:solidFill>
                <a:schemeClr val="bg1"/>
              </a:solidFill>
              <a:effectLst/>
            </a:endParaRPr>
          </a:p>
          <a:p>
            <a:r>
              <a:rPr lang="en-US" sz="3200" b="0" i="0" dirty="0">
                <a:solidFill>
                  <a:srgbClr val="FFFFFF"/>
                </a:solidFill>
                <a:effectLst/>
              </a:rPr>
              <a:t>Envoi de </a:t>
            </a:r>
            <a:r>
              <a:rPr lang="en-US" sz="3200" b="0" i="0" dirty="0" err="1">
                <a:solidFill>
                  <a:srgbClr val="FFFFFF"/>
                </a:solidFill>
                <a:effectLst/>
              </a:rPr>
              <a:t>l'email</a:t>
            </a:r>
            <a:endParaRPr lang="fr-FR" sz="3200" dirty="0">
              <a:solidFill>
                <a:schemeClr val="bg1"/>
              </a:solidFill>
            </a:endParaRPr>
          </a:p>
        </p:txBody>
      </p:sp>
    </p:spTree>
    <p:extLst>
      <p:ext uri="{BB962C8B-B14F-4D97-AF65-F5344CB8AC3E}">
        <p14:creationId xmlns:p14="http://schemas.microsoft.com/office/powerpoint/2010/main" val="2661380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235</Words>
  <Application>Microsoft Office PowerPoint</Application>
  <PresentationFormat>Grand écran</PresentationFormat>
  <Paragraphs>31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Roboto</vt:lpstr>
      <vt:lpstr>Thème Office</vt:lpstr>
      <vt:lpstr>WEB SCRAPING</vt:lpstr>
      <vt:lpstr>Plan du travail </vt:lpstr>
      <vt:lpstr>Objectif du projet </vt:lpstr>
      <vt:lpstr>Qu’est ce que le Web Scraping  </vt:lpstr>
      <vt:lpstr>MongoDB ?</vt:lpstr>
      <vt:lpstr>Implementation du Scraper </vt:lpstr>
      <vt:lpstr>Utilisation du  MongoDB</vt:lpstr>
      <vt:lpstr>mise en place d’un système d’alerte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Ibrahim Issa Guire MAHAMAT</dc:creator>
  <cp:lastModifiedBy>Ibrahim Issa Guire MAHAMAT</cp:lastModifiedBy>
  <cp:revision>22</cp:revision>
  <dcterms:created xsi:type="dcterms:W3CDTF">2021-11-05T23:49:03Z</dcterms:created>
  <dcterms:modified xsi:type="dcterms:W3CDTF">2021-11-06T20:46:08Z</dcterms:modified>
</cp:coreProperties>
</file>