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77" r:id="rId3"/>
    <p:sldId id="278" r:id="rId4"/>
    <p:sldId id="279" r:id="rId5"/>
    <p:sldId id="280" r:id="rId6"/>
    <p:sldId id="292" r:id="rId7"/>
    <p:sldId id="301" r:id="rId8"/>
    <p:sldId id="302" r:id="rId9"/>
    <p:sldId id="304" r:id="rId10"/>
    <p:sldId id="305" r:id="rId11"/>
    <p:sldId id="306" r:id="rId12"/>
    <p:sldId id="269" r:id="rId13"/>
    <p:sldId id="307" r:id="rId14"/>
    <p:sldId id="308" r:id="rId15"/>
    <p:sldId id="281" r:id="rId16"/>
    <p:sldId id="283" r:id="rId17"/>
    <p:sldId id="284" r:id="rId18"/>
    <p:sldId id="275" r:id="rId19"/>
    <p:sldId id="288" r:id="rId20"/>
    <p:sldId id="285" r:id="rId21"/>
    <p:sldId id="287" r:id="rId22"/>
    <p:sldId id="272" r:id="rId23"/>
    <p:sldId id="270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9" r:id="rId33"/>
    <p:sldId id="264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989"/>
    <a:srgbClr val="FF6565"/>
    <a:srgbClr val="E896E4"/>
    <a:srgbClr val="24A49E"/>
    <a:srgbClr val="2BC7C0"/>
    <a:srgbClr val="FFFFFF"/>
    <a:srgbClr val="E2E0E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40" autoAdjust="0"/>
    <p:restoredTop sz="94660"/>
  </p:normalViewPr>
  <p:slideViewPr>
    <p:cSldViewPr snapToGrid="0">
      <p:cViewPr>
        <p:scale>
          <a:sx n="100" d="100"/>
          <a:sy n="100" d="100"/>
        </p:scale>
        <p:origin x="126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C07D1-B79E-4EBB-9E9F-82EBB83740E8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9AE24-8686-4D81-A5E5-98D8E0EF52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021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9AE24-8686-4D81-A5E5-98D8E0EF521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9543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9AE24-8686-4D81-A5E5-98D8E0EF521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949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9AE24-8686-4D81-A5E5-98D8E0EF521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9555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9AE24-8686-4D81-A5E5-98D8E0EF521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3255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9AE24-8686-4D81-A5E5-98D8E0EF521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7215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9AE24-8686-4D81-A5E5-98D8E0EF521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535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9AE24-8686-4D81-A5E5-98D8E0EF521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9686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9AE24-8686-4D81-A5E5-98D8E0EF521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3556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9AE24-8686-4D81-A5E5-98D8E0EF521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4133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9AE24-8686-4D81-A5E5-98D8E0EF521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8579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9AE24-8686-4D81-A5E5-98D8E0EF521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054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9AE24-8686-4D81-A5E5-98D8E0EF521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5470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9AE24-8686-4D81-A5E5-98D8E0EF521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2148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9AE24-8686-4D81-A5E5-98D8E0EF521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5066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9AE24-8686-4D81-A5E5-98D8E0EF521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138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9AE24-8686-4D81-A5E5-98D8E0EF521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3957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9AE24-8686-4D81-A5E5-98D8E0EF521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9273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9AE24-8686-4D81-A5E5-98D8E0EF521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6188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9AE24-8686-4D81-A5E5-98D8E0EF521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380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9AE24-8686-4D81-A5E5-98D8E0EF521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2529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9AE24-8686-4D81-A5E5-98D8E0EF521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4423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9AE24-8686-4D81-A5E5-98D8E0EF521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487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9AE24-8686-4D81-A5E5-98D8E0EF521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6958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9AE24-8686-4D81-A5E5-98D8E0EF521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6979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9AE24-8686-4D81-A5E5-98D8E0EF521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255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9AE24-8686-4D81-A5E5-98D8E0EF521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005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9AE24-8686-4D81-A5E5-98D8E0EF521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641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9AE24-8686-4D81-A5E5-98D8E0EF521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224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9AE24-8686-4D81-A5E5-98D8E0EF521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000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9AE24-8686-4D81-A5E5-98D8E0EF521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042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9AE24-8686-4D81-A5E5-98D8E0EF521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216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324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6253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804228" y="0"/>
            <a:ext cx="2540000" cy="711200"/>
          </a:xfrm>
          <a:prstGeom prst="rect">
            <a:avLst/>
          </a:prstGeom>
          <a:solidFill>
            <a:srgbClr val="2BC7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-653143" y="3209943"/>
            <a:ext cx="4238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8665029" y="3209943"/>
            <a:ext cx="4238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 userDrawn="1"/>
        </p:nvSpPr>
        <p:spPr>
          <a:xfrm>
            <a:off x="4731654" y="3009029"/>
            <a:ext cx="2685144" cy="39851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2656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4"/>
          <p:cNvSpPr/>
          <p:nvPr userDrawn="1"/>
        </p:nvSpPr>
        <p:spPr>
          <a:xfrm>
            <a:off x="0" y="3297117"/>
            <a:ext cx="12192000" cy="3560884"/>
          </a:xfrm>
          <a:custGeom>
            <a:avLst/>
            <a:gdLst/>
            <a:ahLst/>
            <a:cxnLst/>
            <a:rect l="l" t="t" r="r" b="b"/>
            <a:pathLst>
              <a:path w="7338132" h="2143228">
                <a:moveTo>
                  <a:pt x="1261242" y="0"/>
                </a:moveTo>
                <a:cubicBezTo>
                  <a:pt x="1691878" y="0"/>
                  <a:pt x="2061361" y="261824"/>
                  <a:pt x="2219188" y="634969"/>
                </a:cubicBezTo>
                <a:lnTo>
                  <a:pt x="2234258" y="676141"/>
                </a:lnTo>
                <a:lnTo>
                  <a:pt x="2235290" y="675581"/>
                </a:lnTo>
                <a:cubicBezTo>
                  <a:pt x="2282560" y="655587"/>
                  <a:pt x="2334532" y="644531"/>
                  <a:pt x="2389086" y="644531"/>
                </a:cubicBezTo>
                <a:cubicBezTo>
                  <a:pt x="2470917" y="644531"/>
                  <a:pt x="2546938" y="669408"/>
                  <a:pt x="2609999" y="712011"/>
                </a:cubicBezTo>
                <a:lnTo>
                  <a:pt x="2617515" y="718212"/>
                </a:lnTo>
                <a:lnTo>
                  <a:pt x="2649557" y="692543"/>
                </a:lnTo>
                <a:cubicBezTo>
                  <a:pt x="2809833" y="585155"/>
                  <a:pt x="3020647" y="561568"/>
                  <a:pt x="3208436" y="648711"/>
                </a:cubicBezTo>
                <a:cubicBezTo>
                  <a:pt x="3351513" y="715106"/>
                  <a:pt x="3454133" y="833208"/>
                  <a:pt x="3504386" y="970482"/>
                </a:cubicBezTo>
                <a:lnTo>
                  <a:pt x="3531505" y="1074361"/>
                </a:lnTo>
                <a:lnTo>
                  <a:pt x="3580897" y="1050716"/>
                </a:lnTo>
                <a:cubicBezTo>
                  <a:pt x="3740746" y="992200"/>
                  <a:pt x="3922920" y="994663"/>
                  <a:pt x="4089529" y="1071978"/>
                </a:cubicBezTo>
                <a:cubicBezTo>
                  <a:pt x="4172833" y="1110636"/>
                  <a:pt x="4244360" y="1164346"/>
                  <a:pt x="4302375" y="1228373"/>
                </a:cubicBezTo>
                <a:lnTo>
                  <a:pt x="4324917" y="1258712"/>
                </a:lnTo>
                <a:lnTo>
                  <a:pt x="4404292" y="1225281"/>
                </a:lnTo>
                <a:cubicBezTo>
                  <a:pt x="4650557" y="1135129"/>
                  <a:pt x="4931214" y="1138925"/>
                  <a:pt x="5187892" y="1258037"/>
                </a:cubicBezTo>
                <a:cubicBezTo>
                  <a:pt x="5380400" y="1347370"/>
                  <a:pt x="5532083" y="1488883"/>
                  <a:pt x="5633924" y="1657950"/>
                </a:cubicBezTo>
                <a:lnTo>
                  <a:pt x="5651849" y="1691216"/>
                </a:lnTo>
                <a:lnTo>
                  <a:pt x="5743558" y="1667274"/>
                </a:lnTo>
                <a:cubicBezTo>
                  <a:pt x="5837580" y="1652131"/>
                  <a:pt x="5936976" y="1663937"/>
                  <a:pt x="6029864" y="1707042"/>
                </a:cubicBezTo>
                <a:lnTo>
                  <a:pt x="6050952" y="1719539"/>
                </a:lnTo>
                <a:lnTo>
                  <a:pt x="6080920" y="1668967"/>
                </a:lnTo>
                <a:cubicBezTo>
                  <a:pt x="6217581" y="1484000"/>
                  <a:pt x="6469753" y="1414177"/>
                  <a:pt x="6686490" y="1514754"/>
                </a:cubicBezTo>
                <a:cubicBezTo>
                  <a:pt x="6779378" y="1557859"/>
                  <a:pt x="6852566" y="1626140"/>
                  <a:pt x="6901706" y="1707716"/>
                </a:cubicBezTo>
                <a:lnTo>
                  <a:pt x="6907093" y="1718967"/>
                </a:lnTo>
                <a:lnTo>
                  <a:pt x="6965019" y="1691237"/>
                </a:lnTo>
                <a:cubicBezTo>
                  <a:pt x="7054139" y="1658613"/>
                  <a:pt x="7152593" y="1651487"/>
                  <a:pt x="7248500" y="1674209"/>
                </a:cubicBezTo>
                <a:lnTo>
                  <a:pt x="7338132" y="1705313"/>
                </a:lnTo>
                <a:lnTo>
                  <a:pt x="7338132" y="2143228"/>
                </a:lnTo>
                <a:lnTo>
                  <a:pt x="0" y="2143228"/>
                </a:lnTo>
                <a:lnTo>
                  <a:pt x="0" y="189807"/>
                </a:lnTo>
                <a:lnTo>
                  <a:pt x="59440" y="200796"/>
                </a:lnTo>
                <a:cubicBezTo>
                  <a:pt x="114355" y="213806"/>
                  <a:pt x="168784" y="232514"/>
                  <a:pt x="221970" y="257195"/>
                </a:cubicBezTo>
                <a:cubicBezTo>
                  <a:pt x="301749" y="294217"/>
                  <a:pt x="373069" y="342050"/>
                  <a:pt x="434995" y="398144"/>
                </a:cubicBezTo>
                <a:lnTo>
                  <a:pt x="440144" y="403551"/>
                </a:lnTo>
                <a:lnTo>
                  <a:pt x="459000" y="378335"/>
                </a:lnTo>
                <a:cubicBezTo>
                  <a:pt x="649686" y="147276"/>
                  <a:pt x="938265" y="0"/>
                  <a:pt x="1261242" y="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4" name="矩形 8"/>
          <p:cNvSpPr/>
          <p:nvPr userDrawn="1"/>
        </p:nvSpPr>
        <p:spPr>
          <a:xfrm>
            <a:off x="0" y="4860981"/>
            <a:ext cx="8370871" cy="1997019"/>
          </a:xfrm>
          <a:custGeom>
            <a:avLst/>
            <a:gdLst/>
            <a:ahLst/>
            <a:cxnLst/>
            <a:rect l="l" t="t" r="r" b="b"/>
            <a:pathLst>
              <a:path w="3758087" h="896558">
                <a:moveTo>
                  <a:pt x="680678" y="472"/>
                </a:moveTo>
                <a:cubicBezTo>
                  <a:pt x="785010" y="4055"/>
                  <a:pt x="890363" y="28152"/>
                  <a:pt x="991013" y="74859"/>
                </a:cubicBezTo>
                <a:cubicBezTo>
                  <a:pt x="1141990" y="144920"/>
                  <a:pt x="1260948" y="255903"/>
                  <a:pt x="1340819" y="388495"/>
                </a:cubicBezTo>
                <a:lnTo>
                  <a:pt x="1340897" y="388658"/>
                </a:lnTo>
                <a:lnTo>
                  <a:pt x="1361522" y="373333"/>
                </a:lnTo>
                <a:cubicBezTo>
                  <a:pt x="1497483" y="291433"/>
                  <a:pt x="1670374" y="276335"/>
                  <a:pt x="1825187" y="348176"/>
                </a:cubicBezTo>
                <a:lnTo>
                  <a:pt x="1884436" y="383286"/>
                </a:lnTo>
                <a:lnTo>
                  <a:pt x="1941443" y="320279"/>
                </a:lnTo>
                <a:cubicBezTo>
                  <a:pt x="2084229" y="190902"/>
                  <a:pt x="2296038" y="151918"/>
                  <a:pt x="2481813" y="238128"/>
                </a:cubicBezTo>
                <a:cubicBezTo>
                  <a:pt x="2667588" y="324337"/>
                  <a:pt x="2774567" y="511253"/>
                  <a:pt x="2767953" y="703823"/>
                </a:cubicBezTo>
                <a:lnTo>
                  <a:pt x="2764077" y="732687"/>
                </a:lnTo>
                <a:lnTo>
                  <a:pt x="2788901" y="726206"/>
                </a:lnTo>
                <a:cubicBezTo>
                  <a:pt x="2882924" y="711064"/>
                  <a:pt x="2982319" y="722871"/>
                  <a:pt x="3075207" y="765975"/>
                </a:cubicBezTo>
                <a:lnTo>
                  <a:pt x="3122055" y="793736"/>
                </a:lnTo>
                <a:lnTo>
                  <a:pt x="3125558" y="791133"/>
                </a:lnTo>
                <a:cubicBezTo>
                  <a:pt x="3261518" y="709234"/>
                  <a:pt x="3434409" y="694136"/>
                  <a:pt x="3589222" y="765976"/>
                </a:cubicBezTo>
                <a:cubicBezTo>
                  <a:pt x="3651147" y="794712"/>
                  <a:pt x="3704317" y="834639"/>
                  <a:pt x="3747443" y="882234"/>
                </a:cubicBezTo>
                <a:lnTo>
                  <a:pt x="3758087" y="896558"/>
                </a:lnTo>
                <a:lnTo>
                  <a:pt x="0" y="896558"/>
                </a:lnTo>
                <a:lnTo>
                  <a:pt x="0" y="107791"/>
                </a:lnTo>
                <a:lnTo>
                  <a:pt x="11496" y="109335"/>
                </a:lnTo>
                <a:cubicBezTo>
                  <a:pt x="25965" y="112763"/>
                  <a:pt x="40305" y="117692"/>
                  <a:pt x="54318" y="124194"/>
                </a:cubicBezTo>
                <a:cubicBezTo>
                  <a:pt x="82343" y="137200"/>
                  <a:pt x="106407" y="155269"/>
                  <a:pt x="125925" y="176810"/>
                </a:cubicBezTo>
                <a:lnTo>
                  <a:pt x="136342" y="190830"/>
                </a:lnTo>
                <a:lnTo>
                  <a:pt x="237386" y="115750"/>
                </a:lnTo>
                <a:cubicBezTo>
                  <a:pt x="369979" y="35879"/>
                  <a:pt x="524179" y="-4904"/>
                  <a:pt x="680678" y="472"/>
                </a:cubicBezTo>
                <a:close/>
              </a:path>
            </a:pathLst>
          </a:custGeom>
          <a:solidFill>
            <a:srgbClr val="4FCEE3">
              <a:alpha val="22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-653143" y="3209943"/>
            <a:ext cx="4238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8665029" y="3209943"/>
            <a:ext cx="4238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 userDrawn="1"/>
        </p:nvSpPr>
        <p:spPr>
          <a:xfrm>
            <a:off x="4731654" y="3009029"/>
            <a:ext cx="2685144" cy="39851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083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1306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4" r:id="rId3"/>
    <p:sldLayoutId id="214748367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7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0.png"/><Relationship Id="rId4" Type="http://schemas.openxmlformats.org/officeDocument/2006/relationships/slide" Target="slide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slide" Target="slide6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slide" Target="slide6.xml"/><Relationship Id="rId4" Type="http://schemas.openxmlformats.org/officeDocument/2006/relationships/image" Target="../media/image16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5" Type="http://schemas.openxmlformats.org/officeDocument/2006/relationships/image" Target="../media/image3.png"/><Relationship Id="rId4" Type="http://schemas.openxmlformats.org/officeDocument/2006/relationships/slide" Target="slide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775199" y="0"/>
            <a:ext cx="2540000" cy="711200"/>
            <a:chOff x="4804228" y="0"/>
            <a:chExt cx="2540000" cy="711200"/>
          </a:xfrm>
        </p:grpSpPr>
        <p:sp>
          <p:nvSpPr>
            <p:cNvPr id="4" name="矩形 3"/>
            <p:cNvSpPr/>
            <p:nvPr/>
          </p:nvSpPr>
          <p:spPr>
            <a:xfrm>
              <a:off x="4804228" y="0"/>
              <a:ext cx="2540000" cy="711200"/>
            </a:xfrm>
            <a:prstGeom prst="rect">
              <a:avLst/>
            </a:prstGeom>
            <a:solidFill>
              <a:srgbClr val="2BC7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283199" y="63212"/>
              <a:ext cx="17272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>
                  <a:solidFill>
                    <a:schemeClr val="bg1"/>
                  </a:solidFill>
                </a:rPr>
                <a:t>&gt;&gt;&gt;</a:t>
              </a:r>
              <a:endParaRPr lang="zh-CN" altLang="en-US" sz="3200" b="1">
                <a:solidFill>
                  <a:schemeClr val="bg1"/>
                </a:solidFill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2604653" y="1262743"/>
            <a:ext cx="6881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>
                <a:solidFill>
                  <a:srgbClr val="24A49E"/>
                </a:solidFill>
              </a:rPr>
              <a:t>PyShare Day4</a:t>
            </a:r>
            <a:endParaRPr lang="zh-CN" altLang="en-US" sz="7200">
              <a:solidFill>
                <a:srgbClr val="24A49E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28832" y="3546141"/>
            <a:ext cx="7195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altLang="zh-CN"/>
              <a:t>Step by step</a:t>
            </a:r>
            <a:endParaRPr lang="zh-CN" altLang="en-US"/>
          </a:p>
        </p:txBody>
      </p:sp>
      <p:cxnSp>
        <p:nvCxnSpPr>
          <p:cNvPr id="10" name="直接连接符 9"/>
          <p:cNvCxnSpPr>
            <a:cxnSpLocks/>
          </p:cNvCxnSpPr>
          <p:nvPr/>
        </p:nvCxnSpPr>
        <p:spPr>
          <a:xfrm>
            <a:off x="0" y="3209943"/>
            <a:ext cx="35850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cxnSpLocks/>
          </p:cNvCxnSpPr>
          <p:nvPr/>
        </p:nvCxnSpPr>
        <p:spPr>
          <a:xfrm>
            <a:off x="8665029" y="3209943"/>
            <a:ext cx="35269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4702627" y="3009029"/>
            <a:ext cx="2685144" cy="39851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@iihciyekub</a:t>
            </a:r>
            <a:endParaRPr kumimoji="1"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5747487" y="6371773"/>
            <a:ext cx="697026" cy="234609"/>
            <a:chOff x="1567543" y="1045029"/>
            <a:chExt cx="697026" cy="234609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1567543" y="1045029"/>
              <a:ext cx="333828" cy="23222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1896609" y="1047410"/>
              <a:ext cx="367960" cy="23222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/>
          <p:cNvGrpSpPr/>
          <p:nvPr/>
        </p:nvGrpSpPr>
        <p:grpSpPr>
          <a:xfrm>
            <a:off x="5967412" y="5018415"/>
            <a:ext cx="257176" cy="257176"/>
            <a:chOff x="-1171575" y="1089025"/>
            <a:chExt cx="692150" cy="692150"/>
          </a:xfrm>
        </p:grpSpPr>
        <p:sp>
          <p:nvSpPr>
            <p:cNvPr id="52" name="Freeform 122"/>
            <p:cNvSpPr>
              <a:spLocks noEditPoints="1"/>
            </p:cNvSpPr>
            <p:nvPr/>
          </p:nvSpPr>
          <p:spPr bwMode="auto">
            <a:xfrm>
              <a:off x="-1171575" y="1089025"/>
              <a:ext cx="692150" cy="692150"/>
            </a:xfrm>
            <a:custGeom>
              <a:avLst/>
              <a:gdLst/>
              <a:ahLst/>
              <a:cxnLst>
                <a:cxn ang="0">
                  <a:pos x="238" y="22"/>
                </a:cxn>
                <a:cxn ang="0">
                  <a:pos x="296" y="38"/>
                </a:cxn>
                <a:cxn ang="0">
                  <a:pos x="344" y="66"/>
                </a:cxn>
                <a:cxn ang="0">
                  <a:pos x="382" y="108"/>
                </a:cxn>
                <a:cxn ang="0">
                  <a:pos x="406" y="160"/>
                </a:cxn>
                <a:cxn ang="0">
                  <a:pos x="414" y="218"/>
                </a:cxn>
                <a:cxn ang="0">
                  <a:pos x="410" y="258"/>
                </a:cxn>
                <a:cxn ang="0">
                  <a:pos x="392" y="312"/>
                </a:cxn>
                <a:cxn ang="0">
                  <a:pos x="358" y="356"/>
                </a:cxn>
                <a:cxn ang="0">
                  <a:pos x="312" y="390"/>
                </a:cxn>
                <a:cxn ang="0">
                  <a:pos x="258" y="410"/>
                </a:cxn>
                <a:cxn ang="0">
                  <a:pos x="218" y="414"/>
                </a:cxn>
                <a:cxn ang="0">
                  <a:pos x="160" y="406"/>
                </a:cxn>
                <a:cxn ang="0">
                  <a:pos x="110" y="380"/>
                </a:cxn>
                <a:cxn ang="0">
                  <a:pos x="68" y="342"/>
                </a:cxn>
                <a:cxn ang="0">
                  <a:pos x="38" y="294"/>
                </a:cxn>
                <a:cxn ang="0">
                  <a:pos x="24" y="238"/>
                </a:cxn>
                <a:cxn ang="0">
                  <a:pos x="24" y="198"/>
                </a:cxn>
                <a:cxn ang="0">
                  <a:pos x="38" y="142"/>
                </a:cxn>
                <a:cxn ang="0">
                  <a:pos x="68" y="94"/>
                </a:cxn>
                <a:cxn ang="0">
                  <a:pos x="110" y="56"/>
                </a:cxn>
                <a:cxn ang="0">
                  <a:pos x="160" y="30"/>
                </a:cxn>
                <a:cxn ang="0">
                  <a:pos x="218" y="22"/>
                </a:cxn>
                <a:cxn ang="0">
                  <a:pos x="196" y="2"/>
                </a:cxn>
                <a:cxn ang="0">
                  <a:pos x="134" y="18"/>
                </a:cxn>
                <a:cxn ang="0">
                  <a:pos x="80" y="50"/>
                </a:cxn>
                <a:cxn ang="0">
                  <a:pos x="38" y="96"/>
                </a:cxn>
                <a:cxn ang="0">
                  <a:pos x="10" y="152"/>
                </a:cxn>
                <a:cxn ang="0">
                  <a:pos x="0" y="218"/>
                </a:cxn>
                <a:cxn ang="0">
                  <a:pos x="6" y="262"/>
                </a:cxn>
                <a:cxn ang="0">
                  <a:pos x="28" y="322"/>
                </a:cxn>
                <a:cxn ang="0">
                  <a:pos x="64" y="372"/>
                </a:cxn>
                <a:cxn ang="0">
                  <a:pos x="114" y="410"/>
                </a:cxn>
                <a:cxn ang="0">
                  <a:pos x="174" y="432"/>
                </a:cxn>
                <a:cxn ang="0">
                  <a:pos x="218" y="436"/>
                </a:cxn>
                <a:cxn ang="0">
                  <a:pos x="284" y="426"/>
                </a:cxn>
                <a:cxn ang="0">
                  <a:pos x="340" y="398"/>
                </a:cxn>
                <a:cxn ang="0">
                  <a:pos x="386" y="356"/>
                </a:cxn>
                <a:cxn ang="0">
                  <a:pos x="420" y="302"/>
                </a:cxn>
                <a:cxn ang="0">
                  <a:pos x="436" y="240"/>
                </a:cxn>
                <a:cxn ang="0">
                  <a:pos x="436" y="196"/>
                </a:cxn>
                <a:cxn ang="0">
                  <a:pos x="420" y="132"/>
                </a:cxn>
                <a:cxn ang="0">
                  <a:pos x="386" y="80"/>
                </a:cxn>
                <a:cxn ang="0">
                  <a:pos x="340" y="38"/>
                </a:cxn>
                <a:cxn ang="0">
                  <a:pos x="284" y="10"/>
                </a:cxn>
                <a:cxn ang="0">
                  <a:pos x="218" y="0"/>
                </a:cxn>
              </a:cxnLst>
              <a:rect l="0" t="0" r="r" b="b"/>
              <a:pathLst>
                <a:path w="436" h="436">
                  <a:moveTo>
                    <a:pt x="218" y="22"/>
                  </a:moveTo>
                  <a:lnTo>
                    <a:pt x="218" y="22"/>
                  </a:lnTo>
                  <a:lnTo>
                    <a:pt x="238" y="22"/>
                  </a:lnTo>
                  <a:lnTo>
                    <a:pt x="258" y="26"/>
                  </a:lnTo>
                  <a:lnTo>
                    <a:pt x="278" y="30"/>
                  </a:lnTo>
                  <a:lnTo>
                    <a:pt x="296" y="38"/>
                  </a:lnTo>
                  <a:lnTo>
                    <a:pt x="312" y="46"/>
                  </a:lnTo>
                  <a:lnTo>
                    <a:pt x="328" y="56"/>
                  </a:lnTo>
                  <a:lnTo>
                    <a:pt x="344" y="66"/>
                  </a:lnTo>
                  <a:lnTo>
                    <a:pt x="358" y="80"/>
                  </a:lnTo>
                  <a:lnTo>
                    <a:pt x="370" y="94"/>
                  </a:lnTo>
                  <a:lnTo>
                    <a:pt x="382" y="108"/>
                  </a:lnTo>
                  <a:lnTo>
                    <a:pt x="392" y="124"/>
                  </a:lnTo>
                  <a:lnTo>
                    <a:pt x="400" y="142"/>
                  </a:lnTo>
                  <a:lnTo>
                    <a:pt x="406" y="160"/>
                  </a:lnTo>
                  <a:lnTo>
                    <a:pt x="410" y="178"/>
                  </a:lnTo>
                  <a:lnTo>
                    <a:pt x="414" y="198"/>
                  </a:lnTo>
                  <a:lnTo>
                    <a:pt x="414" y="218"/>
                  </a:lnTo>
                  <a:lnTo>
                    <a:pt x="414" y="218"/>
                  </a:lnTo>
                  <a:lnTo>
                    <a:pt x="414" y="238"/>
                  </a:lnTo>
                  <a:lnTo>
                    <a:pt x="410" y="258"/>
                  </a:lnTo>
                  <a:lnTo>
                    <a:pt x="406" y="276"/>
                  </a:lnTo>
                  <a:lnTo>
                    <a:pt x="400" y="294"/>
                  </a:lnTo>
                  <a:lnTo>
                    <a:pt x="392" y="312"/>
                  </a:lnTo>
                  <a:lnTo>
                    <a:pt x="382" y="328"/>
                  </a:lnTo>
                  <a:lnTo>
                    <a:pt x="370" y="342"/>
                  </a:lnTo>
                  <a:lnTo>
                    <a:pt x="358" y="356"/>
                  </a:lnTo>
                  <a:lnTo>
                    <a:pt x="344" y="370"/>
                  </a:lnTo>
                  <a:lnTo>
                    <a:pt x="328" y="380"/>
                  </a:lnTo>
                  <a:lnTo>
                    <a:pt x="312" y="390"/>
                  </a:lnTo>
                  <a:lnTo>
                    <a:pt x="296" y="398"/>
                  </a:lnTo>
                  <a:lnTo>
                    <a:pt x="278" y="406"/>
                  </a:lnTo>
                  <a:lnTo>
                    <a:pt x="258" y="410"/>
                  </a:lnTo>
                  <a:lnTo>
                    <a:pt x="238" y="412"/>
                  </a:lnTo>
                  <a:lnTo>
                    <a:pt x="218" y="414"/>
                  </a:lnTo>
                  <a:lnTo>
                    <a:pt x="218" y="414"/>
                  </a:lnTo>
                  <a:lnTo>
                    <a:pt x="198" y="412"/>
                  </a:lnTo>
                  <a:lnTo>
                    <a:pt x="180" y="410"/>
                  </a:lnTo>
                  <a:lnTo>
                    <a:pt x="160" y="406"/>
                  </a:lnTo>
                  <a:lnTo>
                    <a:pt x="142" y="398"/>
                  </a:lnTo>
                  <a:lnTo>
                    <a:pt x="126" y="390"/>
                  </a:lnTo>
                  <a:lnTo>
                    <a:pt x="110" y="380"/>
                  </a:lnTo>
                  <a:lnTo>
                    <a:pt x="94" y="370"/>
                  </a:lnTo>
                  <a:lnTo>
                    <a:pt x="80" y="356"/>
                  </a:lnTo>
                  <a:lnTo>
                    <a:pt x="68" y="342"/>
                  </a:lnTo>
                  <a:lnTo>
                    <a:pt x="56" y="328"/>
                  </a:lnTo>
                  <a:lnTo>
                    <a:pt x="46" y="312"/>
                  </a:lnTo>
                  <a:lnTo>
                    <a:pt x="38" y="294"/>
                  </a:lnTo>
                  <a:lnTo>
                    <a:pt x="32" y="276"/>
                  </a:lnTo>
                  <a:lnTo>
                    <a:pt x="26" y="258"/>
                  </a:lnTo>
                  <a:lnTo>
                    <a:pt x="24" y="238"/>
                  </a:lnTo>
                  <a:lnTo>
                    <a:pt x="22" y="218"/>
                  </a:lnTo>
                  <a:lnTo>
                    <a:pt x="22" y="218"/>
                  </a:lnTo>
                  <a:lnTo>
                    <a:pt x="24" y="198"/>
                  </a:lnTo>
                  <a:lnTo>
                    <a:pt x="26" y="178"/>
                  </a:lnTo>
                  <a:lnTo>
                    <a:pt x="32" y="160"/>
                  </a:lnTo>
                  <a:lnTo>
                    <a:pt x="38" y="142"/>
                  </a:lnTo>
                  <a:lnTo>
                    <a:pt x="46" y="124"/>
                  </a:lnTo>
                  <a:lnTo>
                    <a:pt x="56" y="108"/>
                  </a:lnTo>
                  <a:lnTo>
                    <a:pt x="68" y="94"/>
                  </a:lnTo>
                  <a:lnTo>
                    <a:pt x="80" y="80"/>
                  </a:lnTo>
                  <a:lnTo>
                    <a:pt x="94" y="66"/>
                  </a:lnTo>
                  <a:lnTo>
                    <a:pt x="110" y="56"/>
                  </a:lnTo>
                  <a:lnTo>
                    <a:pt x="126" y="46"/>
                  </a:lnTo>
                  <a:lnTo>
                    <a:pt x="142" y="38"/>
                  </a:lnTo>
                  <a:lnTo>
                    <a:pt x="160" y="30"/>
                  </a:lnTo>
                  <a:lnTo>
                    <a:pt x="180" y="26"/>
                  </a:lnTo>
                  <a:lnTo>
                    <a:pt x="198" y="22"/>
                  </a:lnTo>
                  <a:lnTo>
                    <a:pt x="218" y="22"/>
                  </a:lnTo>
                  <a:close/>
                  <a:moveTo>
                    <a:pt x="218" y="0"/>
                  </a:moveTo>
                  <a:lnTo>
                    <a:pt x="218" y="0"/>
                  </a:lnTo>
                  <a:lnTo>
                    <a:pt x="196" y="2"/>
                  </a:lnTo>
                  <a:lnTo>
                    <a:pt x="174" y="4"/>
                  </a:lnTo>
                  <a:lnTo>
                    <a:pt x="154" y="10"/>
                  </a:lnTo>
                  <a:lnTo>
                    <a:pt x="134" y="18"/>
                  </a:lnTo>
                  <a:lnTo>
                    <a:pt x="114" y="26"/>
                  </a:lnTo>
                  <a:lnTo>
                    <a:pt x="96" y="38"/>
                  </a:lnTo>
                  <a:lnTo>
                    <a:pt x="80" y="50"/>
                  </a:lnTo>
                  <a:lnTo>
                    <a:pt x="64" y="64"/>
                  </a:lnTo>
                  <a:lnTo>
                    <a:pt x="50" y="80"/>
                  </a:lnTo>
                  <a:lnTo>
                    <a:pt x="38" y="96"/>
                  </a:lnTo>
                  <a:lnTo>
                    <a:pt x="28" y="114"/>
                  </a:lnTo>
                  <a:lnTo>
                    <a:pt x="18" y="132"/>
                  </a:lnTo>
                  <a:lnTo>
                    <a:pt x="10" y="152"/>
                  </a:lnTo>
                  <a:lnTo>
                    <a:pt x="6" y="174"/>
                  </a:lnTo>
                  <a:lnTo>
                    <a:pt x="2" y="196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2" y="240"/>
                  </a:lnTo>
                  <a:lnTo>
                    <a:pt x="6" y="262"/>
                  </a:lnTo>
                  <a:lnTo>
                    <a:pt x="10" y="282"/>
                  </a:lnTo>
                  <a:lnTo>
                    <a:pt x="18" y="302"/>
                  </a:lnTo>
                  <a:lnTo>
                    <a:pt x="28" y="322"/>
                  </a:lnTo>
                  <a:lnTo>
                    <a:pt x="38" y="340"/>
                  </a:lnTo>
                  <a:lnTo>
                    <a:pt x="50" y="356"/>
                  </a:lnTo>
                  <a:lnTo>
                    <a:pt x="64" y="372"/>
                  </a:lnTo>
                  <a:lnTo>
                    <a:pt x="80" y="386"/>
                  </a:lnTo>
                  <a:lnTo>
                    <a:pt x="96" y="398"/>
                  </a:lnTo>
                  <a:lnTo>
                    <a:pt x="114" y="410"/>
                  </a:lnTo>
                  <a:lnTo>
                    <a:pt x="134" y="418"/>
                  </a:lnTo>
                  <a:lnTo>
                    <a:pt x="154" y="426"/>
                  </a:lnTo>
                  <a:lnTo>
                    <a:pt x="174" y="432"/>
                  </a:lnTo>
                  <a:lnTo>
                    <a:pt x="196" y="434"/>
                  </a:lnTo>
                  <a:lnTo>
                    <a:pt x="218" y="436"/>
                  </a:lnTo>
                  <a:lnTo>
                    <a:pt x="218" y="436"/>
                  </a:lnTo>
                  <a:lnTo>
                    <a:pt x="242" y="434"/>
                  </a:lnTo>
                  <a:lnTo>
                    <a:pt x="262" y="432"/>
                  </a:lnTo>
                  <a:lnTo>
                    <a:pt x="284" y="426"/>
                  </a:lnTo>
                  <a:lnTo>
                    <a:pt x="304" y="418"/>
                  </a:lnTo>
                  <a:lnTo>
                    <a:pt x="322" y="410"/>
                  </a:lnTo>
                  <a:lnTo>
                    <a:pt x="340" y="398"/>
                  </a:lnTo>
                  <a:lnTo>
                    <a:pt x="358" y="386"/>
                  </a:lnTo>
                  <a:lnTo>
                    <a:pt x="372" y="372"/>
                  </a:lnTo>
                  <a:lnTo>
                    <a:pt x="386" y="356"/>
                  </a:lnTo>
                  <a:lnTo>
                    <a:pt x="400" y="340"/>
                  </a:lnTo>
                  <a:lnTo>
                    <a:pt x="410" y="322"/>
                  </a:lnTo>
                  <a:lnTo>
                    <a:pt x="420" y="302"/>
                  </a:lnTo>
                  <a:lnTo>
                    <a:pt x="426" y="282"/>
                  </a:lnTo>
                  <a:lnTo>
                    <a:pt x="432" y="262"/>
                  </a:lnTo>
                  <a:lnTo>
                    <a:pt x="436" y="240"/>
                  </a:lnTo>
                  <a:lnTo>
                    <a:pt x="436" y="218"/>
                  </a:lnTo>
                  <a:lnTo>
                    <a:pt x="436" y="218"/>
                  </a:lnTo>
                  <a:lnTo>
                    <a:pt x="436" y="196"/>
                  </a:lnTo>
                  <a:lnTo>
                    <a:pt x="432" y="174"/>
                  </a:lnTo>
                  <a:lnTo>
                    <a:pt x="426" y="152"/>
                  </a:lnTo>
                  <a:lnTo>
                    <a:pt x="420" y="132"/>
                  </a:lnTo>
                  <a:lnTo>
                    <a:pt x="410" y="114"/>
                  </a:lnTo>
                  <a:lnTo>
                    <a:pt x="400" y="96"/>
                  </a:lnTo>
                  <a:lnTo>
                    <a:pt x="386" y="80"/>
                  </a:lnTo>
                  <a:lnTo>
                    <a:pt x="372" y="64"/>
                  </a:lnTo>
                  <a:lnTo>
                    <a:pt x="358" y="50"/>
                  </a:lnTo>
                  <a:lnTo>
                    <a:pt x="340" y="38"/>
                  </a:lnTo>
                  <a:lnTo>
                    <a:pt x="322" y="26"/>
                  </a:lnTo>
                  <a:lnTo>
                    <a:pt x="304" y="18"/>
                  </a:lnTo>
                  <a:lnTo>
                    <a:pt x="284" y="10"/>
                  </a:lnTo>
                  <a:lnTo>
                    <a:pt x="262" y="4"/>
                  </a:lnTo>
                  <a:lnTo>
                    <a:pt x="242" y="2"/>
                  </a:lnTo>
                  <a:lnTo>
                    <a:pt x="218" y="0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95959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20"/>
            <p:cNvSpPr>
              <a:spLocks noEditPoints="1"/>
            </p:cNvSpPr>
            <p:nvPr/>
          </p:nvSpPr>
          <p:spPr bwMode="auto">
            <a:xfrm>
              <a:off x="-1012825" y="1311729"/>
              <a:ext cx="375861" cy="266700"/>
            </a:xfrm>
            <a:custGeom>
              <a:avLst/>
              <a:gdLst/>
              <a:ahLst/>
              <a:cxnLst>
                <a:cxn ang="0">
                  <a:pos x="426" y="206"/>
                </a:cxn>
                <a:cxn ang="0">
                  <a:pos x="598" y="34"/>
                </a:cxn>
                <a:cxn ang="0">
                  <a:pos x="604" y="32"/>
                </a:cxn>
                <a:cxn ang="0">
                  <a:pos x="606" y="38"/>
                </a:cxn>
                <a:cxn ang="0">
                  <a:pos x="606" y="386"/>
                </a:cxn>
                <a:cxn ang="0">
                  <a:pos x="604" y="392"/>
                </a:cxn>
                <a:cxn ang="0">
                  <a:pos x="596" y="390"/>
                </a:cxn>
                <a:cxn ang="0">
                  <a:pos x="336" y="296"/>
                </a:cxn>
                <a:cxn ang="0">
                  <a:pos x="328" y="302"/>
                </a:cxn>
                <a:cxn ang="0">
                  <a:pos x="310" y="310"/>
                </a:cxn>
                <a:cxn ang="0">
                  <a:pos x="298" y="310"/>
                </a:cxn>
                <a:cxn ang="0">
                  <a:pos x="288" y="310"/>
                </a:cxn>
                <a:cxn ang="0">
                  <a:pos x="270" y="302"/>
                </a:cxn>
                <a:cxn ang="0">
                  <a:pos x="210" y="244"/>
                </a:cxn>
                <a:cxn ang="0">
                  <a:pos x="38" y="422"/>
                </a:cxn>
                <a:cxn ang="0">
                  <a:pos x="36" y="428"/>
                </a:cxn>
                <a:cxn ang="0">
                  <a:pos x="42" y="430"/>
                </a:cxn>
                <a:cxn ang="0">
                  <a:pos x="568" y="430"/>
                </a:cxn>
                <a:cxn ang="0">
                  <a:pos x="574" y="428"/>
                </a:cxn>
                <a:cxn ang="0">
                  <a:pos x="572" y="422"/>
                </a:cxn>
                <a:cxn ang="0">
                  <a:pos x="336" y="296"/>
                </a:cxn>
                <a:cxn ang="0">
                  <a:pos x="298" y="272"/>
                </a:cxn>
                <a:cxn ang="0">
                  <a:pos x="304" y="270"/>
                </a:cxn>
                <a:cxn ang="0">
                  <a:pos x="568" y="8"/>
                </a:cxn>
                <a:cxn ang="0">
                  <a:pos x="568" y="6"/>
                </a:cxn>
                <a:cxn ang="0">
                  <a:pos x="566" y="0"/>
                </a:cxn>
                <a:cxn ang="0">
                  <a:pos x="34" y="0"/>
                </a:cxn>
                <a:cxn ang="0">
                  <a:pos x="30" y="0"/>
                </a:cxn>
                <a:cxn ang="0">
                  <a:pos x="28" y="6"/>
                </a:cxn>
                <a:cxn ang="0">
                  <a:pos x="290" y="268"/>
                </a:cxn>
                <a:cxn ang="0">
                  <a:pos x="294" y="270"/>
                </a:cxn>
                <a:cxn ang="0">
                  <a:pos x="298" y="272"/>
                </a:cxn>
                <a:cxn ang="0">
                  <a:pos x="0" y="388"/>
                </a:cxn>
                <a:cxn ang="0">
                  <a:pos x="2" y="392"/>
                </a:cxn>
                <a:cxn ang="0">
                  <a:pos x="8" y="394"/>
                </a:cxn>
                <a:cxn ang="0">
                  <a:pos x="182" y="216"/>
                </a:cxn>
                <a:cxn ang="0">
                  <a:pos x="10" y="44"/>
                </a:cxn>
                <a:cxn ang="0">
                  <a:pos x="4" y="44"/>
                </a:cxn>
                <a:cxn ang="0">
                  <a:pos x="0" y="48"/>
                </a:cxn>
              </a:cxnLst>
              <a:rect l="0" t="0" r="r" b="b"/>
              <a:pathLst>
                <a:path w="606" h="430">
                  <a:moveTo>
                    <a:pt x="596" y="390"/>
                  </a:moveTo>
                  <a:lnTo>
                    <a:pt x="426" y="206"/>
                  </a:lnTo>
                  <a:lnTo>
                    <a:pt x="598" y="34"/>
                  </a:lnTo>
                  <a:lnTo>
                    <a:pt x="598" y="34"/>
                  </a:lnTo>
                  <a:lnTo>
                    <a:pt x="600" y="32"/>
                  </a:lnTo>
                  <a:lnTo>
                    <a:pt x="604" y="32"/>
                  </a:lnTo>
                  <a:lnTo>
                    <a:pt x="606" y="34"/>
                  </a:lnTo>
                  <a:lnTo>
                    <a:pt x="606" y="38"/>
                  </a:lnTo>
                  <a:lnTo>
                    <a:pt x="606" y="386"/>
                  </a:lnTo>
                  <a:lnTo>
                    <a:pt x="606" y="386"/>
                  </a:lnTo>
                  <a:lnTo>
                    <a:pt x="606" y="390"/>
                  </a:lnTo>
                  <a:lnTo>
                    <a:pt x="604" y="392"/>
                  </a:lnTo>
                  <a:lnTo>
                    <a:pt x="600" y="392"/>
                  </a:lnTo>
                  <a:lnTo>
                    <a:pt x="596" y="390"/>
                  </a:lnTo>
                  <a:lnTo>
                    <a:pt x="596" y="390"/>
                  </a:lnTo>
                  <a:close/>
                  <a:moveTo>
                    <a:pt x="336" y="296"/>
                  </a:moveTo>
                  <a:lnTo>
                    <a:pt x="336" y="296"/>
                  </a:lnTo>
                  <a:lnTo>
                    <a:pt x="328" y="302"/>
                  </a:lnTo>
                  <a:lnTo>
                    <a:pt x="320" y="306"/>
                  </a:lnTo>
                  <a:lnTo>
                    <a:pt x="310" y="310"/>
                  </a:lnTo>
                  <a:lnTo>
                    <a:pt x="300" y="310"/>
                  </a:lnTo>
                  <a:lnTo>
                    <a:pt x="298" y="310"/>
                  </a:lnTo>
                  <a:lnTo>
                    <a:pt x="298" y="310"/>
                  </a:lnTo>
                  <a:lnTo>
                    <a:pt x="288" y="310"/>
                  </a:lnTo>
                  <a:lnTo>
                    <a:pt x="278" y="306"/>
                  </a:lnTo>
                  <a:lnTo>
                    <a:pt x="270" y="302"/>
                  </a:lnTo>
                  <a:lnTo>
                    <a:pt x="262" y="296"/>
                  </a:lnTo>
                  <a:lnTo>
                    <a:pt x="210" y="244"/>
                  </a:lnTo>
                  <a:lnTo>
                    <a:pt x="38" y="422"/>
                  </a:lnTo>
                  <a:lnTo>
                    <a:pt x="38" y="422"/>
                  </a:lnTo>
                  <a:lnTo>
                    <a:pt x="36" y="424"/>
                  </a:lnTo>
                  <a:lnTo>
                    <a:pt x="36" y="428"/>
                  </a:lnTo>
                  <a:lnTo>
                    <a:pt x="38" y="430"/>
                  </a:lnTo>
                  <a:lnTo>
                    <a:pt x="42" y="430"/>
                  </a:lnTo>
                  <a:lnTo>
                    <a:pt x="568" y="430"/>
                  </a:lnTo>
                  <a:lnTo>
                    <a:pt x="568" y="430"/>
                  </a:lnTo>
                  <a:lnTo>
                    <a:pt x="572" y="430"/>
                  </a:lnTo>
                  <a:lnTo>
                    <a:pt x="574" y="428"/>
                  </a:lnTo>
                  <a:lnTo>
                    <a:pt x="574" y="424"/>
                  </a:lnTo>
                  <a:lnTo>
                    <a:pt x="572" y="422"/>
                  </a:lnTo>
                  <a:lnTo>
                    <a:pt x="398" y="234"/>
                  </a:lnTo>
                  <a:lnTo>
                    <a:pt x="336" y="296"/>
                  </a:lnTo>
                  <a:close/>
                  <a:moveTo>
                    <a:pt x="298" y="272"/>
                  </a:moveTo>
                  <a:lnTo>
                    <a:pt x="298" y="272"/>
                  </a:lnTo>
                  <a:lnTo>
                    <a:pt x="298" y="272"/>
                  </a:lnTo>
                  <a:lnTo>
                    <a:pt x="304" y="270"/>
                  </a:lnTo>
                  <a:lnTo>
                    <a:pt x="308" y="268"/>
                  </a:lnTo>
                  <a:lnTo>
                    <a:pt x="568" y="8"/>
                  </a:lnTo>
                  <a:lnTo>
                    <a:pt x="568" y="8"/>
                  </a:lnTo>
                  <a:lnTo>
                    <a:pt x="568" y="6"/>
                  </a:lnTo>
                  <a:lnTo>
                    <a:pt x="568" y="2"/>
                  </a:lnTo>
                  <a:lnTo>
                    <a:pt x="566" y="0"/>
                  </a:lnTo>
                  <a:lnTo>
                    <a:pt x="564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28" y="2"/>
                  </a:lnTo>
                  <a:lnTo>
                    <a:pt x="28" y="6"/>
                  </a:lnTo>
                  <a:lnTo>
                    <a:pt x="30" y="8"/>
                  </a:lnTo>
                  <a:lnTo>
                    <a:pt x="290" y="268"/>
                  </a:lnTo>
                  <a:lnTo>
                    <a:pt x="290" y="268"/>
                  </a:lnTo>
                  <a:lnTo>
                    <a:pt x="294" y="270"/>
                  </a:lnTo>
                  <a:lnTo>
                    <a:pt x="298" y="272"/>
                  </a:lnTo>
                  <a:lnTo>
                    <a:pt x="298" y="272"/>
                  </a:lnTo>
                  <a:close/>
                  <a:moveTo>
                    <a:pt x="0" y="48"/>
                  </a:moveTo>
                  <a:lnTo>
                    <a:pt x="0" y="388"/>
                  </a:lnTo>
                  <a:lnTo>
                    <a:pt x="0" y="388"/>
                  </a:lnTo>
                  <a:lnTo>
                    <a:pt x="2" y="392"/>
                  </a:lnTo>
                  <a:lnTo>
                    <a:pt x="4" y="394"/>
                  </a:lnTo>
                  <a:lnTo>
                    <a:pt x="8" y="394"/>
                  </a:lnTo>
                  <a:lnTo>
                    <a:pt x="10" y="392"/>
                  </a:lnTo>
                  <a:lnTo>
                    <a:pt x="182" y="216"/>
                  </a:lnTo>
                  <a:lnTo>
                    <a:pt x="10" y="44"/>
                  </a:lnTo>
                  <a:lnTo>
                    <a:pt x="10" y="44"/>
                  </a:lnTo>
                  <a:lnTo>
                    <a:pt x="8" y="42"/>
                  </a:lnTo>
                  <a:lnTo>
                    <a:pt x="4" y="44"/>
                  </a:lnTo>
                  <a:lnTo>
                    <a:pt x="2" y="46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95959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5056403" y="5370104"/>
            <a:ext cx="2079195" cy="281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>
                <a:ln>
                  <a:noFill/>
                </a:ln>
                <a:solidFill>
                  <a:srgbClr val="919191">
                    <a:lumMod val="75000"/>
                  </a:srgbClr>
                </a:solidFill>
                <a:effectLst/>
                <a:uLnTx/>
                <a:uFillTx/>
              </a:rPr>
              <a:t>LYJ8512@126.com</a:t>
            </a: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rgbClr val="919191">
                  <a:lumMod val="75000"/>
                </a:srgb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1067144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E5B70082-9642-426C-B067-C993E92A07CC}"/>
              </a:ext>
            </a:extLst>
          </p:cNvPr>
          <p:cNvSpPr txBox="1"/>
          <p:nvPr/>
        </p:nvSpPr>
        <p:spPr>
          <a:xfrm>
            <a:off x="908301" y="198599"/>
            <a:ext cx="1518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2BC7C0"/>
                </a:solidFill>
              </a:rPr>
              <a:t>RANK 0</a:t>
            </a:r>
            <a:endParaRPr lang="zh-CN" altLang="en-US" sz="2400" b="1">
              <a:solidFill>
                <a:srgbClr val="2BC7C0"/>
              </a:solidFill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93A49B7-AB6C-4B0D-822E-D617AE6D7976}"/>
              </a:ext>
            </a:extLst>
          </p:cNvPr>
          <p:cNvCxnSpPr>
            <a:cxnSpLocks/>
          </p:cNvCxnSpPr>
          <p:nvPr/>
        </p:nvCxnSpPr>
        <p:spPr>
          <a:xfrm>
            <a:off x="459197" y="186211"/>
            <a:ext cx="0" cy="6417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FF879A9-2E77-47DE-8EDA-D98B745BA0B4}"/>
              </a:ext>
            </a:extLst>
          </p:cNvPr>
          <p:cNvCxnSpPr>
            <a:cxnSpLocks/>
          </p:cNvCxnSpPr>
          <p:nvPr/>
        </p:nvCxnSpPr>
        <p:spPr>
          <a:xfrm>
            <a:off x="459198" y="428023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CAFADB9-0523-4010-B39F-07E848859B1E}"/>
              </a:ext>
            </a:extLst>
          </p:cNvPr>
          <p:cNvCxnSpPr>
            <a:cxnSpLocks/>
          </p:cNvCxnSpPr>
          <p:nvPr/>
        </p:nvCxnSpPr>
        <p:spPr>
          <a:xfrm>
            <a:off x="459198" y="1346852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5113035C-C6C8-4EE4-941C-5EB67230546A}"/>
              </a:ext>
            </a:extLst>
          </p:cNvPr>
          <p:cNvSpPr/>
          <p:nvPr/>
        </p:nvSpPr>
        <p:spPr>
          <a:xfrm>
            <a:off x="405197" y="374023"/>
            <a:ext cx="108000" cy="108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0D419ECD-069F-48EF-95F9-8770BF08B854}"/>
              </a:ext>
            </a:extLst>
          </p:cNvPr>
          <p:cNvSpPr/>
          <p:nvPr/>
        </p:nvSpPr>
        <p:spPr>
          <a:xfrm>
            <a:off x="405197" y="1292852"/>
            <a:ext cx="108000" cy="108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1DF4424-3B68-40C0-A098-F6813C78D769}"/>
              </a:ext>
            </a:extLst>
          </p:cNvPr>
          <p:cNvSpPr/>
          <p:nvPr/>
        </p:nvSpPr>
        <p:spPr>
          <a:xfrm>
            <a:off x="2223280" y="237394"/>
            <a:ext cx="3524207" cy="38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b="1" i="1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</a:rPr>
              <a:t>For </a:t>
            </a:r>
            <a:r>
              <a:rPr lang="zh-CN" altLang="en-US" sz="1600" b="1" i="1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</a:rPr>
              <a:t>语句</a:t>
            </a:r>
            <a:endParaRPr lang="en-US" altLang="zh-CN" sz="1600" b="1" i="1">
              <a:solidFill>
                <a:schemeClr val="tx1">
                  <a:lumMod val="65000"/>
                  <a:lumOff val="35000"/>
                </a:schemeClr>
              </a:solidFill>
              <a:latin typeface="微软雅黑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9D74F0A2-AE19-47FD-AE1B-68999EBAD7C1}"/>
              </a:ext>
            </a:extLst>
          </p:cNvPr>
          <p:cNvGrpSpPr/>
          <p:nvPr/>
        </p:nvGrpSpPr>
        <p:grpSpPr>
          <a:xfrm>
            <a:off x="5747487" y="6371773"/>
            <a:ext cx="697026" cy="234609"/>
            <a:chOff x="1567543" y="1045029"/>
            <a:chExt cx="697026" cy="234609"/>
          </a:xfrm>
        </p:grpSpPr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554DC110-859D-49C4-9559-341B73CDBD5C}"/>
                </a:ext>
              </a:extLst>
            </p:cNvPr>
            <p:cNvCxnSpPr/>
            <p:nvPr/>
          </p:nvCxnSpPr>
          <p:spPr>
            <a:xfrm>
              <a:off x="1567543" y="1045029"/>
              <a:ext cx="333828" cy="23222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DE9B9B23-0AA9-476C-AA11-D47630879AA8}"/>
                </a:ext>
              </a:extLst>
            </p:cNvPr>
            <p:cNvCxnSpPr/>
            <p:nvPr/>
          </p:nvCxnSpPr>
          <p:spPr>
            <a:xfrm flipV="1">
              <a:off x="1896609" y="1047410"/>
              <a:ext cx="367960" cy="23222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CF7539F8-CCD4-4D08-8903-4B6C2A73AC1E}"/>
              </a:ext>
            </a:extLst>
          </p:cNvPr>
          <p:cNvSpPr txBox="1"/>
          <p:nvPr/>
        </p:nvSpPr>
        <p:spPr>
          <a:xfrm>
            <a:off x="1058056" y="1023686"/>
            <a:ext cx="6864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olidFill>
                  <a:schemeClr val="tx1">
                    <a:lumMod val="65000"/>
                    <a:lumOff val="35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</a:rPr>
              <a:t>For </a:t>
            </a:r>
            <a:r>
              <a:rPr lang="zh-CN" altLang="en-US" sz="3600">
                <a:solidFill>
                  <a:schemeClr val="tx1">
                    <a:lumMod val="65000"/>
                    <a:lumOff val="35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</a:rPr>
              <a:t>语句</a:t>
            </a:r>
            <a:endParaRPr lang="en-US" altLang="zh-CN" sz="3600">
              <a:solidFill>
                <a:srgbClr val="FF0000"/>
              </a:solidFill>
              <a:latin typeface="方正综艺简体" panose="02010601030101010101" pitchFamily="2" charset="-122"/>
              <a:ea typeface="方正综艺简体" panose="02010601030101010101" pitchFamily="2" charset="-122"/>
              <a:sym typeface="Wingdings" panose="05000000000000000000" pitchFamily="2" charset="2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4E2B9D5E-D2E4-4EE0-8D4B-1512EED57C82}"/>
              </a:ext>
            </a:extLst>
          </p:cNvPr>
          <p:cNvCxnSpPr>
            <a:cxnSpLocks/>
          </p:cNvCxnSpPr>
          <p:nvPr/>
        </p:nvCxnSpPr>
        <p:spPr>
          <a:xfrm>
            <a:off x="459198" y="3340100"/>
            <a:ext cx="4064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9A047DEF-6FA3-4D54-BCAD-FC4247011740}"/>
              </a:ext>
            </a:extLst>
          </p:cNvPr>
          <p:cNvSpPr/>
          <p:nvPr/>
        </p:nvSpPr>
        <p:spPr>
          <a:xfrm>
            <a:off x="405197" y="3286100"/>
            <a:ext cx="108000" cy="108000"/>
          </a:xfrm>
          <a:prstGeom prst="ellipse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624207D-60AF-4E3B-A0E2-5F555EA0D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633" y="1907410"/>
            <a:ext cx="5806588" cy="1848940"/>
          </a:xfrm>
          <a:prstGeom prst="rect">
            <a:avLst/>
          </a:prstGeom>
        </p:spPr>
      </p:pic>
      <p:grpSp>
        <p:nvGrpSpPr>
          <p:cNvPr id="42" name="组合 41">
            <a:extLst>
              <a:ext uri="{FF2B5EF4-FFF2-40B4-BE49-F238E27FC236}">
                <a16:creationId xmlns:a16="http://schemas.microsoft.com/office/drawing/2014/main" id="{2ECA7C48-4D9A-4341-BDF6-E9C29094D62D}"/>
              </a:ext>
            </a:extLst>
          </p:cNvPr>
          <p:cNvGrpSpPr/>
          <p:nvPr/>
        </p:nvGrpSpPr>
        <p:grpSpPr>
          <a:xfrm>
            <a:off x="593382" y="461730"/>
            <a:ext cx="11328987" cy="5821375"/>
            <a:chOff x="593382" y="461730"/>
            <a:chExt cx="11328987" cy="5821375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FDE4E903-18E7-4108-A81D-DF8AA0D77114}"/>
                </a:ext>
              </a:extLst>
            </p:cNvPr>
            <p:cNvGrpSpPr/>
            <p:nvPr/>
          </p:nvGrpSpPr>
          <p:grpSpPr>
            <a:xfrm>
              <a:off x="2223279" y="461730"/>
              <a:ext cx="9699090" cy="5821375"/>
              <a:chOff x="2051266" y="986828"/>
              <a:chExt cx="9699090" cy="5821375"/>
            </a:xfrm>
          </p:grpSpPr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E4BA0B91-E97C-4241-A27D-96FA9B26B6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3993" y="986828"/>
                <a:ext cx="0" cy="58213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439FB849-FD93-4B63-8EC2-CB598EB01B1C}"/>
                  </a:ext>
                </a:extLst>
              </p:cNvPr>
              <p:cNvSpPr/>
              <p:nvPr/>
            </p:nvSpPr>
            <p:spPr>
              <a:xfrm>
                <a:off x="8796893" y="1984846"/>
                <a:ext cx="2953463" cy="5256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400" b="1" i="1">
                    <a:solidFill>
                      <a:srgbClr val="0070C0"/>
                    </a:solidFill>
                    <a:latin typeface="微软雅黑"/>
                  </a:rPr>
                  <a:t>临时变量</a:t>
                </a:r>
                <a:r>
                  <a:rPr lang="en-US" altLang="zh-CN" sz="2400" b="1" i="1">
                    <a:solidFill>
                      <a:srgbClr val="0070C0"/>
                    </a:solidFill>
                    <a:latin typeface="微软雅黑"/>
                  </a:rPr>
                  <a:t>,</a:t>
                </a:r>
                <a:r>
                  <a:rPr lang="zh-CN" altLang="en-US" sz="2400" b="1" i="1">
                    <a:solidFill>
                      <a:srgbClr val="0070C0"/>
                    </a:solidFill>
                    <a:latin typeface="微软雅黑"/>
                  </a:rPr>
                  <a:t>随意取名</a:t>
                </a:r>
                <a:endParaRPr lang="en-US" altLang="zh-CN" sz="2400" b="1" i="1">
                  <a:solidFill>
                    <a:srgbClr val="0070C0"/>
                  </a:solidFill>
                  <a:latin typeface="微软雅黑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FF9C3BC-FDA3-490A-BD7A-03BD6B07644C}"/>
                  </a:ext>
                </a:extLst>
              </p:cNvPr>
              <p:cNvSpPr/>
              <p:nvPr/>
            </p:nvSpPr>
            <p:spPr>
              <a:xfrm>
                <a:off x="2051266" y="2600150"/>
                <a:ext cx="423205" cy="571434"/>
              </a:xfrm>
              <a:prstGeom prst="rect">
                <a:avLst/>
              </a:prstGeom>
              <a:solidFill>
                <a:schemeClr val="accent1">
                  <a:alpha val="3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4" name="连接符: 肘形 23">
                <a:extLst>
                  <a:ext uri="{FF2B5EF4-FFF2-40B4-BE49-F238E27FC236}">
                    <a16:creationId xmlns:a16="http://schemas.microsoft.com/office/drawing/2014/main" id="{8FB6833A-0572-4089-9884-560286F6783E}"/>
                  </a:ext>
                </a:extLst>
              </p:cNvPr>
              <p:cNvCxnSpPr>
                <a:cxnSpLocks/>
                <a:stCxn id="22" idx="0"/>
              </p:cNvCxnSpPr>
              <p:nvPr/>
            </p:nvCxnSpPr>
            <p:spPr>
              <a:xfrm rot="5400000" flipH="1" flipV="1">
                <a:off x="5091217" y="-508442"/>
                <a:ext cx="280244" cy="593694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D0E2FA1B-807D-4CF5-ABC3-BDCDBADEE07D}"/>
                  </a:ext>
                </a:extLst>
              </p:cNvPr>
              <p:cNvGrpSpPr/>
              <p:nvPr/>
            </p:nvGrpSpPr>
            <p:grpSpPr>
              <a:xfrm>
                <a:off x="8295151" y="2265906"/>
                <a:ext cx="406400" cy="108000"/>
                <a:chOff x="8295151" y="2265906"/>
                <a:chExt cx="406400" cy="108000"/>
              </a:xfrm>
            </p:grpSpPr>
            <p:cxnSp>
              <p:nvCxnSpPr>
                <p:cNvPr id="32" name="直接连接符 31">
                  <a:extLst>
                    <a:ext uri="{FF2B5EF4-FFF2-40B4-BE49-F238E27FC236}">
                      <a16:creationId xmlns:a16="http://schemas.microsoft.com/office/drawing/2014/main" id="{12265539-8ED7-43E7-AAE9-723EE9064D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95151" y="2319906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椭圆 32">
                  <a:extLst>
                    <a:ext uri="{FF2B5EF4-FFF2-40B4-BE49-F238E27FC236}">
                      <a16:creationId xmlns:a16="http://schemas.microsoft.com/office/drawing/2014/main" id="{17864762-8CED-43E2-8D0A-89EA1BC38D2A}"/>
                    </a:ext>
                  </a:extLst>
                </p:cNvPr>
                <p:cNvSpPr/>
                <p:nvPr/>
              </p:nvSpPr>
              <p:spPr>
                <a:xfrm>
                  <a:off x="8295151" y="2265906"/>
                  <a:ext cx="108000" cy="1080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5C66697-A482-48AB-9A7B-84F4BB5274A9}"/>
                </a:ext>
              </a:extLst>
            </p:cNvPr>
            <p:cNvSpPr/>
            <p:nvPr/>
          </p:nvSpPr>
          <p:spPr>
            <a:xfrm>
              <a:off x="3367454" y="2075052"/>
              <a:ext cx="3077059" cy="571434"/>
            </a:xfrm>
            <a:prstGeom prst="rect">
              <a:avLst/>
            </a:prstGeom>
            <a:solidFill>
              <a:schemeClr val="accent4">
                <a:lumMod val="75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01C2B20C-46D5-4312-A8F6-D9C5CA1F2134}"/>
                </a:ext>
              </a:extLst>
            </p:cNvPr>
            <p:cNvSpPr/>
            <p:nvPr/>
          </p:nvSpPr>
          <p:spPr>
            <a:xfrm>
              <a:off x="8955039" y="3001654"/>
              <a:ext cx="2953463" cy="525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i="1">
                  <a:solidFill>
                    <a:srgbClr val="0070C0"/>
                  </a:solidFill>
                  <a:latin typeface="微软雅黑"/>
                </a:rPr>
                <a:t>可迭代对象</a:t>
              </a:r>
              <a:endParaRPr lang="en-US" altLang="zh-CN" sz="2400" b="1" i="1">
                <a:solidFill>
                  <a:srgbClr val="0070C0"/>
                </a:solidFill>
                <a:latin typeface="微软雅黑"/>
              </a:endParaRP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2B287232-8D2A-43B1-8CDB-511E2E3C55D0}"/>
                </a:ext>
              </a:extLst>
            </p:cNvPr>
            <p:cNvCxnSpPr>
              <a:cxnSpLocks/>
            </p:cNvCxnSpPr>
            <p:nvPr/>
          </p:nvCxnSpPr>
          <p:spPr>
            <a:xfrm>
              <a:off x="8453297" y="3336714"/>
              <a:ext cx="406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17B2164A-D467-4DC2-AEF9-A9EF485F7427}"/>
                </a:ext>
              </a:extLst>
            </p:cNvPr>
            <p:cNvSpPr/>
            <p:nvPr/>
          </p:nvSpPr>
          <p:spPr>
            <a:xfrm>
              <a:off x="8453297" y="3282714"/>
              <a:ext cx="108000" cy="108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连接符: 肘形 11">
              <a:extLst>
                <a:ext uri="{FF2B5EF4-FFF2-40B4-BE49-F238E27FC236}">
                  <a16:creationId xmlns:a16="http://schemas.microsoft.com/office/drawing/2014/main" id="{77BB972A-7DE5-48E7-B740-C3E399824CA1}"/>
                </a:ext>
              </a:extLst>
            </p:cNvPr>
            <p:cNvCxnSpPr>
              <a:stCxn id="8" idx="3"/>
              <a:endCxn id="36" idx="2"/>
            </p:cNvCxnSpPr>
            <p:nvPr/>
          </p:nvCxnSpPr>
          <p:spPr>
            <a:xfrm>
              <a:off x="6444513" y="2360769"/>
              <a:ext cx="2008784" cy="97594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0216A806-8CFB-450D-A129-2B84D73EBBA6}"/>
                </a:ext>
              </a:extLst>
            </p:cNvPr>
            <p:cNvSpPr/>
            <p:nvPr/>
          </p:nvSpPr>
          <p:spPr>
            <a:xfrm>
              <a:off x="1377633" y="2991965"/>
              <a:ext cx="913234" cy="535346"/>
            </a:xfrm>
            <a:prstGeom prst="rect">
              <a:avLst/>
            </a:prstGeom>
            <a:solidFill>
              <a:srgbClr val="FF656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C5720383-D030-4809-84D6-0C086966A777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>
              <a:off x="1834250" y="3527311"/>
              <a:ext cx="0" cy="1015544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9C2F0BEE-8C6F-434A-B5E1-7A49A20C500A}"/>
                </a:ext>
              </a:extLst>
            </p:cNvPr>
            <p:cNvSpPr/>
            <p:nvPr/>
          </p:nvSpPr>
          <p:spPr>
            <a:xfrm>
              <a:off x="593382" y="4408081"/>
              <a:ext cx="2364775" cy="6701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3200" b="1" i="1">
                  <a:solidFill>
                    <a:srgbClr val="0070C0"/>
                  </a:solidFill>
                  <a:latin typeface="微软雅黑"/>
                </a:rPr>
                <a:t>注意缩进</a:t>
              </a:r>
              <a:endParaRPr lang="en-US" altLang="zh-CN" sz="3200" b="1" i="1">
                <a:solidFill>
                  <a:srgbClr val="0070C0"/>
                </a:solidFill>
                <a:latin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85264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E5B70082-9642-426C-B067-C993E92A07CC}"/>
              </a:ext>
            </a:extLst>
          </p:cNvPr>
          <p:cNvSpPr txBox="1"/>
          <p:nvPr/>
        </p:nvSpPr>
        <p:spPr>
          <a:xfrm>
            <a:off x="908301" y="198599"/>
            <a:ext cx="1518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2BC7C0"/>
                </a:solidFill>
              </a:rPr>
              <a:t>RANK 0</a:t>
            </a:r>
            <a:endParaRPr lang="zh-CN" altLang="en-US" sz="2400" b="1">
              <a:solidFill>
                <a:srgbClr val="2BC7C0"/>
              </a:solidFill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93A49B7-AB6C-4B0D-822E-D617AE6D7976}"/>
              </a:ext>
            </a:extLst>
          </p:cNvPr>
          <p:cNvCxnSpPr>
            <a:cxnSpLocks/>
          </p:cNvCxnSpPr>
          <p:nvPr/>
        </p:nvCxnSpPr>
        <p:spPr>
          <a:xfrm>
            <a:off x="459197" y="186211"/>
            <a:ext cx="0" cy="6417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FF879A9-2E77-47DE-8EDA-D98B745BA0B4}"/>
              </a:ext>
            </a:extLst>
          </p:cNvPr>
          <p:cNvCxnSpPr>
            <a:cxnSpLocks/>
          </p:cNvCxnSpPr>
          <p:nvPr/>
        </p:nvCxnSpPr>
        <p:spPr>
          <a:xfrm>
            <a:off x="459198" y="428023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CAFADB9-0523-4010-B39F-07E848859B1E}"/>
              </a:ext>
            </a:extLst>
          </p:cNvPr>
          <p:cNvCxnSpPr>
            <a:cxnSpLocks/>
          </p:cNvCxnSpPr>
          <p:nvPr/>
        </p:nvCxnSpPr>
        <p:spPr>
          <a:xfrm>
            <a:off x="459198" y="1346852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5113035C-C6C8-4EE4-941C-5EB67230546A}"/>
              </a:ext>
            </a:extLst>
          </p:cNvPr>
          <p:cNvSpPr/>
          <p:nvPr/>
        </p:nvSpPr>
        <p:spPr>
          <a:xfrm>
            <a:off x="405197" y="374023"/>
            <a:ext cx="108000" cy="108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0D419ECD-069F-48EF-95F9-8770BF08B854}"/>
              </a:ext>
            </a:extLst>
          </p:cNvPr>
          <p:cNvSpPr/>
          <p:nvPr/>
        </p:nvSpPr>
        <p:spPr>
          <a:xfrm>
            <a:off x="405197" y="1292852"/>
            <a:ext cx="108000" cy="108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1DF4424-3B68-40C0-A098-F6813C78D769}"/>
              </a:ext>
            </a:extLst>
          </p:cNvPr>
          <p:cNvSpPr/>
          <p:nvPr/>
        </p:nvSpPr>
        <p:spPr>
          <a:xfrm>
            <a:off x="2223280" y="237394"/>
            <a:ext cx="3524207" cy="38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i="1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</a:rPr>
              <a:t>使用随机类库</a:t>
            </a:r>
            <a:endParaRPr lang="en-US" altLang="zh-CN" sz="1600" b="1" i="1">
              <a:solidFill>
                <a:schemeClr val="tx1">
                  <a:lumMod val="65000"/>
                  <a:lumOff val="35000"/>
                </a:schemeClr>
              </a:solidFill>
              <a:latin typeface="微软雅黑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9D74F0A2-AE19-47FD-AE1B-68999EBAD7C1}"/>
              </a:ext>
            </a:extLst>
          </p:cNvPr>
          <p:cNvGrpSpPr/>
          <p:nvPr/>
        </p:nvGrpSpPr>
        <p:grpSpPr>
          <a:xfrm>
            <a:off x="5747487" y="6371773"/>
            <a:ext cx="697026" cy="234609"/>
            <a:chOff x="1567543" y="1045029"/>
            <a:chExt cx="697026" cy="234609"/>
          </a:xfrm>
        </p:grpSpPr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554DC110-859D-49C4-9559-341B73CDBD5C}"/>
                </a:ext>
              </a:extLst>
            </p:cNvPr>
            <p:cNvCxnSpPr/>
            <p:nvPr/>
          </p:nvCxnSpPr>
          <p:spPr>
            <a:xfrm>
              <a:off x="1567543" y="1045029"/>
              <a:ext cx="333828" cy="23222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DE9B9B23-0AA9-476C-AA11-D47630879AA8}"/>
                </a:ext>
              </a:extLst>
            </p:cNvPr>
            <p:cNvCxnSpPr/>
            <p:nvPr/>
          </p:nvCxnSpPr>
          <p:spPr>
            <a:xfrm flipV="1">
              <a:off x="1896609" y="1047410"/>
              <a:ext cx="367960" cy="23222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CF7539F8-CCD4-4D08-8903-4B6C2A73AC1E}"/>
              </a:ext>
            </a:extLst>
          </p:cNvPr>
          <p:cNvSpPr txBox="1"/>
          <p:nvPr/>
        </p:nvSpPr>
        <p:spPr>
          <a:xfrm>
            <a:off x="1058056" y="1023686"/>
            <a:ext cx="6864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olidFill>
                  <a:srgbClr val="FF0000"/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</a:rPr>
              <a:t>import</a:t>
            </a:r>
            <a:r>
              <a:rPr lang="en-US" altLang="zh-CN" sz="3600">
                <a:solidFill>
                  <a:schemeClr val="tx1">
                    <a:lumMod val="65000"/>
                    <a:lumOff val="35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</a:rPr>
              <a:t> </a:t>
            </a:r>
            <a:r>
              <a:rPr lang="zh-CN" altLang="en-US" sz="3600">
                <a:solidFill>
                  <a:schemeClr val="bg1">
                    <a:lumMod val="65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</a:rPr>
              <a:t>关键词 </a:t>
            </a:r>
            <a:r>
              <a:rPr lang="en-US" altLang="zh-CN" sz="3600">
                <a:solidFill>
                  <a:schemeClr val="bg1">
                    <a:lumMod val="65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  <a:sym typeface="Wingdings" panose="05000000000000000000" pitchFamily="2" charset="2"/>
              </a:rPr>
              <a:t> </a:t>
            </a:r>
            <a:r>
              <a:rPr lang="zh-CN" altLang="en-US" sz="3600">
                <a:solidFill>
                  <a:schemeClr val="bg1">
                    <a:lumMod val="65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  <a:sym typeface="Wingdings" panose="05000000000000000000" pitchFamily="2" charset="2"/>
              </a:rPr>
              <a:t>导入类库</a:t>
            </a:r>
            <a:endParaRPr lang="en-US" altLang="zh-CN" sz="3600">
              <a:solidFill>
                <a:schemeClr val="bg1">
                  <a:lumMod val="65000"/>
                </a:schemeClr>
              </a:solidFill>
              <a:latin typeface="方正综艺简体" panose="02010601030101010101" pitchFamily="2" charset="-122"/>
              <a:ea typeface="方正综艺简体" panose="02010601030101010101" pitchFamily="2" charset="-122"/>
              <a:sym typeface="Wingdings" panose="05000000000000000000" pitchFamily="2" charset="2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4E2B9D5E-D2E4-4EE0-8D4B-1512EED57C82}"/>
              </a:ext>
            </a:extLst>
          </p:cNvPr>
          <p:cNvCxnSpPr>
            <a:cxnSpLocks/>
          </p:cNvCxnSpPr>
          <p:nvPr/>
        </p:nvCxnSpPr>
        <p:spPr>
          <a:xfrm>
            <a:off x="459198" y="3340100"/>
            <a:ext cx="4064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9A047DEF-6FA3-4D54-BCAD-FC4247011740}"/>
              </a:ext>
            </a:extLst>
          </p:cNvPr>
          <p:cNvSpPr/>
          <p:nvPr/>
        </p:nvSpPr>
        <p:spPr>
          <a:xfrm>
            <a:off x="405197" y="3286100"/>
            <a:ext cx="108000" cy="108000"/>
          </a:xfrm>
          <a:prstGeom prst="ellipse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E2874BD-3E8D-4DAE-A101-D12FD33C7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608" y="2039882"/>
            <a:ext cx="8895809" cy="2701736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A463D6D5-73DA-4445-924D-0090EE9821A3}"/>
              </a:ext>
            </a:extLst>
          </p:cNvPr>
          <p:cNvSpPr/>
          <p:nvPr/>
        </p:nvSpPr>
        <p:spPr>
          <a:xfrm>
            <a:off x="3868617" y="4035082"/>
            <a:ext cx="1740876" cy="343488"/>
          </a:xfrm>
          <a:prstGeom prst="rect">
            <a:avLst/>
          </a:prstGeom>
          <a:solidFill>
            <a:schemeClr val="accent4">
              <a:lumMod val="75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F980D0DC-09B5-4840-93C7-E309A1E9C0E9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5609493" y="4206826"/>
            <a:ext cx="3086099" cy="971844"/>
          </a:xfrm>
          <a:prstGeom prst="bentConnector3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DF76AB19-C721-4C77-BB52-796C826C9F88}"/>
              </a:ext>
            </a:extLst>
          </p:cNvPr>
          <p:cNvSpPr/>
          <p:nvPr/>
        </p:nvSpPr>
        <p:spPr>
          <a:xfrm>
            <a:off x="8695592" y="4939412"/>
            <a:ext cx="3086091" cy="525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i="1">
                <a:solidFill>
                  <a:srgbClr val="0070C0"/>
                </a:solidFill>
                <a:latin typeface="微软雅黑"/>
              </a:rPr>
              <a:t>可迭代对象</a:t>
            </a:r>
            <a:r>
              <a:rPr lang="en-US" altLang="zh-CN" sz="2400" b="1" i="1">
                <a:solidFill>
                  <a:srgbClr val="0070C0"/>
                </a:solidFill>
                <a:latin typeface="微软雅黑"/>
              </a:rPr>
              <a:t>,</a:t>
            </a:r>
            <a:r>
              <a:rPr lang="zh-CN" altLang="en-US" sz="2400" b="1" i="1">
                <a:solidFill>
                  <a:srgbClr val="0070C0"/>
                </a:solidFill>
                <a:latin typeface="微软雅黑"/>
              </a:rPr>
              <a:t>可理解成</a:t>
            </a:r>
            <a:endParaRPr lang="en-US" altLang="zh-CN" sz="2400" b="1" i="1">
              <a:solidFill>
                <a:srgbClr val="0070C0"/>
              </a:solidFill>
              <a:latin typeface="微软雅黑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4C9AC61-933E-435A-A3AA-A63095979CD0}"/>
              </a:ext>
            </a:extLst>
          </p:cNvPr>
          <p:cNvSpPr/>
          <p:nvPr/>
        </p:nvSpPr>
        <p:spPr>
          <a:xfrm>
            <a:off x="8695592" y="5490087"/>
            <a:ext cx="2569315" cy="525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i="1">
                <a:solidFill>
                  <a:srgbClr val="FF8989"/>
                </a:solidFill>
                <a:latin typeface="微软雅黑"/>
              </a:rPr>
              <a:t>[0,1,2,3,…,9]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0B894F8-012E-4B59-9ACC-D665B1B8A035}"/>
              </a:ext>
            </a:extLst>
          </p:cNvPr>
          <p:cNvSpPr/>
          <p:nvPr/>
        </p:nvSpPr>
        <p:spPr>
          <a:xfrm>
            <a:off x="4072082" y="4378571"/>
            <a:ext cx="2510417" cy="336672"/>
          </a:xfrm>
          <a:prstGeom prst="rect">
            <a:avLst/>
          </a:prstGeom>
          <a:solidFill>
            <a:schemeClr val="accent1">
              <a:lumMod val="60000"/>
              <a:lumOff val="4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33CE0D67-E45D-45C7-A31B-517F88C6A49E}"/>
              </a:ext>
            </a:extLst>
          </p:cNvPr>
          <p:cNvCxnSpPr/>
          <p:nvPr/>
        </p:nvCxnSpPr>
        <p:spPr>
          <a:xfrm rot="5400000">
            <a:off x="4427222" y="4814084"/>
            <a:ext cx="948980" cy="782515"/>
          </a:xfrm>
          <a:prstGeom prst="bentConnector3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FC5C6887-6967-4EE0-B872-E7C20001C932}"/>
              </a:ext>
            </a:extLst>
          </p:cNvPr>
          <p:cNvSpPr/>
          <p:nvPr/>
        </p:nvSpPr>
        <p:spPr>
          <a:xfrm>
            <a:off x="2663030" y="5582097"/>
            <a:ext cx="3654300" cy="525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400" b="1" i="1">
                <a:solidFill>
                  <a:srgbClr val="0070C0"/>
                </a:solidFill>
                <a:latin typeface="微软雅黑"/>
              </a:rPr>
              <a:t>生成</a:t>
            </a:r>
            <a:r>
              <a:rPr lang="en-US" altLang="zh-CN" sz="2400" b="1" i="1">
                <a:solidFill>
                  <a:srgbClr val="0070C0"/>
                </a:solidFill>
                <a:latin typeface="微软雅黑"/>
              </a:rPr>
              <a:t>[0,1)</a:t>
            </a:r>
            <a:r>
              <a:rPr lang="zh-CN" altLang="en-US" sz="2400" b="1" i="1">
                <a:solidFill>
                  <a:srgbClr val="0070C0"/>
                </a:solidFill>
                <a:latin typeface="微软雅黑"/>
              </a:rPr>
              <a:t>的随机数</a:t>
            </a:r>
            <a:endParaRPr lang="en-US" altLang="zh-CN" sz="2400" b="1" i="1">
              <a:solidFill>
                <a:srgbClr val="0070C0"/>
              </a:solidFill>
              <a:latin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66747203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2D8B1ADA-4550-45CF-8471-90CD463D032F}"/>
              </a:ext>
            </a:extLst>
          </p:cNvPr>
          <p:cNvSpPr txBox="1"/>
          <p:nvPr/>
        </p:nvSpPr>
        <p:spPr>
          <a:xfrm>
            <a:off x="96716" y="2967335"/>
            <a:ext cx="12192000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5400" b="1" i="1">
                <a:solidFill>
                  <a:srgbClr val="FF8989"/>
                </a:solidFill>
                <a:effectLst/>
                <a:latin typeface="+mn-ea"/>
              </a:defRPr>
            </a:lvl1pPr>
          </a:lstStyle>
          <a:p>
            <a:pPr algn="l"/>
            <a:r>
              <a:rPr lang="en-US" altLang="zh-CN"/>
              <a:t>&gt;&gt;&gt; </a:t>
            </a:r>
            <a:r>
              <a:rPr lang="zh-CN" altLang="en-US"/>
              <a:t>挑战一下</a:t>
            </a:r>
            <a:r>
              <a:rPr lang="en-US" altLang="zh-CN"/>
              <a:t>:</a:t>
            </a:r>
            <a:r>
              <a:rPr lang="zh-CN" altLang="en-US"/>
              <a:t>实现代码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81AFD21-4917-457C-ADCA-CD0F08917233}"/>
              </a:ext>
            </a:extLst>
          </p:cNvPr>
          <p:cNvGrpSpPr/>
          <p:nvPr/>
        </p:nvGrpSpPr>
        <p:grpSpPr>
          <a:xfrm>
            <a:off x="5747487" y="6371773"/>
            <a:ext cx="697026" cy="234609"/>
            <a:chOff x="1567543" y="1045029"/>
            <a:chExt cx="697026" cy="234609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D5DFC064-4775-4BA1-8591-B957521C95D2}"/>
                </a:ext>
              </a:extLst>
            </p:cNvPr>
            <p:cNvCxnSpPr/>
            <p:nvPr/>
          </p:nvCxnSpPr>
          <p:spPr>
            <a:xfrm>
              <a:off x="1567543" y="1045029"/>
              <a:ext cx="333828" cy="23222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F7026ED9-62DE-4B23-BFA5-6D3316F2AE94}"/>
                </a:ext>
              </a:extLst>
            </p:cNvPr>
            <p:cNvCxnSpPr/>
            <p:nvPr/>
          </p:nvCxnSpPr>
          <p:spPr>
            <a:xfrm flipV="1">
              <a:off x="1896609" y="1047410"/>
              <a:ext cx="367960" cy="23222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078312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E5B70082-9642-426C-B067-C993E92A07CC}"/>
              </a:ext>
            </a:extLst>
          </p:cNvPr>
          <p:cNvSpPr txBox="1"/>
          <p:nvPr/>
        </p:nvSpPr>
        <p:spPr>
          <a:xfrm>
            <a:off x="908301" y="198599"/>
            <a:ext cx="1518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2BC7C0"/>
                </a:solidFill>
              </a:rPr>
              <a:t>RANK 0</a:t>
            </a:r>
            <a:endParaRPr lang="zh-CN" altLang="en-US" sz="2400" b="1">
              <a:solidFill>
                <a:srgbClr val="2BC7C0"/>
              </a:solidFill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93A49B7-AB6C-4B0D-822E-D617AE6D7976}"/>
              </a:ext>
            </a:extLst>
          </p:cNvPr>
          <p:cNvCxnSpPr>
            <a:cxnSpLocks/>
          </p:cNvCxnSpPr>
          <p:nvPr/>
        </p:nvCxnSpPr>
        <p:spPr>
          <a:xfrm>
            <a:off x="459197" y="186211"/>
            <a:ext cx="0" cy="6417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FF879A9-2E77-47DE-8EDA-D98B745BA0B4}"/>
              </a:ext>
            </a:extLst>
          </p:cNvPr>
          <p:cNvCxnSpPr>
            <a:cxnSpLocks/>
          </p:cNvCxnSpPr>
          <p:nvPr/>
        </p:nvCxnSpPr>
        <p:spPr>
          <a:xfrm>
            <a:off x="459198" y="428023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5113035C-C6C8-4EE4-941C-5EB67230546A}"/>
              </a:ext>
            </a:extLst>
          </p:cNvPr>
          <p:cNvSpPr/>
          <p:nvPr/>
        </p:nvSpPr>
        <p:spPr>
          <a:xfrm>
            <a:off x="405197" y="374023"/>
            <a:ext cx="108000" cy="108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1DF4424-3B68-40C0-A098-F6813C78D769}"/>
              </a:ext>
            </a:extLst>
          </p:cNvPr>
          <p:cNvSpPr/>
          <p:nvPr/>
        </p:nvSpPr>
        <p:spPr>
          <a:xfrm>
            <a:off x="2223280" y="237394"/>
            <a:ext cx="3524207" cy="38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b="1" i="1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</a:rPr>
              <a:t>Pi</a:t>
            </a:r>
            <a:r>
              <a:rPr lang="zh-CN" altLang="en-US" sz="1600" b="1" i="1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</a:rPr>
              <a:t>值估算</a:t>
            </a:r>
            <a:r>
              <a:rPr lang="en-US" altLang="zh-CN" sz="1600" b="1" i="1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</a:rPr>
              <a:t>,</a:t>
            </a:r>
            <a:r>
              <a:rPr lang="zh-CN" altLang="en-US" sz="1600" b="1" i="1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</a:rPr>
              <a:t>代码实现</a:t>
            </a:r>
            <a:r>
              <a:rPr lang="en-US" altLang="zh-CN" sz="1600" b="1" i="1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</a:rPr>
              <a:t>: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9D74F0A2-AE19-47FD-AE1B-68999EBAD7C1}"/>
              </a:ext>
            </a:extLst>
          </p:cNvPr>
          <p:cNvGrpSpPr/>
          <p:nvPr/>
        </p:nvGrpSpPr>
        <p:grpSpPr>
          <a:xfrm>
            <a:off x="5747487" y="6371773"/>
            <a:ext cx="697026" cy="234609"/>
            <a:chOff x="1567543" y="1045029"/>
            <a:chExt cx="697026" cy="234609"/>
          </a:xfrm>
        </p:grpSpPr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554DC110-859D-49C4-9559-341B73CDBD5C}"/>
                </a:ext>
              </a:extLst>
            </p:cNvPr>
            <p:cNvCxnSpPr/>
            <p:nvPr/>
          </p:nvCxnSpPr>
          <p:spPr>
            <a:xfrm>
              <a:off x="1567543" y="1045029"/>
              <a:ext cx="333828" cy="23222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DE9B9B23-0AA9-476C-AA11-D47630879AA8}"/>
                </a:ext>
              </a:extLst>
            </p:cNvPr>
            <p:cNvCxnSpPr/>
            <p:nvPr/>
          </p:nvCxnSpPr>
          <p:spPr>
            <a:xfrm flipV="1">
              <a:off x="1896609" y="1047410"/>
              <a:ext cx="367960" cy="23222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0669D94C-6186-469F-8DF7-F5B8831AA562}"/>
              </a:ext>
            </a:extLst>
          </p:cNvPr>
          <p:cNvGrpSpPr/>
          <p:nvPr/>
        </p:nvGrpSpPr>
        <p:grpSpPr>
          <a:xfrm>
            <a:off x="405197" y="1023686"/>
            <a:ext cx="11786803" cy="1196237"/>
            <a:chOff x="405197" y="1023686"/>
            <a:chExt cx="11786803" cy="1196237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39C2A298-3A4E-4B4A-8B87-8D099790A98F}"/>
                </a:ext>
              </a:extLst>
            </p:cNvPr>
            <p:cNvGrpSpPr/>
            <p:nvPr/>
          </p:nvGrpSpPr>
          <p:grpSpPr>
            <a:xfrm>
              <a:off x="405197" y="1292852"/>
              <a:ext cx="460401" cy="108000"/>
              <a:chOff x="405197" y="1292852"/>
              <a:chExt cx="460401" cy="108000"/>
            </a:xfrm>
          </p:grpSpPr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6CAFADB9-0523-4010-B39F-07E848859B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198" y="1346852"/>
                <a:ext cx="406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0D419ECD-069F-48EF-95F9-8770BF08B854}"/>
                  </a:ext>
                </a:extLst>
              </p:cNvPr>
              <p:cNvSpPr/>
              <p:nvPr/>
            </p:nvSpPr>
            <p:spPr>
              <a:xfrm>
                <a:off x="405197" y="1292852"/>
                <a:ext cx="108000" cy="10800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F7539F8-CCD4-4D08-8903-4B6C2A73AC1E}"/>
                </a:ext>
              </a:extLst>
            </p:cNvPr>
            <p:cNvSpPr txBox="1"/>
            <p:nvPr/>
          </p:nvSpPr>
          <p:spPr>
            <a:xfrm>
              <a:off x="1058056" y="1023686"/>
              <a:ext cx="107939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>
                  <a:solidFill>
                    <a:schemeClr val="accent2">
                      <a:lumMod val="75000"/>
                    </a:schemeClr>
                  </a:solidFill>
                  <a:latin typeface="方正综艺简体" panose="02010601030101010101" pitchFamily="2" charset="-122"/>
                  <a:ea typeface="方正综艺简体" panose="02010601030101010101" pitchFamily="2" charset="-122"/>
                  <a:sym typeface="Wingdings" panose="05000000000000000000" pitchFamily="2" charset="2"/>
                </a:rPr>
                <a:t>N1 : </a:t>
              </a:r>
              <a:r>
                <a:rPr lang="zh-CN" altLang="en-US" sz="3600">
                  <a:solidFill>
                    <a:schemeClr val="accent2">
                      <a:lumMod val="75000"/>
                    </a:schemeClr>
                  </a:solidFill>
                  <a:latin typeface="方正综艺简体" panose="02010601030101010101" pitchFamily="2" charset="-122"/>
                  <a:ea typeface="方正综艺简体" panose="02010601030101010101" pitchFamily="2" charset="-122"/>
                  <a:sym typeface="Wingdings" panose="05000000000000000000" pitchFamily="2" charset="2"/>
                </a:rPr>
                <a:t>产生一个随机样本点</a:t>
              </a:r>
              <a:r>
                <a:rPr lang="en-US" altLang="zh-CN" sz="3600">
                  <a:solidFill>
                    <a:schemeClr val="accent2">
                      <a:lumMod val="75000"/>
                    </a:schemeClr>
                  </a:solidFill>
                  <a:latin typeface="方正综艺简体" panose="02010601030101010101" pitchFamily="2" charset="-122"/>
                  <a:ea typeface="方正综艺简体" panose="02010601030101010101" pitchFamily="2" charset="-122"/>
                  <a:sym typeface="Wingdings" panose="05000000000000000000" pitchFamily="2" charset="2"/>
                </a:rPr>
                <a:t>,(</a:t>
              </a:r>
              <a:r>
                <a:rPr lang="zh-CN" altLang="en-US" sz="3600">
                  <a:solidFill>
                    <a:schemeClr val="accent2">
                      <a:lumMod val="75000"/>
                    </a:schemeClr>
                  </a:solidFill>
                  <a:latin typeface="方正综艺简体" panose="02010601030101010101" pitchFamily="2" charset="-122"/>
                  <a:ea typeface="方正综艺简体" panose="02010601030101010101" pitchFamily="2" charset="-122"/>
                  <a:sym typeface="Wingdings" panose="05000000000000000000" pitchFamily="2" charset="2"/>
                </a:rPr>
                <a:t>数量越多</a:t>
              </a:r>
              <a:r>
                <a:rPr lang="en-US" altLang="zh-CN" sz="3600">
                  <a:solidFill>
                    <a:schemeClr val="accent2">
                      <a:lumMod val="75000"/>
                    </a:schemeClr>
                  </a:solidFill>
                  <a:latin typeface="方正综艺简体" panose="02010601030101010101" pitchFamily="2" charset="-122"/>
                  <a:ea typeface="方正综艺简体" panose="02010601030101010101" pitchFamily="2" charset="-122"/>
                  <a:sym typeface="Wingdings" panose="05000000000000000000" pitchFamily="2" charset="2"/>
                </a:rPr>
                <a:t>,</a:t>
              </a:r>
              <a:r>
                <a:rPr lang="zh-CN" altLang="en-US" sz="3600">
                  <a:solidFill>
                    <a:schemeClr val="accent2">
                      <a:lumMod val="75000"/>
                    </a:schemeClr>
                  </a:solidFill>
                  <a:latin typeface="方正综艺简体" panose="02010601030101010101" pitchFamily="2" charset="-122"/>
                  <a:ea typeface="方正综艺简体" panose="02010601030101010101" pitchFamily="2" charset="-122"/>
                  <a:sym typeface="Wingdings" panose="05000000000000000000" pitchFamily="2" charset="2"/>
                </a:rPr>
                <a:t>估算就会越准确</a:t>
              </a:r>
              <a:r>
                <a:rPr lang="en-US" altLang="zh-CN" sz="3600">
                  <a:solidFill>
                    <a:schemeClr val="accent2">
                      <a:lumMod val="75000"/>
                    </a:schemeClr>
                  </a:solidFill>
                  <a:latin typeface="方正综艺简体" panose="02010601030101010101" pitchFamily="2" charset="-122"/>
                  <a:ea typeface="方正综艺简体" panose="02010601030101010101" pitchFamily="2" charset="-122"/>
                  <a:sym typeface="Wingdings" panose="05000000000000000000" pitchFamily="2" charset="2"/>
                </a:rPr>
                <a:t>)</a:t>
              </a:r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A5C90E29-6303-4642-B85E-3707A41D4BDB}"/>
                </a:ext>
              </a:extLst>
            </p:cNvPr>
            <p:cNvSpPr txBox="1"/>
            <p:nvPr/>
          </p:nvSpPr>
          <p:spPr>
            <a:xfrm>
              <a:off x="8994531" y="1573592"/>
              <a:ext cx="31974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>
                  <a:solidFill>
                    <a:srgbClr val="E896E4"/>
                  </a:solidFill>
                  <a:latin typeface="方正综艺简体" panose="02010601030101010101" pitchFamily="2" charset="-122"/>
                  <a:ea typeface="方正综艺简体" panose="02010601030101010101" pitchFamily="2" charset="-122"/>
                </a:defRPr>
              </a:lvl1pPr>
            </a:lstStyle>
            <a:p>
              <a:r>
                <a: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比如</a:t>
              </a:r>
              <a:r>
                <a:rPr lang="en-US" altLang="zh-CN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100000</a:t>
              </a:r>
              <a:endParaRPr lang="zh-CN" altLang="en-US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D644FF1-EB1B-407B-9837-60B463E96487}"/>
              </a:ext>
            </a:extLst>
          </p:cNvPr>
          <p:cNvGrpSpPr/>
          <p:nvPr/>
        </p:nvGrpSpPr>
        <p:grpSpPr>
          <a:xfrm>
            <a:off x="405197" y="2629589"/>
            <a:ext cx="11786803" cy="1196237"/>
            <a:chOff x="405197" y="1023686"/>
            <a:chExt cx="11786803" cy="1196237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DCA2FEF5-68FF-41F3-BECF-92C73F79131C}"/>
                </a:ext>
              </a:extLst>
            </p:cNvPr>
            <p:cNvGrpSpPr/>
            <p:nvPr/>
          </p:nvGrpSpPr>
          <p:grpSpPr>
            <a:xfrm>
              <a:off x="405197" y="1292852"/>
              <a:ext cx="460401" cy="108000"/>
              <a:chOff x="405197" y="1292852"/>
              <a:chExt cx="460401" cy="108000"/>
            </a:xfrm>
          </p:grpSpPr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8997A329-9619-4DC8-A30A-3957B2A041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198" y="1346852"/>
                <a:ext cx="406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85D6F757-74E0-47FD-B221-F507CB25D41E}"/>
                  </a:ext>
                </a:extLst>
              </p:cNvPr>
              <p:cNvSpPr/>
              <p:nvPr/>
            </p:nvSpPr>
            <p:spPr>
              <a:xfrm>
                <a:off x="405197" y="1292852"/>
                <a:ext cx="108000" cy="10800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B6A6E87-2683-493F-8F68-5D6B4B8656DD}"/>
                </a:ext>
              </a:extLst>
            </p:cNvPr>
            <p:cNvSpPr txBox="1"/>
            <p:nvPr/>
          </p:nvSpPr>
          <p:spPr>
            <a:xfrm>
              <a:off x="1058056" y="1023686"/>
              <a:ext cx="107939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>
                  <a:solidFill>
                    <a:schemeClr val="accent1">
                      <a:lumMod val="75000"/>
                    </a:schemeClr>
                  </a:solidFill>
                  <a:latin typeface="方正综艺简体" panose="02010601030101010101" pitchFamily="2" charset="-122"/>
                  <a:ea typeface="方正综艺简体" panose="02010601030101010101" pitchFamily="2" charset="-122"/>
                  <a:sym typeface="Wingdings" panose="05000000000000000000" pitchFamily="2" charset="2"/>
                </a:rPr>
                <a:t>N2 : </a:t>
              </a:r>
              <a:r>
                <a:rPr lang="zh-CN" altLang="en-US" sz="3600">
                  <a:solidFill>
                    <a:schemeClr val="accent1">
                      <a:lumMod val="75000"/>
                    </a:schemeClr>
                  </a:solidFill>
                  <a:latin typeface="方正综艺简体" panose="02010601030101010101" pitchFamily="2" charset="-122"/>
                  <a:ea typeface="方正综艺简体" panose="02010601030101010101" pitchFamily="2" charset="-122"/>
                  <a:sym typeface="Wingdings" panose="05000000000000000000" pitchFamily="2" charset="2"/>
                </a:rPr>
                <a:t>利用</a:t>
              </a:r>
              <a:r>
                <a:rPr lang="en-US" altLang="zh-CN" sz="3600">
                  <a:solidFill>
                    <a:schemeClr val="accent1">
                      <a:lumMod val="75000"/>
                    </a:schemeClr>
                  </a:solidFill>
                  <a:latin typeface="方正综艺简体" panose="02010601030101010101" pitchFamily="2" charset="-122"/>
                  <a:ea typeface="方正综艺简体" panose="02010601030101010101" pitchFamily="2" charset="-122"/>
                  <a:sym typeface="Wingdings" panose="05000000000000000000" pitchFamily="2" charset="2"/>
                </a:rPr>
                <a:t>for+if </a:t>
              </a:r>
              <a:r>
                <a:rPr lang="zh-CN" altLang="en-US" sz="3600">
                  <a:solidFill>
                    <a:schemeClr val="accent1">
                      <a:lumMod val="75000"/>
                    </a:schemeClr>
                  </a:solidFill>
                  <a:latin typeface="方正综艺简体" panose="02010601030101010101" pitchFamily="2" charset="-122"/>
                  <a:ea typeface="方正综艺简体" panose="02010601030101010101" pitchFamily="2" charset="-122"/>
                  <a:sym typeface="Wingdings" panose="05000000000000000000" pitchFamily="2" charset="2"/>
                </a:rPr>
                <a:t>语句 重复判断</a:t>
              </a:r>
              <a:r>
                <a:rPr lang="en-US" altLang="zh-CN" sz="3600">
                  <a:solidFill>
                    <a:schemeClr val="accent1">
                      <a:lumMod val="75000"/>
                    </a:schemeClr>
                  </a:solidFill>
                  <a:latin typeface="方正综艺简体" panose="02010601030101010101" pitchFamily="2" charset="-122"/>
                  <a:ea typeface="方正综艺简体" panose="02010601030101010101" pitchFamily="2" charset="-122"/>
                  <a:sym typeface="Wingdings" panose="05000000000000000000" pitchFamily="2" charset="2"/>
                </a:rPr>
                <a:t>(</a:t>
              </a:r>
              <a:r>
                <a:rPr lang="zh-CN" altLang="en-US" sz="3600">
                  <a:solidFill>
                    <a:schemeClr val="accent1">
                      <a:lumMod val="75000"/>
                    </a:schemeClr>
                  </a:solidFill>
                  <a:latin typeface="方正综艺简体" panose="02010601030101010101" pitchFamily="2" charset="-122"/>
                  <a:ea typeface="方正综艺简体" panose="02010601030101010101" pitchFamily="2" charset="-122"/>
                  <a:sym typeface="Wingdings" panose="05000000000000000000" pitchFamily="2" charset="2"/>
                </a:rPr>
                <a:t>次数</a:t>
              </a:r>
              <a:r>
                <a:rPr lang="en-US" altLang="zh-CN" sz="3600">
                  <a:solidFill>
                    <a:schemeClr val="accent1">
                      <a:lumMod val="75000"/>
                    </a:schemeClr>
                  </a:solidFill>
                  <a:latin typeface="方正综艺简体" panose="02010601030101010101" pitchFamily="2" charset="-122"/>
                  <a:ea typeface="方正综艺简体" panose="02010601030101010101" pitchFamily="2" charset="-122"/>
                  <a:sym typeface="Wingdings" panose="05000000000000000000" pitchFamily="2" charset="2"/>
                </a:rPr>
                <a:t>=</a:t>
              </a:r>
              <a:r>
                <a:rPr lang="zh-CN" altLang="en-US" sz="3600">
                  <a:solidFill>
                    <a:schemeClr val="accent1">
                      <a:lumMod val="75000"/>
                    </a:schemeClr>
                  </a:solidFill>
                  <a:latin typeface="方正综艺简体" panose="02010601030101010101" pitchFamily="2" charset="-122"/>
                  <a:ea typeface="方正综艺简体" panose="02010601030101010101" pitchFamily="2" charset="-122"/>
                  <a:sym typeface="Wingdings" panose="05000000000000000000" pitchFamily="2" charset="2"/>
                </a:rPr>
                <a:t>随机样本点数量</a:t>
              </a:r>
              <a:r>
                <a:rPr lang="en-US" altLang="zh-CN" sz="3600">
                  <a:solidFill>
                    <a:schemeClr val="accent1">
                      <a:lumMod val="75000"/>
                    </a:schemeClr>
                  </a:solidFill>
                  <a:latin typeface="方正综艺简体" panose="02010601030101010101" pitchFamily="2" charset="-122"/>
                  <a:ea typeface="方正综艺简体" panose="02010601030101010101" pitchFamily="2" charset="-122"/>
                  <a:sym typeface="Wingdings" panose="05000000000000000000" pitchFamily="2" charset="2"/>
                </a:rPr>
                <a:t>)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13C466B0-D9CE-42FD-89CD-9DE3E67C449B}"/>
                </a:ext>
              </a:extLst>
            </p:cNvPr>
            <p:cNvSpPr txBox="1"/>
            <p:nvPr/>
          </p:nvSpPr>
          <p:spPr>
            <a:xfrm>
              <a:off x="8994531" y="1573592"/>
              <a:ext cx="31974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3600">
                  <a:solidFill>
                    <a:srgbClr val="E896E4"/>
                  </a:solidFill>
                  <a:latin typeface="方正综艺简体" panose="02010601030101010101" pitchFamily="2" charset="-122"/>
                  <a:ea typeface="方正综艺简体" panose="02010601030101010101" pitchFamily="2" charset="-122"/>
                </a:defRPr>
              </a:lvl1pPr>
            </a:lstStyle>
            <a:p>
              <a:r>
                <a: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比如</a:t>
              </a:r>
              <a:r>
                <a:rPr lang="en-US" altLang="zh-CN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100000</a:t>
              </a:r>
              <a:endParaRPr lang="zh-CN" altLang="en-US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4D599C01-531F-47E5-9EEE-097AB985A7D0}"/>
              </a:ext>
            </a:extLst>
          </p:cNvPr>
          <p:cNvGrpSpPr/>
          <p:nvPr/>
        </p:nvGrpSpPr>
        <p:grpSpPr>
          <a:xfrm>
            <a:off x="405197" y="4235493"/>
            <a:ext cx="11446832" cy="646331"/>
            <a:chOff x="405197" y="1023686"/>
            <a:chExt cx="11446832" cy="646331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98672D0D-E0A3-4983-820F-78D20922299F}"/>
                </a:ext>
              </a:extLst>
            </p:cNvPr>
            <p:cNvGrpSpPr/>
            <p:nvPr/>
          </p:nvGrpSpPr>
          <p:grpSpPr>
            <a:xfrm>
              <a:off x="405197" y="1292852"/>
              <a:ext cx="460401" cy="108000"/>
              <a:chOff x="405197" y="1292852"/>
              <a:chExt cx="460401" cy="108000"/>
            </a:xfrm>
          </p:grpSpPr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2699C2D7-6759-4D3C-9701-79425A10BE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198" y="1346852"/>
                <a:ext cx="406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14F55E7B-8FC3-4AD0-A9DB-0EBAE10BC687}"/>
                  </a:ext>
                </a:extLst>
              </p:cNvPr>
              <p:cNvSpPr/>
              <p:nvPr/>
            </p:nvSpPr>
            <p:spPr>
              <a:xfrm>
                <a:off x="405197" y="1292852"/>
                <a:ext cx="108000" cy="10800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AA9B194E-EFE4-49BB-9DEC-5366063B66E4}"/>
                </a:ext>
              </a:extLst>
            </p:cNvPr>
            <p:cNvSpPr txBox="1"/>
            <p:nvPr/>
          </p:nvSpPr>
          <p:spPr>
            <a:xfrm>
              <a:off x="1058056" y="1023686"/>
              <a:ext cx="107939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>
                  <a:solidFill>
                    <a:srgbClr val="FF6565"/>
                  </a:solidFill>
                  <a:latin typeface="方正综艺简体" panose="02010601030101010101" pitchFamily="2" charset="-122"/>
                  <a:ea typeface="方正综艺简体" panose="02010601030101010101" pitchFamily="2" charset="-122"/>
                  <a:sym typeface="Wingdings" panose="05000000000000000000" pitchFamily="2" charset="2"/>
                </a:rPr>
                <a:t>N3 : </a:t>
              </a:r>
              <a:r>
                <a:rPr lang="zh-CN" altLang="en-US" sz="3600">
                  <a:solidFill>
                    <a:srgbClr val="FF6565"/>
                  </a:solidFill>
                  <a:latin typeface="方正综艺简体" panose="02010601030101010101" pitchFamily="2" charset="-122"/>
                  <a:ea typeface="方正综艺简体" panose="02010601030101010101" pitchFamily="2" charset="-122"/>
                  <a:sym typeface="Wingdings" panose="05000000000000000000" pitchFamily="2" charset="2"/>
                </a:rPr>
                <a:t>计算落在圆内的样本点占总数量的</a:t>
              </a:r>
              <a:r>
                <a:rPr lang="en-US" altLang="zh-CN" sz="3600">
                  <a:solidFill>
                    <a:srgbClr val="FF6565"/>
                  </a:solidFill>
                  <a:latin typeface="方正综艺简体" panose="02010601030101010101" pitchFamily="2" charset="-122"/>
                  <a:ea typeface="方正综艺简体" panose="02010601030101010101" pitchFamily="2" charset="-122"/>
                  <a:sym typeface="Wingdings" panose="05000000000000000000" pitchFamily="2" charset="2"/>
                </a:rPr>
                <a:t>4</a:t>
              </a:r>
              <a:r>
                <a:rPr lang="zh-CN" altLang="en-US" sz="3600">
                  <a:solidFill>
                    <a:srgbClr val="FF6565"/>
                  </a:solidFill>
                  <a:latin typeface="方正综艺简体" panose="02010601030101010101" pitchFamily="2" charset="-122"/>
                  <a:ea typeface="方正综艺简体" panose="02010601030101010101" pitchFamily="2" charset="-122"/>
                  <a:sym typeface="Wingdings" panose="05000000000000000000" pitchFamily="2" charset="2"/>
                </a:rPr>
                <a:t>倍比率</a:t>
              </a:r>
              <a:r>
                <a:rPr lang="en-US" altLang="zh-CN" sz="3600">
                  <a:solidFill>
                    <a:srgbClr val="FF6565"/>
                  </a:solidFill>
                  <a:latin typeface="方正综艺简体" panose="02010601030101010101" pitchFamily="2" charset="-122"/>
                  <a:ea typeface="方正综艺简体" panose="02010601030101010101" pitchFamily="2" charset="-122"/>
                  <a:sym typeface="Wingdings" panose="05000000000000000000" pitchFamily="2" charset="2"/>
                </a:rPr>
                <a:t> p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1EB12684-52F9-4DF0-8C03-B4EA487D0B1E}"/>
              </a:ext>
            </a:extLst>
          </p:cNvPr>
          <p:cNvSpPr txBox="1"/>
          <p:nvPr/>
        </p:nvSpPr>
        <p:spPr>
          <a:xfrm>
            <a:off x="405197" y="5901988"/>
            <a:ext cx="1899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rgbClr val="FF6565"/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</a:defRPr>
            </a:lvl1pPr>
          </a:lstStyle>
          <a:p>
            <a:r>
              <a:rPr lang="zh-CN" altLang="en-US">
                <a:solidFill>
                  <a:schemeClr val="accent6">
                    <a:lumMod val="60000"/>
                    <a:lumOff val="40000"/>
                  </a:schemeClr>
                </a:solidFill>
              </a:rPr>
              <a:t>提示</a:t>
            </a:r>
            <a:r>
              <a:rPr lang="en-US" altLang="zh-CN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  <a:endParaRPr lang="zh-CN" alt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4970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2D8B1ADA-4550-45CF-8471-90CD463D032F}"/>
              </a:ext>
            </a:extLst>
          </p:cNvPr>
          <p:cNvSpPr txBox="1"/>
          <p:nvPr/>
        </p:nvSpPr>
        <p:spPr>
          <a:xfrm>
            <a:off x="96716" y="2967335"/>
            <a:ext cx="12192000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5400" b="1" i="1">
                <a:solidFill>
                  <a:srgbClr val="FF8989"/>
                </a:solidFill>
                <a:effectLst/>
                <a:latin typeface="+mn-ea"/>
              </a:defRPr>
            </a:lvl1pPr>
          </a:lstStyle>
          <a:p>
            <a:pPr algn="l"/>
            <a:r>
              <a:rPr lang="en-US" altLang="zh-CN"/>
              <a:t>@@,</a:t>
            </a:r>
            <a:r>
              <a:rPr lang="zh-CN" altLang="en-US"/>
              <a:t>你可能经常听到以下这些名词</a:t>
            </a:r>
            <a:r>
              <a:rPr lang="en-US" altLang="zh-CN"/>
              <a:t>:</a:t>
            </a:r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81AFD21-4917-457C-ADCA-CD0F08917233}"/>
              </a:ext>
            </a:extLst>
          </p:cNvPr>
          <p:cNvGrpSpPr/>
          <p:nvPr/>
        </p:nvGrpSpPr>
        <p:grpSpPr>
          <a:xfrm>
            <a:off x="5747487" y="6371773"/>
            <a:ext cx="697026" cy="234609"/>
            <a:chOff x="1567543" y="1045029"/>
            <a:chExt cx="697026" cy="234609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D5DFC064-4775-4BA1-8591-B957521C95D2}"/>
                </a:ext>
              </a:extLst>
            </p:cNvPr>
            <p:cNvCxnSpPr/>
            <p:nvPr/>
          </p:nvCxnSpPr>
          <p:spPr>
            <a:xfrm>
              <a:off x="1567543" y="1045029"/>
              <a:ext cx="333828" cy="23222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F7026ED9-62DE-4B23-BFA5-6D3316F2AE94}"/>
                </a:ext>
              </a:extLst>
            </p:cNvPr>
            <p:cNvCxnSpPr/>
            <p:nvPr/>
          </p:nvCxnSpPr>
          <p:spPr>
            <a:xfrm flipV="1">
              <a:off x="1896609" y="1047410"/>
              <a:ext cx="367960" cy="23222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878494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D81AFD21-4917-457C-ADCA-CD0F08917233}"/>
              </a:ext>
            </a:extLst>
          </p:cNvPr>
          <p:cNvGrpSpPr/>
          <p:nvPr/>
        </p:nvGrpSpPr>
        <p:grpSpPr>
          <a:xfrm>
            <a:off x="5747487" y="6371773"/>
            <a:ext cx="697026" cy="234609"/>
            <a:chOff x="1567543" y="1045029"/>
            <a:chExt cx="697026" cy="234609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D5DFC064-4775-4BA1-8591-B957521C95D2}"/>
                </a:ext>
              </a:extLst>
            </p:cNvPr>
            <p:cNvCxnSpPr/>
            <p:nvPr/>
          </p:nvCxnSpPr>
          <p:spPr>
            <a:xfrm>
              <a:off x="1567543" y="1045029"/>
              <a:ext cx="333828" cy="23222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F7026ED9-62DE-4B23-BFA5-6D3316F2AE94}"/>
                </a:ext>
              </a:extLst>
            </p:cNvPr>
            <p:cNvCxnSpPr/>
            <p:nvPr/>
          </p:nvCxnSpPr>
          <p:spPr>
            <a:xfrm flipV="1">
              <a:off x="1896609" y="1047410"/>
              <a:ext cx="367960" cy="23222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6424166E-B245-4155-A455-4847A277EB0B}"/>
              </a:ext>
            </a:extLst>
          </p:cNvPr>
          <p:cNvSpPr txBox="1"/>
          <p:nvPr/>
        </p:nvSpPr>
        <p:spPr>
          <a:xfrm>
            <a:off x="646948" y="4041059"/>
            <a:ext cx="1057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>
                <a:solidFill>
                  <a:srgbClr val="2BC7C0"/>
                </a:solidFill>
              </a:rPr>
              <a:t>类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408102E-841C-4FBF-AC75-A6DCD76B0187}"/>
              </a:ext>
            </a:extLst>
          </p:cNvPr>
          <p:cNvSpPr txBox="1"/>
          <p:nvPr/>
        </p:nvSpPr>
        <p:spPr>
          <a:xfrm>
            <a:off x="436919" y="871098"/>
            <a:ext cx="23130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>
                <a:solidFill>
                  <a:schemeClr val="accent4">
                    <a:lumMod val="75000"/>
                  </a:schemeClr>
                </a:solidFill>
              </a:rPr>
              <a:t>对象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D8E759-84E0-48CE-B5A7-BB598AF62A60}"/>
              </a:ext>
            </a:extLst>
          </p:cNvPr>
          <p:cNvSpPr txBox="1"/>
          <p:nvPr/>
        </p:nvSpPr>
        <p:spPr>
          <a:xfrm>
            <a:off x="1817745" y="5060894"/>
            <a:ext cx="46267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>
                <a:solidFill>
                  <a:srgbClr val="E896E4"/>
                </a:solidFill>
              </a:rPr>
              <a:t>实例化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36C6F27-D614-4009-BAF9-52890469A9B8}"/>
              </a:ext>
            </a:extLst>
          </p:cNvPr>
          <p:cNvSpPr txBox="1"/>
          <p:nvPr/>
        </p:nvSpPr>
        <p:spPr>
          <a:xfrm>
            <a:off x="3791551" y="3752255"/>
            <a:ext cx="44080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>
                <a:solidFill>
                  <a:schemeClr val="tx2">
                    <a:lumMod val="40000"/>
                    <a:lumOff val="60000"/>
                  </a:schemeClr>
                </a:solidFill>
              </a:rPr>
              <a:t>静态属性 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E048627-A55F-48E9-89A7-7759F1A7413E}"/>
              </a:ext>
            </a:extLst>
          </p:cNvPr>
          <p:cNvSpPr txBox="1"/>
          <p:nvPr/>
        </p:nvSpPr>
        <p:spPr>
          <a:xfrm>
            <a:off x="1466019" y="2711014"/>
            <a:ext cx="23130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>
                <a:solidFill>
                  <a:srgbClr val="2BC7C0"/>
                </a:solidFill>
              </a:rPr>
              <a:t>字段 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B71C1FE-1442-4118-BDE7-D69581BDA44C}"/>
              </a:ext>
            </a:extLst>
          </p:cNvPr>
          <p:cNvSpPr txBox="1"/>
          <p:nvPr/>
        </p:nvSpPr>
        <p:spPr>
          <a:xfrm>
            <a:off x="6715971" y="5086471"/>
            <a:ext cx="20826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>
                <a:solidFill>
                  <a:srgbClr val="2BC7C0"/>
                </a:solidFill>
              </a:rPr>
              <a:t>方法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B9920D3-F870-424E-8560-A506F979A2F1}"/>
              </a:ext>
            </a:extLst>
          </p:cNvPr>
          <p:cNvSpPr txBox="1"/>
          <p:nvPr/>
        </p:nvSpPr>
        <p:spPr>
          <a:xfrm>
            <a:off x="5403190" y="742829"/>
            <a:ext cx="20826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i="1">
                <a:solidFill>
                  <a:schemeClr val="accent5">
                    <a:lumMod val="60000"/>
                    <a:lumOff val="40000"/>
                  </a:schemeClr>
                </a:solidFill>
              </a:rPr>
              <a:t>函数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7DA3D3B-F6FA-4E11-A0B3-E7633F4D718C}"/>
              </a:ext>
            </a:extLst>
          </p:cNvPr>
          <p:cNvSpPr txBox="1"/>
          <p:nvPr/>
        </p:nvSpPr>
        <p:spPr>
          <a:xfrm>
            <a:off x="5674649" y="2400211"/>
            <a:ext cx="2082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>
                <a:solidFill>
                  <a:schemeClr val="accent4">
                    <a:lumMod val="50000"/>
                  </a:schemeClr>
                </a:solidFill>
              </a:rPr>
              <a:t>封装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5989DD6-777D-41B0-B195-AFDB4962B1CC}"/>
              </a:ext>
            </a:extLst>
          </p:cNvPr>
          <p:cNvSpPr txBox="1"/>
          <p:nvPr/>
        </p:nvSpPr>
        <p:spPr>
          <a:xfrm>
            <a:off x="7856060" y="3970767"/>
            <a:ext cx="20826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>
                <a:solidFill>
                  <a:srgbClr val="FF0000"/>
                </a:solidFill>
              </a:rPr>
              <a:t>多态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B345696-B3ED-4C43-BC56-EA5951B207E7}"/>
              </a:ext>
            </a:extLst>
          </p:cNvPr>
          <p:cNvSpPr txBox="1"/>
          <p:nvPr/>
        </p:nvSpPr>
        <p:spPr>
          <a:xfrm>
            <a:off x="2821787" y="1167907"/>
            <a:ext cx="25890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>
                <a:solidFill>
                  <a:srgbClr val="2BC7C0"/>
                </a:solidFill>
              </a:rPr>
              <a:t>继承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FB7CC5B-2848-4E0A-A6B8-5C32DAAFEC48}"/>
              </a:ext>
            </a:extLst>
          </p:cNvPr>
          <p:cNvSpPr txBox="1"/>
          <p:nvPr/>
        </p:nvSpPr>
        <p:spPr>
          <a:xfrm>
            <a:off x="8309999" y="975317"/>
            <a:ext cx="34446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i="1">
                <a:solidFill>
                  <a:schemeClr val="accent5">
                    <a:lumMod val="60000"/>
                    <a:lumOff val="40000"/>
                  </a:schemeClr>
                </a:solidFill>
              </a:rPr>
              <a:t>lambda</a:t>
            </a:r>
            <a:endParaRPr lang="zh-CN" altLang="en-US" sz="6000" b="1" i="1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D53790B-E52D-439A-8990-FE0E0BFFD72C}"/>
              </a:ext>
            </a:extLst>
          </p:cNvPr>
          <p:cNvSpPr txBox="1"/>
          <p:nvPr/>
        </p:nvSpPr>
        <p:spPr>
          <a:xfrm>
            <a:off x="9072620" y="2114557"/>
            <a:ext cx="295525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b="1">
                <a:solidFill>
                  <a:schemeClr val="bg1">
                    <a:lumMod val="85000"/>
                  </a:schemeClr>
                </a:solidFill>
              </a:rPr>
              <a:t>递归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E9EC60A-C1FE-4F54-9D99-82074463D6E2}"/>
              </a:ext>
            </a:extLst>
          </p:cNvPr>
          <p:cNvSpPr txBox="1"/>
          <p:nvPr/>
        </p:nvSpPr>
        <p:spPr>
          <a:xfrm>
            <a:off x="5371832" y="4779723"/>
            <a:ext cx="2082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tx2">
                    <a:lumMod val="75000"/>
                  </a:schemeClr>
                </a:solidFill>
              </a:rPr>
              <a:t>形参实参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2E3AEDD-5D31-41C1-BFF0-9BEC5C473DF7}"/>
              </a:ext>
            </a:extLst>
          </p:cNvPr>
          <p:cNvSpPr txBox="1"/>
          <p:nvPr/>
        </p:nvSpPr>
        <p:spPr>
          <a:xfrm>
            <a:off x="4348869" y="3105745"/>
            <a:ext cx="2082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迭代器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7836092-7BBA-4637-A54D-3986122EA9BC}"/>
              </a:ext>
            </a:extLst>
          </p:cNvPr>
          <p:cNvSpPr txBox="1"/>
          <p:nvPr/>
        </p:nvSpPr>
        <p:spPr>
          <a:xfrm>
            <a:off x="2622526" y="4135822"/>
            <a:ext cx="1057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tx2">
                    <a:lumMod val="75000"/>
                  </a:schemeClr>
                </a:solidFill>
              </a:rPr>
              <a:t>闭包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4A2597A-960E-4805-A760-6FF07D1E3666}"/>
              </a:ext>
            </a:extLst>
          </p:cNvPr>
          <p:cNvSpPr txBox="1"/>
          <p:nvPr/>
        </p:nvSpPr>
        <p:spPr>
          <a:xfrm>
            <a:off x="7100526" y="1865145"/>
            <a:ext cx="1841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65000"/>
                    <a:lumOff val="35000"/>
                  </a:schemeClr>
                </a:solidFill>
              </a:rPr>
              <a:t>装饰器</a:t>
            </a:r>
          </a:p>
        </p:txBody>
      </p:sp>
    </p:spTree>
    <p:extLst>
      <p:ext uri="{BB962C8B-B14F-4D97-AF65-F5344CB8AC3E}">
        <p14:creationId xmlns:p14="http://schemas.microsoft.com/office/powerpoint/2010/main" val="9940426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3" grpId="0"/>
      <p:bldP spid="14" grpId="0"/>
      <p:bldP spid="15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C4EA125-B880-40CB-AF72-553673D7B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7635"/>
            <a:ext cx="2543175" cy="14097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D8B1ADA-4550-45CF-8471-90CD463D032F}"/>
              </a:ext>
            </a:extLst>
          </p:cNvPr>
          <p:cNvSpPr txBox="1"/>
          <p:nvPr/>
        </p:nvSpPr>
        <p:spPr>
          <a:xfrm>
            <a:off x="96716" y="2967335"/>
            <a:ext cx="12192000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5400" b="1" i="1">
                <a:solidFill>
                  <a:srgbClr val="FF8989"/>
                </a:solidFill>
                <a:effectLst/>
                <a:latin typeface="+mn-ea"/>
              </a:defRPr>
            </a:lvl1pPr>
          </a:lstStyle>
          <a:p>
            <a:pPr algn="l"/>
            <a:r>
              <a:rPr lang="en-US" altLang="zh-CN"/>
              <a:t>@@,</a:t>
            </a:r>
            <a:r>
              <a:rPr lang="zh-CN" altLang="en-US"/>
              <a:t>听到这</a:t>
            </a:r>
            <a:r>
              <a:rPr lang="en-US" altLang="zh-CN"/>
              <a:t>,</a:t>
            </a:r>
            <a:r>
              <a:rPr lang="zh-CN" altLang="en-US"/>
              <a:t>你可能已经不想学了</a:t>
            </a:r>
            <a:r>
              <a:rPr lang="en-US" altLang="zh-CN"/>
              <a:t>:</a:t>
            </a:r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81AFD21-4917-457C-ADCA-CD0F08917233}"/>
              </a:ext>
            </a:extLst>
          </p:cNvPr>
          <p:cNvGrpSpPr/>
          <p:nvPr/>
        </p:nvGrpSpPr>
        <p:grpSpPr>
          <a:xfrm>
            <a:off x="5747487" y="6371773"/>
            <a:ext cx="697026" cy="234609"/>
            <a:chOff x="1567543" y="1045029"/>
            <a:chExt cx="697026" cy="234609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D5DFC064-4775-4BA1-8591-B957521C95D2}"/>
                </a:ext>
              </a:extLst>
            </p:cNvPr>
            <p:cNvCxnSpPr/>
            <p:nvPr/>
          </p:nvCxnSpPr>
          <p:spPr>
            <a:xfrm>
              <a:off x="1567543" y="1045029"/>
              <a:ext cx="333828" cy="23222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F7026ED9-62DE-4B23-BFA5-6D3316F2AE94}"/>
                </a:ext>
              </a:extLst>
            </p:cNvPr>
            <p:cNvCxnSpPr/>
            <p:nvPr/>
          </p:nvCxnSpPr>
          <p:spPr>
            <a:xfrm flipV="1">
              <a:off x="1896609" y="1047410"/>
              <a:ext cx="367960" cy="23222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A8D6F00C-252D-489B-8E45-129C31AFB0BF}"/>
              </a:ext>
            </a:extLst>
          </p:cNvPr>
          <p:cNvSpPr txBox="1"/>
          <p:nvPr/>
        </p:nvSpPr>
        <p:spPr>
          <a:xfrm>
            <a:off x="3991708" y="3890665"/>
            <a:ext cx="7847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i="1">
                <a:solidFill>
                  <a:srgbClr val="E896E4"/>
                </a:solidFill>
              </a:rPr>
              <a:t>或者已经被吓到了</a:t>
            </a:r>
            <a:r>
              <a:rPr lang="en-US" altLang="zh-CN" sz="2400" b="1" i="1">
                <a:solidFill>
                  <a:srgbClr val="E896E4"/>
                </a:solidFill>
              </a:rPr>
              <a:t>,</a:t>
            </a:r>
            <a:r>
              <a:rPr lang="zh-CN" altLang="en-US" sz="2400" b="1" i="1">
                <a:solidFill>
                  <a:srgbClr val="E896E4"/>
                </a:solidFill>
              </a:rPr>
              <a:t>错认为门槛很高</a:t>
            </a:r>
            <a:endParaRPr lang="zh-CN" altLang="en-US" sz="2400" i="1">
              <a:solidFill>
                <a:srgbClr val="E896E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9495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D81AFD21-4917-457C-ADCA-CD0F08917233}"/>
              </a:ext>
            </a:extLst>
          </p:cNvPr>
          <p:cNvGrpSpPr/>
          <p:nvPr/>
        </p:nvGrpSpPr>
        <p:grpSpPr>
          <a:xfrm>
            <a:off x="5747487" y="6371773"/>
            <a:ext cx="697026" cy="234609"/>
            <a:chOff x="1567543" y="1045029"/>
            <a:chExt cx="697026" cy="234609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D5DFC064-4775-4BA1-8591-B957521C95D2}"/>
                </a:ext>
              </a:extLst>
            </p:cNvPr>
            <p:cNvCxnSpPr/>
            <p:nvPr/>
          </p:nvCxnSpPr>
          <p:spPr>
            <a:xfrm>
              <a:off x="1567543" y="1045029"/>
              <a:ext cx="333828" cy="23222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F7026ED9-62DE-4B23-BFA5-6D3316F2AE94}"/>
                </a:ext>
              </a:extLst>
            </p:cNvPr>
            <p:cNvCxnSpPr/>
            <p:nvPr/>
          </p:nvCxnSpPr>
          <p:spPr>
            <a:xfrm flipV="1">
              <a:off x="1896609" y="1047410"/>
              <a:ext cx="367960" cy="23222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3EAF82F0-28A4-4D4A-AD10-68780F98FFC2}"/>
              </a:ext>
            </a:extLst>
          </p:cNvPr>
          <p:cNvSpPr txBox="1"/>
          <p:nvPr/>
        </p:nvSpPr>
        <p:spPr>
          <a:xfrm>
            <a:off x="454388" y="621901"/>
            <a:ext cx="116122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i="1">
                <a:solidFill>
                  <a:srgbClr val="2BC7C0"/>
                </a:solidFill>
              </a:rPr>
              <a:t>但是</a:t>
            </a:r>
            <a:r>
              <a:rPr lang="en-US" altLang="zh-CN" sz="3200" b="1" i="1">
                <a:solidFill>
                  <a:srgbClr val="2BC7C0"/>
                </a:solidFill>
              </a:rPr>
              <a:t>,</a:t>
            </a:r>
            <a:r>
              <a:rPr lang="zh-CN" altLang="en-US" sz="3200" b="1" i="1">
                <a:solidFill>
                  <a:srgbClr val="2BC7C0"/>
                </a:solidFill>
              </a:rPr>
              <a:t>这仅仅是表象而已</a:t>
            </a:r>
            <a:r>
              <a:rPr lang="en-US" altLang="zh-CN" sz="3200" b="1" i="1">
                <a:solidFill>
                  <a:srgbClr val="2BC7C0"/>
                </a:solidFill>
              </a:rPr>
              <a:t>,</a:t>
            </a:r>
            <a:br>
              <a:rPr lang="en-US" altLang="zh-CN" sz="3200" b="1" i="1">
                <a:solidFill>
                  <a:srgbClr val="2BC7C0"/>
                </a:solidFill>
              </a:rPr>
            </a:br>
            <a:r>
              <a:rPr lang="zh-CN" altLang="en-US" sz="3200" b="1" i="1">
                <a:solidFill>
                  <a:srgbClr val="2BC7C0"/>
                </a:solidFill>
              </a:rPr>
              <a:t>表象往往是很容易欺骗人</a:t>
            </a:r>
            <a:r>
              <a:rPr lang="en-US" altLang="zh-CN" sz="3200" b="1" i="1">
                <a:solidFill>
                  <a:srgbClr val="2BC7C0"/>
                </a:solidFill>
              </a:rPr>
              <a:t>,</a:t>
            </a:r>
            <a:br>
              <a:rPr lang="en-US" altLang="zh-CN" sz="3200" b="1" i="1">
                <a:solidFill>
                  <a:srgbClr val="2BC7C0"/>
                </a:solidFill>
              </a:rPr>
            </a:br>
            <a:r>
              <a:rPr lang="zh-CN" altLang="en-US" sz="3200" b="1" i="1">
                <a:solidFill>
                  <a:srgbClr val="2BC7C0"/>
                </a:solidFill>
              </a:rPr>
              <a:t>事实上</a:t>
            </a:r>
            <a:r>
              <a:rPr lang="en-US" altLang="zh-CN" sz="3200" b="1" i="1">
                <a:solidFill>
                  <a:srgbClr val="2BC7C0"/>
                </a:solidFill>
              </a:rPr>
              <a:t>,python</a:t>
            </a:r>
            <a:r>
              <a:rPr lang="zh-CN" altLang="en-US" sz="3200" b="1" i="1">
                <a:solidFill>
                  <a:srgbClr val="2BC7C0"/>
                </a:solidFill>
              </a:rPr>
              <a:t>的学习成本非常低</a:t>
            </a:r>
            <a:r>
              <a:rPr lang="en-US" altLang="zh-CN" sz="3200" b="1" i="1">
                <a:solidFill>
                  <a:srgbClr val="2BC7C0"/>
                </a:solidFill>
              </a:rPr>
              <a:t>,</a:t>
            </a:r>
            <a:endParaRPr lang="zh-CN" altLang="en-US" sz="3200" i="1">
              <a:solidFill>
                <a:srgbClr val="2BC7C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2F155A0-A544-4B4B-841E-B9A5DF02BA5E}"/>
              </a:ext>
            </a:extLst>
          </p:cNvPr>
          <p:cNvSpPr txBox="1"/>
          <p:nvPr/>
        </p:nvSpPr>
        <p:spPr>
          <a:xfrm>
            <a:off x="3982654" y="4814118"/>
            <a:ext cx="7847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i="1">
                <a:solidFill>
                  <a:srgbClr val="E896E4"/>
                </a:solidFill>
              </a:rPr>
              <a:t>只要我们理解了这些术语</a:t>
            </a:r>
            <a:endParaRPr lang="zh-CN" altLang="en-US" sz="2400" i="1">
              <a:solidFill>
                <a:srgbClr val="E896E4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8982923-B7DD-49F9-B0D8-4CAB6DFAE537}"/>
              </a:ext>
            </a:extLst>
          </p:cNvPr>
          <p:cNvSpPr/>
          <p:nvPr/>
        </p:nvSpPr>
        <p:spPr>
          <a:xfrm>
            <a:off x="6564521" y="4444786"/>
            <a:ext cx="3160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>
                <a:solidFill>
                  <a:srgbClr val="2BC7C0"/>
                </a:solidFill>
              </a:rPr>
              <a:t>Python </a:t>
            </a:r>
            <a:r>
              <a:rPr lang="zh-CN" altLang="en-US" b="1" i="1">
                <a:solidFill>
                  <a:srgbClr val="2BC7C0"/>
                </a:solidFill>
              </a:rPr>
              <a:t>代码的可阅读性较高</a:t>
            </a:r>
            <a:r>
              <a:rPr lang="en-US" altLang="zh-CN" b="1" i="1">
                <a:solidFill>
                  <a:srgbClr val="2BC7C0"/>
                </a:solidFill>
              </a:rPr>
              <a:t>…</a:t>
            </a:r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E671B0F-3E77-41F4-86FA-26E81DDCC4F0}"/>
              </a:ext>
            </a:extLst>
          </p:cNvPr>
          <p:cNvSpPr txBox="1"/>
          <p:nvPr/>
        </p:nvSpPr>
        <p:spPr>
          <a:xfrm>
            <a:off x="3009770" y="5774434"/>
            <a:ext cx="617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i="1">
                <a:solidFill>
                  <a:srgbClr val="FF6565"/>
                </a:solidFill>
              </a:rPr>
              <a:t>下面</a:t>
            </a:r>
            <a:r>
              <a:rPr lang="en-US" altLang="zh-CN" sz="2400" b="1" i="1">
                <a:solidFill>
                  <a:srgbClr val="FF6565"/>
                </a:solidFill>
              </a:rPr>
              <a:t>,</a:t>
            </a:r>
            <a:r>
              <a:rPr lang="zh-CN" altLang="en-US" sz="2400" b="1" i="1">
                <a:solidFill>
                  <a:srgbClr val="FF6565"/>
                </a:solidFill>
              </a:rPr>
              <a:t>我们通过代码去理解这些乱</a:t>
            </a:r>
            <a:r>
              <a:rPr lang="en-US" altLang="zh-CN" sz="2400" b="1" i="1">
                <a:solidFill>
                  <a:srgbClr val="FF6565"/>
                </a:solidFill>
              </a:rPr>
              <a:t>78</a:t>
            </a:r>
            <a:r>
              <a:rPr lang="zh-CN" altLang="en-US" sz="2400" b="1" i="1">
                <a:solidFill>
                  <a:srgbClr val="FF6565"/>
                </a:solidFill>
              </a:rPr>
              <a:t>糟的术语</a:t>
            </a:r>
            <a:endParaRPr lang="zh-CN" altLang="en-US" sz="2400" i="1">
              <a:solidFill>
                <a:srgbClr val="FF65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472405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2D8B1ADA-4550-45CF-8471-90CD463D032F}"/>
              </a:ext>
            </a:extLst>
          </p:cNvPr>
          <p:cNvSpPr txBox="1"/>
          <p:nvPr/>
        </p:nvSpPr>
        <p:spPr>
          <a:xfrm>
            <a:off x="1211386" y="2828835"/>
            <a:ext cx="9769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>
                <a:solidFill>
                  <a:srgbClr val="2BC7C0"/>
                </a:solidFill>
              </a:rPr>
              <a:t>代码</a:t>
            </a:r>
            <a:r>
              <a:rPr lang="en-US" altLang="zh-CN" sz="7200">
                <a:solidFill>
                  <a:srgbClr val="2BC7C0"/>
                </a:solidFill>
                <a:sym typeface="Wingdings" panose="05000000000000000000" pitchFamily="2" charset="2"/>
              </a:rPr>
              <a:t></a:t>
            </a:r>
            <a:r>
              <a:rPr lang="zh-CN" altLang="en-US" sz="7200">
                <a:solidFill>
                  <a:srgbClr val="2BC7C0"/>
                </a:solidFill>
                <a:sym typeface="Wingdings" panose="05000000000000000000" pitchFamily="2" charset="2"/>
              </a:rPr>
              <a:t>现实世界的映射</a:t>
            </a:r>
            <a:endParaRPr lang="zh-CN" altLang="en-US" sz="7200">
              <a:solidFill>
                <a:srgbClr val="2BC7C0"/>
              </a:solidFill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81AFD21-4917-457C-ADCA-CD0F08917233}"/>
              </a:ext>
            </a:extLst>
          </p:cNvPr>
          <p:cNvGrpSpPr/>
          <p:nvPr/>
        </p:nvGrpSpPr>
        <p:grpSpPr>
          <a:xfrm>
            <a:off x="5747487" y="6371773"/>
            <a:ext cx="697026" cy="234609"/>
            <a:chOff x="1567543" y="1045029"/>
            <a:chExt cx="697026" cy="234609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D5DFC064-4775-4BA1-8591-B957521C95D2}"/>
                </a:ext>
              </a:extLst>
            </p:cNvPr>
            <p:cNvCxnSpPr/>
            <p:nvPr/>
          </p:nvCxnSpPr>
          <p:spPr>
            <a:xfrm>
              <a:off x="1567543" y="1045029"/>
              <a:ext cx="333828" cy="23222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F7026ED9-62DE-4B23-BFA5-6D3316F2AE94}"/>
                </a:ext>
              </a:extLst>
            </p:cNvPr>
            <p:cNvCxnSpPr/>
            <p:nvPr/>
          </p:nvCxnSpPr>
          <p:spPr>
            <a:xfrm flipV="1">
              <a:off x="1896609" y="1047410"/>
              <a:ext cx="367960" cy="23222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7DD7CCF6-C62B-4C80-A68D-67B587B66C1E}"/>
              </a:ext>
            </a:extLst>
          </p:cNvPr>
          <p:cNvSpPr txBox="1"/>
          <p:nvPr/>
        </p:nvSpPr>
        <p:spPr>
          <a:xfrm>
            <a:off x="4035669" y="4237892"/>
            <a:ext cx="7847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i="1">
                <a:solidFill>
                  <a:srgbClr val="E896E4"/>
                </a:solidFill>
              </a:rPr>
              <a:t>这些术语</a:t>
            </a:r>
            <a:r>
              <a:rPr lang="en-US" altLang="zh-CN" sz="2400" b="1" i="1">
                <a:solidFill>
                  <a:srgbClr val="E896E4"/>
                </a:solidFill>
              </a:rPr>
              <a:t>,</a:t>
            </a:r>
            <a:r>
              <a:rPr lang="zh-CN" altLang="en-US" sz="2400" b="1" i="1">
                <a:solidFill>
                  <a:srgbClr val="E896E4"/>
                </a:solidFill>
              </a:rPr>
              <a:t>你总能在现实世界中找到与之对应的关系</a:t>
            </a:r>
            <a:endParaRPr lang="zh-CN" altLang="en-US" sz="2400" i="1">
              <a:solidFill>
                <a:srgbClr val="E896E4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AED2A1-D6B3-4F9C-958C-5060F204A6D8}"/>
              </a:ext>
            </a:extLst>
          </p:cNvPr>
          <p:cNvSpPr txBox="1"/>
          <p:nvPr/>
        </p:nvSpPr>
        <p:spPr>
          <a:xfrm>
            <a:off x="351314" y="1938634"/>
            <a:ext cx="5622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i="1">
                <a:solidFill>
                  <a:srgbClr val="FF8989"/>
                </a:solidFill>
              </a:rPr>
              <a:t>请记住</a:t>
            </a:r>
            <a:endParaRPr lang="zh-CN" altLang="en-US" sz="3200" i="1">
              <a:solidFill>
                <a:srgbClr val="FF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40212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E5B70082-9642-426C-B067-C993E92A07CC}"/>
              </a:ext>
            </a:extLst>
          </p:cNvPr>
          <p:cNvSpPr txBox="1"/>
          <p:nvPr/>
        </p:nvSpPr>
        <p:spPr>
          <a:xfrm>
            <a:off x="908301" y="198599"/>
            <a:ext cx="1518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2BC7C0"/>
                </a:solidFill>
              </a:rPr>
              <a:t>RANK 1</a:t>
            </a:r>
            <a:endParaRPr lang="zh-CN" altLang="en-US" sz="2400" b="1">
              <a:solidFill>
                <a:srgbClr val="2BC7C0"/>
              </a:solidFill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93A49B7-AB6C-4B0D-822E-D617AE6D7976}"/>
              </a:ext>
            </a:extLst>
          </p:cNvPr>
          <p:cNvCxnSpPr>
            <a:cxnSpLocks/>
          </p:cNvCxnSpPr>
          <p:nvPr/>
        </p:nvCxnSpPr>
        <p:spPr>
          <a:xfrm>
            <a:off x="459197" y="186211"/>
            <a:ext cx="0" cy="6417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FF879A9-2E77-47DE-8EDA-D98B745BA0B4}"/>
              </a:ext>
            </a:extLst>
          </p:cNvPr>
          <p:cNvCxnSpPr>
            <a:cxnSpLocks/>
          </p:cNvCxnSpPr>
          <p:nvPr/>
        </p:nvCxnSpPr>
        <p:spPr>
          <a:xfrm>
            <a:off x="459198" y="428023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CAFADB9-0523-4010-B39F-07E848859B1E}"/>
              </a:ext>
            </a:extLst>
          </p:cNvPr>
          <p:cNvCxnSpPr>
            <a:cxnSpLocks/>
          </p:cNvCxnSpPr>
          <p:nvPr/>
        </p:nvCxnSpPr>
        <p:spPr>
          <a:xfrm>
            <a:off x="459198" y="1346852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5113035C-C6C8-4EE4-941C-5EB67230546A}"/>
              </a:ext>
            </a:extLst>
          </p:cNvPr>
          <p:cNvSpPr/>
          <p:nvPr/>
        </p:nvSpPr>
        <p:spPr>
          <a:xfrm>
            <a:off x="405197" y="374023"/>
            <a:ext cx="108000" cy="108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0D419ECD-069F-48EF-95F9-8770BF08B854}"/>
              </a:ext>
            </a:extLst>
          </p:cNvPr>
          <p:cNvSpPr/>
          <p:nvPr/>
        </p:nvSpPr>
        <p:spPr>
          <a:xfrm>
            <a:off x="405197" y="1292852"/>
            <a:ext cx="108000" cy="108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1DF4424-3B68-40C0-A098-F6813C78D769}"/>
              </a:ext>
            </a:extLst>
          </p:cNvPr>
          <p:cNvSpPr/>
          <p:nvPr/>
        </p:nvSpPr>
        <p:spPr>
          <a:xfrm>
            <a:off x="2223280" y="237394"/>
            <a:ext cx="3524207" cy="38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i="1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</a:rPr>
              <a:t>现实生活角度</a:t>
            </a:r>
            <a:r>
              <a:rPr lang="en-US" altLang="zh-CN" sz="1600" b="1" i="1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</a:rPr>
              <a:t>,</a:t>
            </a:r>
            <a:r>
              <a:rPr lang="zh-CN" altLang="en-US" sz="1600" b="1" i="1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</a:rPr>
              <a:t>理解</a:t>
            </a:r>
            <a:r>
              <a:rPr lang="en-US" altLang="zh-CN" sz="1600" b="1" i="1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</a:rPr>
              <a:t>: </a:t>
            </a:r>
            <a:r>
              <a:rPr lang="zh-CN" altLang="en-US" sz="1600" b="1" i="1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</a:rPr>
              <a:t>类 </a:t>
            </a:r>
            <a:r>
              <a:rPr lang="en-US" altLang="zh-CN" sz="1600" b="1" i="1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</a:rPr>
              <a:t>&amp; </a:t>
            </a:r>
            <a:r>
              <a:rPr lang="zh-CN" altLang="en-US" sz="1600" b="1" i="1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</a:rPr>
              <a:t>对象</a:t>
            </a:r>
            <a:endParaRPr lang="en-US" altLang="zh-CN" sz="1600" b="1" i="1">
              <a:solidFill>
                <a:schemeClr val="tx1">
                  <a:lumMod val="65000"/>
                  <a:lumOff val="35000"/>
                </a:schemeClr>
              </a:solidFill>
              <a:latin typeface="微软雅黑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9D74F0A2-AE19-47FD-AE1B-68999EBAD7C1}"/>
              </a:ext>
            </a:extLst>
          </p:cNvPr>
          <p:cNvGrpSpPr/>
          <p:nvPr/>
        </p:nvGrpSpPr>
        <p:grpSpPr>
          <a:xfrm>
            <a:off x="5747487" y="6371773"/>
            <a:ext cx="697026" cy="234609"/>
            <a:chOff x="1567543" y="1045029"/>
            <a:chExt cx="697026" cy="234609"/>
          </a:xfrm>
        </p:grpSpPr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554DC110-859D-49C4-9559-341B73CDBD5C}"/>
                </a:ext>
              </a:extLst>
            </p:cNvPr>
            <p:cNvCxnSpPr/>
            <p:nvPr/>
          </p:nvCxnSpPr>
          <p:spPr>
            <a:xfrm>
              <a:off x="1567543" y="1045029"/>
              <a:ext cx="333828" cy="23222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DE9B9B23-0AA9-476C-AA11-D47630879AA8}"/>
                </a:ext>
              </a:extLst>
            </p:cNvPr>
            <p:cNvCxnSpPr/>
            <p:nvPr/>
          </p:nvCxnSpPr>
          <p:spPr>
            <a:xfrm flipV="1">
              <a:off x="1896609" y="1047410"/>
              <a:ext cx="367960" cy="23222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CF7539F8-CCD4-4D08-8903-4B6C2A73AC1E}"/>
              </a:ext>
            </a:extLst>
          </p:cNvPr>
          <p:cNvSpPr txBox="1"/>
          <p:nvPr/>
        </p:nvSpPr>
        <p:spPr>
          <a:xfrm>
            <a:off x="1058056" y="1023686"/>
            <a:ext cx="6864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olidFill>
                  <a:schemeClr val="tx1">
                    <a:lumMod val="65000"/>
                    <a:lumOff val="35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</a:rPr>
              <a:t>1.</a:t>
            </a:r>
            <a:r>
              <a:rPr lang="zh-CN" altLang="en-US" sz="3600">
                <a:solidFill>
                  <a:schemeClr val="tx1">
                    <a:lumMod val="65000"/>
                    <a:lumOff val="35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</a:rPr>
              <a:t>类的作用</a:t>
            </a:r>
            <a:r>
              <a:rPr lang="en-US" altLang="zh-CN" sz="3600">
                <a:solidFill>
                  <a:schemeClr val="tx1">
                    <a:lumMod val="65000"/>
                    <a:lumOff val="35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</a:rPr>
              <a:t>,</a:t>
            </a:r>
            <a:r>
              <a:rPr lang="zh-CN" altLang="en-US" sz="3600">
                <a:solidFill>
                  <a:schemeClr val="tx1">
                    <a:lumMod val="65000"/>
                    <a:lumOff val="35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</a:rPr>
              <a:t>就是为了</a:t>
            </a:r>
            <a:r>
              <a:rPr lang="zh-CN" altLang="en-US" sz="3600">
                <a:solidFill>
                  <a:srgbClr val="FF0000"/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</a:rPr>
              <a:t>分类</a:t>
            </a:r>
            <a:endParaRPr lang="en-US" altLang="zh-CN" sz="3600">
              <a:solidFill>
                <a:srgbClr val="FF0000"/>
              </a:solidFill>
              <a:latin typeface="方正综艺简体" panose="02010601030101010101" pitchFamily="2" charset="-122"/>
              <a:ea typeface="方正综艺简体" panose="02010601030101010101" pitchFamily="2" charset="-122"/>
              <a:sym typeface="Wingdings" panose="05000000000000000000" pitchFamily="2" charset="2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4E2B9D5E-D2E4-4EE0-8D4B-1512EED57C82}"/>
              </a:ext>
            </a:extLst>
          </p:cNvPr>
          <p:cNvCxnSpPr>
            <a:cxnSpLocks/>
          </p:cNvCxnSpPr>
          <p:nvPr/>
        </p:nvCxnSpPr>
        <p:spPr>
          <a:xfrm>
            <a:off x="459198" y="3340100"/>
            <a:ext cx="4064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9A047DEF-6FA3-4D54-BCAD-FC4247011740}"/>
              </a:ext>
            </a:extLst>
          </p:cNvPr>
          <p:cNvSpPr/>
          <p:nvPr/>
        </p:nvSpPr>
        <p:spPr>
          <a:xfrm>
            <a:off x="405197" y="3286100"/>
            <a:ext cx="108000" cy="108000"/>
          </a:xfrm>
          <a:prstGeom prst="ellipse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CCCFC2F-448E-44CF-A2E8-9D78C54C19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226" y="3010528"/>
            <a:ext cx="650250" cy="6502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C41851D-389A-4606-8AB3-BECA567BFD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357" y="2979183"/>
            <a:ext cx="712940" cy="71294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4375C78-42FF-4094-B9CD-9C6510A3831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406" y="3010528"/>
            <a:ext cx="650250" cy="650250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FA7872B9-ACE1-406D-B3CD-0B0C915D4ED3}"/>
              </a:ext>
            </a:extLst>
          </p:cNvPr>
          <p:cNvSpPr txBox="1"/>
          <p:nvPr/>
        </p:nvSpPr>
        <p:spPr>
          <a:xfrm>
            <a:off x="3115655" y="3697791"/>
            <a:ext cx="1189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</a:defRPr>
            </a:lvl1pPr>
          </a:lstStyle>
          <a:p>
            <a:pPr algn="ctr"/>
            <a:r>
              <a:rPr lang="zh-CN" altLang="en-US" sz="1800">
                <a:solidFill>
                  <a:srgbClr val="FF8989"/>
                </a:solidFill>
              </a:rPr>
              <a:t>服装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5D27656-9B8C-4BF6-8377-B1616CEC4592}"/>
              </a:ext>
            </a:extLst>
          </p:cNvPr>
          <p:cNvSpPr txBox="1"/>
          <p:nvPr/>
        </p:nvSpPr>
        <p:spPr>
          <a:xfrm>
            <a:off x="5083131" y="3697791"/>
            <a:ext cx="1189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</a:defRPr>
            </a:lvl1pPr>
          </a:lstStyle>
          <a:p>
            <a:pPr algn="ctr"/>
            <a:r>
              <a:rPr lang="zh-CN" altLang="en-US" sz="1800">
                <a:solidFill>
                  <a:srgbClr val="FF8989"/>
                </a:solidFill>
              </a:rPr>
              <a:t>手机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BA2AF60-4782-4651-963A-E02FCB3F827A}"/>
              </a:ext>
            </a:extLst>
          </p:cNvPr>
          <p:cNvSpPr txBox="1"/>
          <p:nvPr/>
        </p:nvSpPr>
        <p:spPr>
          <a:xfrm>
            <a:off x="7637835" y="3697791"/>
            <a:ext cx="1189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</a:defRPr>
            </a:lvl1pPr>
          </a:lstStyle>
          <a:p>
            <a:pPr algn="ctr"/>
            <a:r>
              <a:rPr lang="zh-CN" altLang="en-US" sz="1800">
                <a:solidFill>
                  <a:srgbClr val="FF8989"/>
                </a:solidFill>
              </a:rPr>
              <a:t>相机</a:t>
            </a:r>
          </a:p>
        </p:txBody>
      </p:sp>
    </p:spTree>
    <p:extLst>
      <p:ext uri="{BB962C8B-B14F-4D97-AF65-F5344CB8AC3E}">
        <p14:creationId xmlns:p14="http://schemas.microsoft.com/office/powerpoint/2010/main" val="199608573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2D8B1ADA-4550-45CF-8471-90CD463D032F}"/>
              </a:ext>
            </a:extLst>
          </p:cNvPr>
          <p:cNvSpPr txBox="1"/>
          <p:nvPr/>
        </p:nvSpPr>
        <p:spPr>
          <a:xfrm>
            <a:off x="1" y="1738590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>
                <a:solidFill>
                  <a:srgbClr val="2BC7C0"/>
                </a:solidFill>
              </a:rPr>
              <a:t>工欲善其事，必先利其器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81AFD21-4917-457C-ADCA-CD0F08917233}"/>
              </a:ext>
            </a:extLst>
          </p:cNvPr>
          <p:cNvGrpSpPr/>
          <p:nvPr/>
        </p:nvGrpSpPr>
        <p:grpSpPr>
          <a:xfrm>
            <a:off x="5747487" y="6371773"/>
            <a:ext cx="697026" cy="234609"/>
            <a:chOff x="1567543" y="1045029"/>
            <a:chExt cx="697026" cy="234609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D5DFC064-4775-4BA1-8591-B957521C95D2}"/>
                </a:ext>
              </a:extLst>
            </p:cNvPr>
            <p:cNvCxnSpPr/>
            <p:nvPr/>
          </p:nvCxnSpPr>
          <p:spPr>
            <a:xfrm>
              <a:off x="1567543" y="1045029"/>
              <a:ext cx="333828" cy="23222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F7026ED9-62DE-4B23-BFA5-6D3316F2AE94}"/>
                </a:ext>
              </a:extLst>
            </p:cNvPr>
            <p:cNvCxnSpPr/>
            <p:nvPr/>
          </p:nvCxnSpPr>
          <p:spPr>
            <a:xfrm flipV="1">
              <a:off x="1896609" y="1047410"/>
              <a:ext cx="367960" cy="23222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5BE37EC-2C83-44BB-AF42-4BF34316A4D1}"/>
              </a:ext>
            </a:extLst>
          </p:cNvPr>
          <p:cNvSpPr txBox="1"/>
          <p:nvPr/>
        </p:nvSpPr>
        <p:spPr>
          <a:xfrm>
            <a:off x="9144000" y="3105834"/>
            <a:ext cx="3174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Life is short, I use Python</a:t>
            </a:r>
          </a:p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CB1914-8400-41D1-AD80-DC363A64AA51}"/>
              </a:ext>
            </a:extLst>
          </p:cNvPr>
          <p:cNvSpPr txBox="1"/>
          <p:nvPr/>
        </p:nvSpPr>
        <p:spPr>
          <a:xfrm>
            <a:off x="7556988" y="3552110"/>
            <a:ext cx="3174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人生苦短</a:t>
            </a:r>
            <a:r>
              <a:rPr lang="en-US" altLang="zh-CN" sz="20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,</a:t>
            </a:r>
            <a:r>
              <a:rPr lang="zh-CN" altLang="en-US" sz="20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我用</a:t>
            </a:r>
            <a:r>
              <a:rPr lang="en-US" altLang="zh-CN" sz="20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python</a:t>
            </a:r>
            <a:endParaRPr lang="zh-CN" altLang="en-US" sz="200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FC96A67-AB64-44F0-BCB4-E004013E6D7F}"/>
              </a:ext>
            </a:extLst>
          </p:cNvPr>
          <p:cNvCxnSpPr/>
          <p:nvPr/>
        </p:nvCxnSpPr>
        <p:spPr>
          <a:xfrm>
            <a:off x="0" y="6352543"/>
            <a:ext cx="24970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784D3A6E-F5EE-42AE-AB39-EB4E8E5D2589}"/>
              </a:ext>
            </a:extLst>
          </p:cNvPr>
          <p:cNvSpPr txBox="1"/>
          <p:nvPr/>
        </p:nvSpPr>
        <p:spPr>
          <a:xfrm>
            <a:off x="202222" y="6352543"/>
            <a:ext cx="4185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highlight>
                  <a:srgbClr val="808080"/>
                </a:highlight>
                <a:latin typeface="方正隶变繁体" panose="03000509000000000000" pitchFamily="65" charset="-122"/>
                <a:ea typeface="方正隶变繁体" panose="03000509000000000000" pitchFamily="65" charset="-122"/>
              </a:rPr>
              <a:t>1</a:t>
            </a:r>
            <a:r>
              <a:rPr lang="en-US" altLang="zh-CN" sz="1200" b="1">
                <a:solidFill>
                  <a:srgbClr val="E2E0E0"/>
                </a:solidFill>
                <a:latin typeface="方正隶变繁体" panose="03000509000000000000" pitchFamily="65" charset="-122"/>
                <a:ea typeface="方正隶变繁体" panose="03000509000000000000" pitchFamily="65" charset="-122"/>
              </a:rPr>
              <a:t> 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方正隶变繁体" panose="03000509000000000000" pitchFamily="65" charset="-122"/>
                <a:ea typeface="方正隶变繁体" panose="03000509000000000000" pitchFamily="65" charset="-122"/>
              </a:rPr>
              <a:t>古人说的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方正隶变繁体" panose="03000509000000000000" pitchFamily="65" charset="-122"/>
                <a:ea typeface="方正隶变繁体" panose="03000509000000000000" pitchFamily="65" charset="-122"/>
              </a:rPr>
              <a:t>~</a:t>
            </a:r>
            <a:endParaRPr lang="zh-CN" altLang="en-US" sz="1200" b="1">
              <a:solidFill>
                <a:schemeClr val="tx1">
                  <a:lumMod val="50000"/>
                  <a:lumOff val="50000"/>
                </a:schemeClr>
              </a:solidFill>
              <a:latin typeface="方正隶变繁体" panose="03000509000000000000" pitchFamily="65" charset="-122"/>
              <a:ea typeface="方正隶变繁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2532692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E5B70082-9642-426C-B067-C993E92A07CC}"/>
              </a:ext>
            </a:extLst>
          </p:cNvPr>
          <p:cNvSpPr txBox="1"/>
          <p:nvPr/>
        </p:nvSpPr>
        <p:spPr>
          <a:xfrm>
            <a:off x="908301" y="198599"/>
            <a:ext cx="1518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2BC7C0"/>
                </a:solidFill>
              </a:rPr>
              <a:t>RANK 1</a:t>
            </a:r>
            <a:endParaRPr lang="zh-CN" altLang="en-US" sz="2400" b="1">
              <a:solidFill>
                <a:srgbClr val="2BC7C0"/>
              </a:solidFill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93A49B7-AB6C-4B0D-822E-D617AE6D7976}"/>
              </a:ext>
            </a:extLst>
          </p:cNvPr>
          <p:cNvCxnSpPr>
            <a:cxnSpLocks/>
          </p:cNvCxnSpPr>
          <p:nvPr/>
        </p:nvCxnSpPr>
        <p:spPr>
          <a:xfrm>
            <a:off x="459197" y="186211"/>
            <a:ext cx="0" cy="6417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FF879A9-2E77-47DE-8EDA-D98B745BA0B4}"/>
              </a:ext>
            </a:extLst>
          </p:cNvPr>
          <p:cNvCxnSpPr>
            <a:cxnSpLocks/>
          </p:cNvCxnSpPr>
          <p:nvPr/>
        </p:nvCxnSpPr>
        <p:spPr>
          <a:xfrm>
            <a:off x="459198" y="428023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CAFADB9-0523-4010-B39F-07E848859B1E}"/>
              </a:ext>
            </a:extLst>
          </p:cNvPr>
          <p:cNvCxnSpPr>
            <a:cxnSpLocks/>
          </p:cNvCxnSpPr>
          <p:nvPr/>
        </p:nvCxnSpPr>
        <p:spPr>
          <a:xfrm>
            <a:off x="459198" y="1346852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5113035C-C6C8-4EE4-941C-5EB67230546A}"/>
              </a:ext>
            </a:extLst>
          </p:cNvPr>
          <p:cNvSpPr/>
          <p:nvPr/>
        </p:nvSpPr>
        <p:spPr>
          <a:xfrm>
            <a:off x="405197" y="374023"/>
            <a:ext cx="108000" cy="108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0D419ECD-069F-48EF-95F9-8770BF08B854}"/>
              </a:ext>
            </a:extLst>
          </p:cNvPr>
          <p:cNvSpPr/>
          <p:nvPr/>
        </p:nvSpPr>
        <p:spPr>
          <a:xfrm>
            <a:off x="405197" y="1292852"/>
            <a:ext cx="108000" cy="108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9D74F0A2-AE19-47FD-AE1B-68999EBAD7C1}"/>
              </a:ext>
            </a:extLst>
          </p:cNvPr>
          <p:cNvGrpSpPr/>
          <p:nvPr/>
        </p:nvGrpSpPr>
        <p:grpSpPr>
          <a:xfrm>
            <a:off x="5747487" y="6371773"/>
            <a:ext cx="697026" cy="234609"/>
            <a:chOff x="1567543" y="1045029"/>
            <a:chExt cx="697026" cy="234609"/>
          </a:xfrm>
        </p:grpSpPr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554DC110-859D-49C4-9559-341B73CDBD5C}"/>
                </a:ext>
              </a:extLst>
            </p:cNvPr>
            <p:cNvCxnSpPr/>
            <p:nvPr/>
          </p:nvCxnSpPr>
          <p:spPr>
            <a:xfrm>
              <a:off x="1567543" y="1045029"/>
              <a:ext cx="333828" cy="23222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DE9B9B23-0AA9-476C-AA11-D47630879AA8}"/>
                </a:ext>
              </a:extLst>
            </p:cNvPr>
            <p:cNvCxnSpPr/>
            <p:nvPr/>
          </p:nvCxnSpPr>
          <p:spPr>
            <a:xfrm flipV="1">
              <a:off x="1896609" y="1047410"/>
              <a:ext cx="367960" cy="23222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CF7539F8-CCD4-4D08-8903-4B6C2A73AC1E}"/>
              </a:ext>
            </a:extLst>
          </p:cNvPr>
          <p:cNvSpPr txBox="1"/>
          <p:nvPr/>
        </p:nvSpPr>
        <p:spPr>
          <a:xfrm>
            <a:off x="1058056" y="1023686"/>
            <a:ext cx="10006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olidFill>
                  <a:schemeClr val="tx1">
                    <a:lumMod val="65000"/>
                    <a:lumOff val="35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</a:rPr>
              <a:t>1.</a:t>
            </a:r>
            <a:r>
              <a:rPr lang="zh-CN" altLang="en-US" sz="3600">
                <a:solidFill>
                  <a:schemeClr val="tx1">
                    <a:lumMod val="65000"/>
                    <a:lumOff val="35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  <a:sym typeface="Wingdings" panose="05000000000000000000" pitchFamily="2" charset="2"/>
              </a:rPr>
              <a:t>类</a:t>
            </a:r>
            <a:r>
              <a:rPr lang="en-US" altLang="zh-CN" sz="3600">
                <a:solidFill>
                  <a:schemeClr val="tx1">
                    <a:lumMod val="65000"/>
                    <a:lumOff val="35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  <a:sym typeface="Wingdings" panose="05000000000000000000" pitchFamily="2" charset="2"/>
              </a:rPr>
              <a:t>,</a:t>
            </a:r>
            <a:r>
              <a:rPr lang="zh-CN" altLang="en-US" sz="3600">
                <a:solidFill>
                  <a:schemeClr val="tx1">
                    <a:lumMod val="65000"/>
                    <a:lumOff val="35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  <a:sym typeface="Wingdings" panose="05000000000000000000" pitchFamily="2" charset="2"/>
              </a:rPr>
              <a:t>用来描述具有相同</a:t>
            </a:r>
            <a:r>
              <a:rPr lang="zh-CN" altLang="en-US" sz="3600">
                <a:solidFill>
                  <a:srgbClr val="FF0000"/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  <a:sym typeface="Wingdings" panose="05000000000000000000" pitchFamily="2" charset="2"/>
              </a:rPr>
              <a:t>特征</a:t>
            </a:r>
            <a:r>
              <a:rPr lang="zh-CN" altLang="en-US" sz="3600">
                <a:solidFill>
                  <a:schemeClr val="tx1">
                    <a:lumMod val="65000"/>
                    <a:lumOff val="35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  <a:sym typeface="Wingdings" panose="05000000000000000000" pitchFamily="2" charset="2"/>
              </a:rPr>
              <a:t>和</a:t>
            </a:r>
            <a:r>
              <a:rPr lang="zh-CN" altLang="en-US" sz="3600">
                <a:solidFill>
                  <a:srgbClr val="FF0000"/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  <a:sym typeface="Wingdings" panose="05000000000000000000" pitchFamily="2" charset="2"/>
              </a:rPr>
              <a:t>行为</a:t>
            </a:r>
            <a:r>
              <a:rPr lang="zh-CN" altLang="en-US" sz="3600">
                <a:solidFill>
                  <a:schemeClr val="tx1">
                    <a:lumMod val="65000"/>
                    <a:lumOff val="35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  <a:sym typeface="Wingdings" panose="05000000000000000000" pitchFamily="2" charset="2"/>
              </a:rPr>
              <a:t>的抽象</a:t>
            </a:r>
            <a:endParaRPr lang="en-US" altLang="zh-CN" sz="3600">
              <a:solidFill>
                <a:srgbClr val="FF0000"/>
              </a:solidFill>
              <a:latin typeface="方正综艺简体" panose="02010601030101010101" pitchFamily="2" charset="-122"/>
              <a:ea typeface="方正综艺简体" panose="02010601030101010101" pitchFamily="2" charset="-122"/>
              <a:sym typeface="Wingdings" panose="05000000000000000000" pitchFamily="2" charset="2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4E2B9D5E-D2E4-4EE0-8D4B-1512EED57C82}"/>
              </a:ext>
            </a:extLst>
          </p:cNvPr>
          <p:cNvCxnSpPr>
            <a:cxnSpLocks/>
          </p:cNvCxnSpPr>
          <p:nvPr/>
        </p:nvCxnSpPr>
        <p:spPr>
          <a:xfrm>
            <a:off x="459198" y="3603869"/>
            <a:ext cx="4064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9A047DEF-6FA3-4D54-BCAD-FC4247011740}"/>
              </a:ext>
            </a:extLst>
          </p:cNvPr>
          <p:cNvSpPr/>
          <p:nvPr/>
        </p:nvSpPr>
        <p:spPr>
          <a:xfrm>
            <a:off x="405197" y="3549869"/>
            <a:ext cx="108000" cy="108000"/>
          </a:xfrm>
          <a:prstGeom prst="ellipse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FB30CE5-ECDC-4E93-AE96-BB59ECC73563}"/>
              </a:ext>
            </a:extLst>
          </p:cNvPr>
          <p:cNvGrpSpPr/>
          <p:nvPr/>
        </p:nvGrpSpPr>
        <p:grpSpPr>
          <a:xfrm>
            <a:off x="1538644" y="2293777"/>
            <a:ext cx="10248159" cy="2858472"/>
            <a:chOff x="1538644" y="2293777"/>
            <a:chExt cx="10248159" cy="2858472"/>
          </a:xfrm>
        </p:grpSpPr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9BE7A693-0570-4036-9E1A-E98A4D281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8644" y="3267483"/>
              <a:ext cx="712940" cy="712940"/>
            </a:xfrm>
            <a:prstGeom prst="rect">
              <a:avLst/>
            </a:prstGeom>
          </p:spPr>
        </p:pic>
        <p:pic>
          <p:nvPicPr>
            <p:cNvPr id="44" name="图形 43">
              <a:extLst>
                <a:ext uri="{FF2B5EF4-FFF2-40B4-BE49-F238E27FC236}">
                  <a16:creationId xmlns:a16="http://schemas.microsoft.com/office/drawing/2014/main" id="{16F41E9F-7129-4BA0-A02B-9EC176A1D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95114" y="2293777"/>
              <a:ext cx="9891689" cy="2858472"/>
            </a:xfrm>
            <a:prstGeom prst="rect">
              <a:avLst/>
            </a:prstGeom>
          </p:spPr>
        </p:pic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AA3962D9-496E-4C15-BCD8-1B5251924D5E}"/>
              </a:ext>
            </a:extLst>
          </p:cNvPr>
          <p:cNvGrpSpPr/>
          <p:nvPr/>
        </p:nvGrpSpPr>
        <p:grpSpPr>
          <a:xfrm>
            <a:off x="405197" y="5568705"/>
            <a:ext cx="460401" cy="108000"/>
            <a:chOff x="557597" y="3702269"/>
            <a:chExt cx="460401" cy="108000"/>
          </a:xfrm>
        </p:grpSpPr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DCAA350A-8748-4508-95E3-EB61FBE68D31}"/>
                </a:ext>
              </a:extLst>
            </p:cNvPr>
            <p:cNvCxnSpPr>
              <a:cxnSpLocks/>
            </p:cNvCxnSpPr>
            <p:nvPr/>
          </p:nvCxnSpPr>
          <p:spPr>
            <a:xfrm>
              <a:off x="611598" y="3756269"/>
              <a:ext cx="4064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1E827145-1792-4B27-B334-5DFD962B3C9A}"/>
                </a:ext>
              </a:extLst>
            </p:cNvPr>
            <p:cNvSpPr/>
            <p:nvPr/>
          </p:nvSpPr>
          <p:spPr>
            <a:xfrm>
              <a:off x="557597" y="3702269"/>
              <a:ext cx="108000" cy="108000"/>
            </a:xfrm>
            <a:prstGeom prst="ellipse">
              <a:avLst/>
            </a:prstGeom>
            <a:solidFill>
              <a:srgbClr val="FF65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A0C5DCE3-FAF1-496C-84E3-60BC6F76F1EC}"/>
              </a:ext>
            </a:extLst>
          </p:cNvPr>
          <p:cNvGrpSpPr/>
          <p:nvPr/>
        </p:nvGrpSpPr>
        <p:grpSpPr>
          <a:xfrm>
            <a:off x="1419610" y="4182701"/>
            <a:ext cx="8628069" cy="1825427"/>
            <a:chOff x="1419610" y="4182701"/>
            <a:chExt cx="8628069" cy="1825427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20559440-2523-411D-A7E8-941B3A677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3774" y="5345281"/>
              <a:ext cx="662847" cy="662847"/>
            </a:xfrm>
            <a:prstGeom prst="rect">
              <a:avLst/>
            </a:prstGeom>
          </p:spPr>
        </p:pic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988AF0A9-F26C-47E6-9AEA-831547577B48}"/>
                </a:ext>
              </a:extLst>
            </p:cNvPr>
            <p:cNvSpPr/>
            <p:nvPr/>
          </p:nvSpPr>
          <p:spPr>
            <a:xfrm>
              <a:off x="2223280" y="5415094"/>
              <a:ext cx="78243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>
                  <a:solidFill>
                    <a:srgbClr val="FF8989"/>
                  </a:solidFill>
                  <a:latin typeface="方正综艺简体" panose="02010601030101010101" pitchFamily="2" charset="-122"/>
                  <a:ea typeface="方正综艺简体" panose="02010601030101010101" pitchFamily="2" charset="-122"/>
                </a:rPr>
                <a:t>对象</a:t>
              </a:r>
              <a:r>
                <a:rPr lang="en-US" altLang="zh-CN" sz="2800">
                  <a:solidFill>
                    <a:srgbClr val="FF8989"/>
                  </a:solidFill>
                  <a:latin typeface="方正综艺简体" panose="02010601030101010101" pitchFamily="2" charset="-122"/>
                  <a:ea typeface="方正综艺简体" panose="02010601030101010101" pitchFamily="2" charset="-122"/>
                </a:rPr>
                <a:t>, </a:t>
              </a:r>
              <a:r>
                <a:rPr lang="zh-CN" altLang="en-US" sz="2800">
                  <a:solidFill>
                    <a:srgbClr val="FF8989"/>
                  </a:solidFill>
                  <a:latin typeface="方正综艺简体" panose="02010601030101010101" pitchFamily="2" charset="-122"/>
                  <a:ea typeface="方正综艺简体" panose="02010601030101010101" pitchFamily="2" charset="-122"/>
                </a:rPr>
                <a:t>具体     </a:t>
              </a:r>
              <a:r>
                <a:rPr lang="en-US" altLang="zh-CN" sz="2800">
                  <a:solidFill>
                    <a:srgbClr val="FF8989"/>
                  </a:solidFill>
                  <a:latin typeface="方正综艺简体" panose="02010601030101010101" pitchFamily="2" charset="-122"/>
                  <a:ea typeface="方正综艺简体" panose="02010601030101010101" pitchFamily="2" charset="-122"/>
                  <a:sym typeface="Wingdings" panose="05000000000000000000" pitchFamily="2" charset="2"/>
                </a:rPr>
                <a:t>     </a:t>
              </a:r>
              <a:r>
                <a:rPr lang="zh-CN" altLang="en-US" sz="2800">
                  <a:solidFill>
                    <a:srgbClr val="FF8989"/>
                  </a:solidFill>
                  <a:latin typeface="方正综艺简体" panose="02010601030101010101" pitchFamily="2" charset="-122"/>
                  <a:ea typeface="方正综艺简体" panose="02010601030101010101" pitchFamily="2" charset="-122"/>
                  <a:sym typeface="Wingdings" panose="05000000000000000000" pitchFamily="2" charset="2"/>
                </a:rPr>
                <a:t>比如</a:t>
              </a:r>
              <a:r>
                <a:rPr lang="en-US" altLang="zh-CN" sz="2800">
                  <a:solidFill>
                    <a:srgbClr val="FF8989"/>
                  </a:solidFill>
                  <a:latin typeface="方正综艺简体" panose="02010601030101010101" pitchFamily="2" charset="-122"/>
                  <a:ea typeface="方正综艺简体" panose="02010601030101010101" pitchFamily="2" charset="-122"/>
                  <a:sym typeface="Wingdings" panose="05000000000000000000" pitchFamily="2" charset="2"/>
                </a:rPr>
                <a:t>,</a:t>
              </a:r>
              <a:r>
                <a:rPr lang="zh-CN" altLang="en-US" sz="2800">
                  <a:solidFill>
                    <a:srgbClr val="FF8989"/>
                  </a:solidFill>
                  <a:latin typeface="方正综艺简体" panose="02010601030101010101" pitchFamily="2" charset="-122"/>
                  <a:ea typeface="方正综艺简体" panose="02010601030101010101" pitchFamily="2" charset="-122"/>
                  <a:sym typeface="Wingdings" panose="05000000000000000000" pitchFamily="2" charset="2"/>
                </a:rPr>
                <a:t>苹果</a:t>
              </a:r>
              <a:r>
                <a:rPr lang="en-US" altLang="zh-CN" sz="2800">
                  <a:solidFill>
                    <a:srgbClr val="FF8989"/>
                  </a:solidFill>
                  <a:latin typeface="方正综艺简体" panose="02010601030101010101" pitchFamily="2" charset="-122"/>
                  <a:ea typeface="方正综艺简体" panose="02010601030101010101" pitchFamily="2" charset="-122"/>
                  <a:sym typeface="Wingdings" panose="05000000000000000000" pitchFamily="2" charset="2"/>
                </a:rPr>
                <a:t>6</a:t>
              </a:r>
              <a:endParaRPr lang="zh-CN" altLang="en-US" sz="2800">
                <a:solidFill>
                  <a:srgbClr val="FF8989"/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0791CA65-AFDA-46B2-86D0-137A2DBFFFD9}"/>
                </a:ext>
              </a:extLst>
            </p:cNvPr>
            <p:cNvCxnSpPr/>
            <p:nvPr/>
          </p:nvCxnSpPr>
          <p:spPr>
            <a:xfrm>
              <a:off x="1828800" y="4182701"/>
              <a:ext cx="0" cy="1077362"/>
            </a:xfrm>
            <a:prstGeom prst="straightConnector1">
              <a:avLst/>
            </a:prstGeom>
            <a:ln w="22225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6CEA204-E31E-4653-90F0-94A971E4F6B4}"/>
                </a:ext>
              </a:extLst>
            </p:cNvPr>
            <p:cNvSpPr txBox="1"/>
            <p:nvPr/>
          </p:nvSpPr>
          <p:spPr>
            <a:xfrm>
              <a:off x="1419610" y="4198142"/>
              <a:ext cx="33661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>
                  <a:solidFill>
                    <a:srgbClr val="E896E4"/>
                  </a:solidFill>
                </a:rPr>
                <a:t>生产制造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6EC3F467-DBD8-49A6-9F0F-1605EBCA7469}"/>
              </a:ext>
            </a:extLst>
          </p:cNvPr>
          <p:cNvGrpSpPr/>
          <p:nvPr/>
        </p:nvGrpSpPr>
        <p:grpSpPr>
          <a:xfrm>
            <a:off x="1667487" y="1829226"/>
            <a:ext cx="7824399" cy="1412435"/>
            <a:chOff x="1667487" y="1829226"/>
            <a:chExt cx="7824399" cy="1412435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F6EE75C-FFE6-48DA-B817-BDE59B0B93A2}"/>
                </a:ext>
              </a:extLst>
            </p:cNvPr>
            <p:cNvSpPr/>
            <p:nvPr/>
          </p:nvSpPr>
          <p:spPr>
            <a:xfrm>
              <a:off x="1667487" y="2872329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0000"/>
                  </a:solidFill>
                  <a:latin typeface="方正综艺简体" panose="02010601030101010101" pitchFamily="2" charset="-122"/>
                  <a:ea typeface="方正综艺简体" panose="02010601030101010101" pitchFamily="2" charset="-122"/>
                  <a:sym typeface="Wingdings" panose="05000000000000000000" pitchFamily="2" charset="2"/>
                </a:rPr>
                <a:t>类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ED91A17-E445-403C-9E9E-5E75C09C3360}"/>
                </a:ext>
              </a:extLst>
            </p:cNvPr>
            <p:cNvSpPr/>
            <p:nvPr/>
          </p:nvSpPr>
          <p:spPr>
            <a:xfrm>
              <a:off x="1667487" y="1829226"/>
              <a:ext cx="78243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方正综艺简体" panose="02010601030101010101" pitchFamily="2" charset="-122"/>
                  <a:ea typeface="方正综艺简体" panose="02010601030101010101" pitchFamily="2" charset="-122"/>
                </a:rPr>
                <a:t>抽象</a:t>
              </a:r>
              <a:r>
                <a:rPr lang="en-US" altLang="zh-CN" sz="28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方正综艺简体" panose="02010601030101010101" pitchFamily="2" charset="-122"/>
                  <a:ea typeface="方正综艺简体" panose="02010601030101010101" pitchFamily="2" charset="-122"/>
                </a:rPr>
                <a:t>, </a:t>
              </a:r>
              <a:r>
                <a:rPr lang="zh-CN" altLang="en-US" sz="28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方正综艺简体" panose="02010601030101010101" pitchFamily="2" charset="-122"/>
                  <a:ea typeface="方正综艺简体" panose="02010601030101010101" pitchFamily="2" charset="-122"/>
                </a:rPr>
                <a:t>泛指     </a:t>
              </a:r>
              <a:r>
                <a:rPr lang="en-US" altLang="zh-CN" sz="28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方正综艺简体" panose="02010601030101010101" pitchFamily="2" charset="-122"/>
                  <a:ea typeface="方正综艺简体" panose="02010601030101010101" pitchFamily="2" charset="-122"/>
                  <a:sym typeface="Wingdings" panose="05000000000000000000" pitchFamily="2" charset="2"/>
                </a:rPr>
                <a:t>     </a:t>
              </a:r>
              <a:r>
                <a:rPr lang="zh-CN" altLang="en-US" sz="28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方正综艺简体" panose="02010601030101010101" pitchFamily="2" charset="-122"/>
                  <a:ea typeface="方正综艺简体" panose="02010601030101010101" pitchFamily="2" charset="-122"/>
                  <a:sym typeface="Wingdings" panose="05000000000000000000" pitchFamily="2" charset="2"/>
                </a:rPr>
                <a:t>智能手机</a:t>
              </a:r>
              <a:r>
                <a:rPr lang="en-US" altLang="zh-CN" sz="28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方正综艺简体" panose="02010601030101010101" pitchFamily="2" charset="-122"/>
                  <a:ea typeface="方正综艺简体" panose="02010601030101010101" pitchFamily="2" charset="-122"/>
                  <a:sym typeface="Wingdings" panose="05000000000000000000" pitchFamily="2" charset="2"/>
                </a:rPr>
                <a:t>,</a:t>
              </a:r>
              <a:r>
                <a:rPr lang="zh-CN" altLang="en-US" sz="28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方正综艺简体" panose="02010601030101010101" pitchFamily="2" charset="-122"/>
                  <a:ea typeface="方正综艺简体" panose="02010601030101010101" pitchFamily="2" charset="-122"/>
                  <a:sym typeface="Wingdings" panose="05000000000000000000" pitchFamily="2" charset="2"/>
                </a:rPr>
                <a:t>老人手机</a:t>
              </a:r>
              <a:r>
                <a:rPr lang="en-US" altLang="zh-CN" sz="28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方正综艺简体" panose="02010601030101010101" pitchFamily="2" charset="-122"/>
                  <a:ea typeface="方正综艺简体" panose="02010601030101010101" pitchFamily="2" charset="-122"/>
                  <a:sym typeface="Wingdings" panose="05000000000000000000" pitchFamily="2" charset="2"/>
                </a:rPr>
                <a:t>,</a:t>
              </a:r>
              <a:endParaRPr lang="zh-CN" altLang="en-US" sz="2800">
                <a:solidFill>
                  <a:schemeClr val="accent6">
                    <a:lumMod val="60000"/>
                    <a:lumOff val="40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6097DDC9-95AD-4D8E-A34A-96C6F455F0C4}"/>
              </a:ext>
            </a:extLst>
          </p:cNvPr>
          <p:cNvSpPr/>
          <p:nvPr/>
        </p:nvSpPr>
        <p:spPr>
          <a:xfrm>
            <a:off x="2223280" y="237394"/>
            <a:ext cx="3524207" cy="38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i="1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</a:rPr>
              <a:t>现实生活角度</a:t>
            </a:r>
            <a:r>
              <a:rPr lang="en-US" altLang="zh-CN" sz="1600" b="1" i="1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</a:rPr>
              <a:t>,</a:t>
            </a:r>
            <a:r>
              <a:rPr lang="zh-CN" altLang="en-US" sz="1600" b="1" i="1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</a:rPr>
              <a:t>理解</a:t>
            </a:r>
            <a:r>
              <a:rPr lang="en-US" altLang="zh-CN" sz="1600" b="1" i="1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</a:rPr>
              <a:t>: </a:t>
            </a:r>
            <a:r>
              <a:rPr lang="zh-CN" altLang="en-US" sz="1600" b="1" i="1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</a:rPr>
              <a:t>类 </a:t>
            </a:r>
            <a:r>
              <a:rPr lang="en-US" altLang="zh-CN" sz="1600" b="1" i="1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</a:rPr>
              <a:t>&amp; </a:t>
            </a:r>
            <a:r>
              <a:rPr lang="zh-CN" altLang="en-US" sz="1600" b="1" i="1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</a:rPr>
              <a:t>对象</a:t>
            </a:r>
            <a:endParaRPr lang="en-US" altLang="zh-CN" sz="1600" b="1" i="1">
              <a:solidFill>
                <a:schemeClr val="tx1">
                  <a:lumMod val="65000"/>
                  <a:lumOff val="35000"/>
                </a:schemeClr>
              </a:solidFill>
              <a:latin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2369127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图片 79">
            <a:extLst>
              <a:ext uri="{FF2B5EF4-FFF2-40B4-BE49-F238E27FC236}">
                <a16:creationId xmlns:a16="http://schemas.microsoft.com/office/drawing/2014/main" id="{B8050E31-3DA3-48AF-BA90-231F69D5F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940" y="867821"/>
            <a:ext cx="7415459" cy="4694429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E5B70082-9642-426C-B067-C993E92A07CC}"/>
              </a:ext>
            </a:extLst>
          </p:cNvPr>
          <p:cNvSpPr txBox="1"/>
          <p:nvPr/>
        </p:nvSpPr>
        <p:spPr>
          <a:xfrm>
            <a:off x="908301" y="198599"/>
            <a:ext cx="1518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2BC7C0"/>
                </a:solidFill>
              </a:rPr>
              <a:t>RANK 1</a:t>
            </a:r>
            <a:endParaRPr lang="zh-CN" altLang="en-US" sz="2400" b="1">
              <a:solidFill>
                <a:srgbClr val="2BC7C0"/>
              </a:solidFill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93A49B7-AB6C-4B0D-822E-D617AE6D7976}"/>
              </a:ext>
            </a:extLst>
          </p:cNvPr>
          <p:cNvCxnSpPr>
            <a:cxnSpLocks/>
          </p:cNvCxnSpPr>
          <p:nvPr/>
        </p:nvCxnSpPr>
        <p:spPr>
          <a:xfrm>
            <a:off x="459197" y="186211"/>
            <a:ext cx="0" cy="6417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FF879A9-2E77-47DE-8EDA-D98B745BA0B4}"/>
              </a:ext>
            </a:extLst>
          </p:cNvPr>
          <p:cNvCxnSpPr>
            <a:cxnSpLocks/>
          </p:cNvCxnSpPr>
          <p:nvPr/>
        </p:nvCxnSpPr>
        <p:spPr>
          <a:xfrm>
            <a:off x="459198" y="428023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5113035C-C6C8-4EE4-941C-5EB67230546A}"/>
              </a:ext>
            </a:extLst>
          </p:cNvPr>
          <p:cNvSpPr/>
          <p:nvPr/>
        </p:nvSpPr>
        <p:spPr>
          <a:xfrm>
            <a:off x="405197" y="374023"/>
            <a:ext cx="108000" cy="108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9D74F0A2-AE19-47FD-AE1B-68999EBAD7C1}"/>
              </a:ext>
            </a:extLst>
          </p:cNvPr>
          <p:cNvGrpSpPr/>
          <p:nvPr/>
        </p:nvGrpSpPr>
        <p:grpSpPr>
          <a:xfrm>
            <a:off x="5747487" y="6371773"/>
            <a:ext cx="697026" cy="234609"/>
            <a:chOff x="1567543" y="1045029"/>
            <a:chExt cx="697026" cy="234609"/>
          </a:xfrm>
        </p:grpSpPr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554DC110-859D-49C4-9559-341B73CDBD5C}"/>
                </a:ext>
              </a:extLst>
            </p:cNvPr>
            <p:cNvCxnSpPr/>
            <p:nvPr/>
          </p:nvCxnSpPr>
          <p:spPr>
            <a:xfrm>
              <a:off x="1567543" y="1045029"/>
              <a:ext cx="333828" cy="23222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DE9B9B23-0AA9-476C-AA11-D47630879AA8}"/>
                </a:ext>
              </a:extLst>
            </p:cNvPr>
            <p:cNvCxnSpPr/>
            <p:nvPr/>
          </p:nvCxnSpPr>
          <p:spPr>
            <a:xfrm flipV="1">
              <a:off x="1896609" y="1047410"/>
              <a:ext cx="367960" cy="23222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8BC165C7-1209-4271-ADF9-BB82BAC38E63}"/>
              </a:ext>
            </a:extLst>
          </p:cNvPr>
          <p:cNvCxnSpPr>
            <a:cxnSpLocks/>
          </p:cNvCxnSpPr>
          <p:nvPr/>
        </p:nvCxnSpPr>
        <p:spPr>
          <a:xfrm>
            <a:off x="405197" y="1140272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CA07DD8A-0BF6-4913-86B4-760C7D27FDAA}"/>
              </a:ext>
            </a:extLst>
          </p:cNvPr>
          <p:cNvSpPr/>
          <p:nvPr/>
        </p:nvSpPr>
        <p:spPr>
          <a:xfrm>
            <a:off x="405197" y="1086272"/>
            <a:ext cx="108000" cy="108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561A1DEE-525F-425A-B6D2-EB671D742916}"/>
              </a:ext>
            </a:extLst>
          </p:cNvPr>
          <p:cNvGrpSpPr/>
          <p:nvPr/>
        </p:nvGrpSpPr>
        <p:grpSpPr>
          <a:xfrm>
            <a:off x="2888056" y="114512"/>
            <a:ext cx="7790050" cy="6168593"/>
            <a:chOff x="2716043" y="639610"/>
            <a:chExt cx="7790050" cy="6168593"/>
          </a:xfrm>
        </p:grpSpPr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22E76D7A-26B6-42E4-B4E6-B3E813522F47}"/>
                </a:ext>
              </a:extLst>
            </p:cNvPr>
            <p:cNvCxnSpPr>
              <a:cxnSpLocks/>
            </p:cNvCxnSpPr>
            <p:nvPr/>
          </p:nvCxnSpPr>
          <p:spPr>
            <a:xfrm>
              <a:off x="8333993" y="986828"/>
              <a:ext cx="0" cy="5821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AB4020AB-190B-4C22-AACB-93D53BFFC89B}"/>
                </a:ext>
              </a:extLst>
            </p:cNvPr>
            <p:cNvSpPr/>
            <p:nvPr/>
          </p:nvSpPr>
          <p:spPr>
            <a:xfrm>
              <a:off x="8790470" y="639610"/>
              <a:ext cx="1715623" cy="6701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3200" b="1" i="1">
                  <a:solidFill>
                    <a:srgbClr val="0070C0"/>
                  </a:solidFill>
                  <a:latin typeface="微软雅黑"/>
                </a:rPr>
                <a:t>类名</a:t>
              </a:r>
              <a:endParaRPr lang="en-US" altLang="zh-CN" sz="3200" b="1" i="1">
                <a:solidFill>
                  <a:srgbClr val="0070C0"/>
                </a:solidFill>
                <a:latin typeface="微软雅黑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6AE8263-F40F-427A-A52D-344AB4AD4C47}"/>
                </a:ext>
              </a:extLst>
            </p:cNvPr>
            <p:cNvSpPr/>
            <p:nvPr/>
          </p:nvSpPr>
          <p:spPr>
            <a:xfrm>
              <a:off x="2716043" y="1416012"/>
              <a:ext cx="1702048" cy="474642"/>
            </a:xfrm>
            <a:prstGeom prst="rect">
              <a:avLst/>
            </a:prstGeom>
            <a:solidFill>
              <a:schemeClr val="accent1"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连接符: 肘形 6">
              <a:extLst>
                <a:ext uri="{FF2B5EF4-FFF2-40B4-BE49-F238E27FC236}">
                  <a16:creationId xmlns:a16="http://schemas.microsoft.com/office/drawing/2014/main" id="{C5B18F73-6D5B-4179-9B9E-24FE053485C1}"/>
                </a:ext>
              </a:extLst>
            </p:cNvPr>
            <p:cNvCxnSpPr>
              <a:cxnSpLocks/>
              <a:stCxn id="4" idx="0"/>
              <a:endCxn id="10" idx="3"/>
            </p:cNvCxnSpPr>
            <p:nvPr/>
          </p:nvCxnSpPr>
          <p:spPr>
            <a:xfrm rot="5400000" flipH="1" flipV="1">
              <a:off x="4509760" y="322947"/>
              <a:ext cx="150372" cy="2035758"/>
            </a:xfrm>
            <a:prstGeom prst="bentConnector4">
              <a:avLst>
                <a:gd name="adj1" fmla="val 97657"/>
                <a:gd name="adj2" fmla="val 100827"/>
              </a:avLst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3EDA0EBF-1A55-4A5F-BD54-C7E434516E70}"/>
                </a:ext>
              </a:extLst>
            </p:cNvPr>
            <p:cNvGrpSpPr/>
            <p:nvPr/>
          </p:nvGrpSpPr>
          <p:grpSpPr>
            <a:xfrm>
              <a:off x="8288728" y="920670"/>
              <a:ext cx="406400" cy="108000"/>
              <a:chOff x="8288728" y="920670"/>
              <a:chExt cx="406400" cy="108000"/>
            </a:xfrm>
          </p:grpSpPr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9926E08E-3CBA-4366-9FCF-F48872D970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88728" y="974670"/>
                <a:ext cx="406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FD2DFFFA-792B-4C47-AC94-F70F25BE2A9C}"/>
                  </a:ext>
                </a:extLst>
              </p:cNvPr>
              <p:cNvSpPr/>
              <p:nvPr/>
            </p:nvSpPr>
            <p:spPr>
              <a:xfrm>
                <a:off x="8288728" y="920670"/>
                <a:ext cx="108000" cy="10800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0E0136E7-5B9B-4852-820B-913EF7DDD850}"/>
              </a:ext>
            </a:extLst>
          </p:cNvPr>
          <p:cNvGrpSpPr/>
          <p:nvPr/>
        </p:nvGrpSpPr>
        <p:grpSpPr>
          <a:xfrm>
            <a:off x="2353902" y="1361694"/>
            <a:ext cx="9585625" cy="1633963"/>
            <a:chOff x="2172832" y="1968272"/>
            <a:chExt cx="9585625" cy="1633963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F3EAC1E-2B8D-40BE-95DE-26A351652057}"/>
                </a:ext>
              </a:extLst>
            </p:cNvPr>
            <p:cNvSpPr/>
            <p:nvPr/>
          </p:nvSpPr>
          <p:spPr>
            <a:xfrm>
              <a:off x="8634393" y="2544701"/>
              <a:ext cx="3124064" cy="10575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3200" b="1" i="1">
                  <a:solidFill>
                    <a:srgbClr val="0070C0"/>
                  </a:solidFill>
                  <a:latin typeface="微软雅黑"/>
                </a:rPr>
                <a:t>字段</a:t>
              </a:r>
              <a:r>
                <a:rPr lang="en-US" altLang="zh-CN" sz="3200" b="1" i="1">
                  <a:solidFill>
                    <a:srgbClr val="0070C0"/>
                  </a:solidFill>
                  <a:latin typeface="微软雅黑"/>
                </a:rPr>
                <a:t>:</a:t>
              </a:r>
              <a:br>
                <a:rPr lang="en-US" altLang="zh-CN" b="1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/>
                </a:rPr>
              </a:br>
              <a:r>
                <a:rPr lang="en-US" altLang="zh-CN" b="1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/>
                </a:rPr>
                <a:t>     </a:t>
              </a:r>
              <a:r>
                <a:rPr lang="zh-CN" altLang="en-US" b="1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/>
                </a:rPr>
                <a:t>描述类的特性 </a:t>
              </a:r>
              <a:r>
                <a:rPr lang="en-US" altLang="zh-CN" b="1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/>
                </a:rPr>
                <a:t>or </a:t>
              </a:r>
              <a:r>
                <a:rPr lang="zh-CN" altLang="en-US" b="1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/>
                </a:rPr>
                <a:t>特征</a:t>
              </a:r>
              <a:endParaRPr lang="en-US" altLang="zh-CN" b="1" i="1">
                <a:solidFill>
                  <a:srgbClr val="FF0000"/>
                </a:solidFill>
                <a:latin typeface="微软雅黑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CA10294B-A922-4914-A4FF-E2D75999F3E1}"/>
                </a:ext>
              </a:extLst>
            </p:cNvPr>
            <p:cNvSpPr/>
            <p:nvPr/>
          </p:nvSpPr>
          <p:spPr>
            <a:xfrm>
              <a:off x="2172832" y="1968272"/>
              <a:ext cx="3752939" cy="1103297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连接符: 肘形 8">
              <a:extLst>
                <a:ext uri="{FF2B5EF4-FFF2-40B4-BE49-F238E27FC236}">
                  <a16:creationId xmlns:a16="http://schemas.microsoft.com/office/drawing/2014/main" id="{B9A2C10F-21DA-4E59-AB92-2357DE4BF768}"/>
                </a:ext>
              </a:extLst>
            </p:cNvPr>
            <p:cNvCxnSpPr>
              <a:cxnSpLocks/>
              <a:stCxn id="43" idx="2"/>
            </p:cNvCxnSpPr>
            <p:nvPr/>
          </p:nvCxnSpPr>
          <p:spPr>
            <a:xfrm rot="16200000" flipH="1">
              <a:off x="6129680" y="991191"/>
              <a:ext cx="78670" cy="423942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5B04D1EF-CC4A-43D0-8259-20AC62AE512D}"/>
                </a:ext>
              </a:extLst>
            </p:cNvPr>
            <p:cNvGrpSpPr/>
            <p:nvPr/>
          </p:nvGrpSpPr>
          <p:grpSpPr>
            <a:xfrm>
              <a:off x="8288728" y="3105949"/>
              <a:ext cx="406400" cy="108000"/>
              <a:chOff x="8288728" y="920670"/>
              <a:chExt cx="406400" cy="108000"/>
            </a:xfrm>
          </p:grpSpPr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2D907542-16B4-4262-B205-DF5010CAA3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88728" y="974670"/>
                <a:ext cx="406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9B1972AD-0446-426B-9415-7C8E4B79407A}"/>
                  </a:ext>
                </a:extLst>
              </p:cNvPr>
              <p:cNvSpPr/>
              <p:nvPr/>
            </p:nvSpPr>
            <p:spPr>
              <a:xfrm>
                <a:off x="8288728" y="920670"/>
                <a:ext cx="108000" cy="10800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EAB63558-7233-44DF-A334-A9222639D783}"/>
              </a:ext>
            </a:extLst>
          </p:cNvPr>
          <p:cNvGrpSpPr/>
          <p:nvPr/>
        </p:nvGrpSpPr>
        <p:grpSpPr>
          <a:xfrm>
            <a:off x="2372007" y="2840098"/>
            <a:ext cx="9541864" cy="2181438"/>
            <a:chOff x="2190939" y="3618689"/>
            <a:chExt cx="9541864" cy="2181438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42ED97D7-848D-4590-8AC9-F67DBBE2AFBB}"/>
                </a:ext>
              </a:extLst>
            </p:cNvPr>
            <p:cNvSpPr/>
            <p:nvPr/>
          </p:nvSpPr>
          <p:spPr>
            <a:xfrm>
              <a:off x="2190939" y="3618689"/>
              <a:ext cx="6097785" cy="1237563"/>
            </a:xfrm>
            <a:prstGeom prst="rect">
              <a:avLst/>
            </a:prstGeom>
            <a:solidFill>
              <a:srgbClr val="FF6565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0" name="连接符: 肘形 49">
              <a:extLst>
                <a:ext uri="{FF2B5EF4-FFF2-40B4-BE49-F238E27FC236}">
                  <a16:creationId xmlns:a16="http://schemas.microsoft.com/office/drawing/2014/main" id="{7C629572-AE1E-49FA-9E30-3E5719765A55}"/>
                </a:ext>
              </a:extLst>
            </p:cNvPr>
            <p:cNvCxnSpPr>
              <a:cxnSpLocks/>
              <a:stCxn id="48" idx="2"/>
            </p:cNvCxnSpPr>
            <p:nvPr/>
          </p:nvCxnSpPr>
          <p:spPr>
            <a:xfrm rot="16200000" flipH="1">
              <a:off x="6474854" y="3621230"/>
              <a:ext cx="578850" cy="304889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01B64284-3586-49C9-A688-67D47E0A0F74}"/>
                </a:ext>
              </a:extLst>
            </p:cNvPr>
            <p:cNvGrpSpPr/>
            <p:nvPr/>
          </p:nvGrpSpPr>
          <p:grpSpPr>
            <a:xfrm>
              <a:off x="8288728" y="5381106"/>
              <a:ext cx="406400" cy="108000"/>
              <a:chOff x="8288728" y="1192272"/>
              <a:chExt cx="406400" cy="108000"/>
            </a:xfrm>
          </p:grpSpPr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1330B057-31FC-4A9A-AF3C-31DD82A4F9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88728" y="1246272"/>
                <a:ext cx="406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B7620E9B-F0C4-4514-9D1B-FC5A5DB4B37C}"/>
                  </a:ext>
                </a:extLst>
              </p:cNvPr>
              <p:cNvSpPr/>
              <p:nvPr/>
            </p:nvSpPr>
            <p:spPr>
              <a:xfrm>
                <a:off x="8288728" y="1192272"/>
                <a:ext cx="108000" cy="10800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D649BD60-2221-4CA3-9397-DD4890EFD9D5}"/>
                </a:ext>
              </a:extLst>
            </p:cNvPr>
            <p:cNvSpPr/>
            <p:nvPr/>
          </p:nvSpPr>
          <p:spPr>
            <a:xfrm>
              <a:off x="8608739" y="4742593"/>
              <a:ext cx="3124064" cy="10575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3200" b="1" i="1">
                  <a:solidFill>
                    <a:srgbClr val="0070C0"/>
                  </a:solidFill>
                  <a:latin typeface="微软雅黑"/>
                </a:rPr>
                <a:t>方法</a:t>
              </a:r>
              <a:r>
                <a:rPr lang="en-US" altLang="zh-CN" sz="3200" b="1" i="1">
                  <a:solidFill>
                    <a:srgbClr val="0070C0"/>
                  </a:solidFill>
                  <a:latin typeface="微软雅黑"/>
                </a:rPr>
                <a:t>:</a:t>
              </a:r>
              <a:br>
                <a:rPr lang="en-US" altLang="zh-CN" b="1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/>
                </a:rPr>
              </a:br>
              <a:r>
                <a:rPr lang="en-US" altLang="zh-CN" b="1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/>
                </a:rPr>
                <a:t>     </a:t>
              </a:r>
              <a:r>
                <a:rPr lang="zh-CN" altLang="en-US" b="1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/>
                </a:rPr>
                <a:t>描述类的行为</a:t>
              </a:r>
              <a:endParaRPr lang="en-US" altLang="zh-CN" b="1" i="1">
                <a:solidFill>
                  <a:srgbClr val="FF0000"/>
                </a:solidFill>
                <a:latin typeface="微软雅黑"/>
              </a:endParaRPr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ABA8C447-B421-46AC-81C7-9309D51D5677}"/>
              </a:ext>
            </a:extLst>
          </p:cNvPr>
          <p:cNvGrpSpPr/>
          <p:nvPr/>
        </p:nvGrpSpPr>
        <p:grpSpPr>
          <a:xfrm>
            <a:off x="1433710" y="4928405"/>
            <a:ext cx="10480161" cy="1490647"/>
            <a:chOff x="1433710" y="4928405"/>
            <a:chExt cx="10480161" cy="1490647"/>
          </a:xfrm>
        </p:grpSpPr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A476EB19-BBC7-4B51-A098-93CDCE53FF4B}"/>
                </a:ext>
              </a:extLst>
            </p:cNvPr>
            <p:cNvSpPr/>
            <p:nvPr/>
          </p:nvSpPr>
          <p:spPr>
            <a:xfrm>
              <a:off x="1433710" y="4928405"/>
              <a:ext cx="4505364" cy="724476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9F156DD8-52AA-41E5-85A3-9E2EE26B1EDA}"/>
                </a:ext>
              </a:extLst>
            </p:cNvPr>
            <p:cNvCxnSpPr>
              <a:cxnSpLocks/>
            </p:cNvCxnSpPr>
            <p:nvPr/>
          </p:nvCxnSpPr>
          <p:spPr>
            <a:xfrm>
              <a:off x="8469796" y="6054031"/>
              <a:ext cx="406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80576624-0D28-4602-84C9-CFE8EA209DD3}"/>
                </a:ext>
              </a:extLst>
            </p:cNvPr>
            <p:cNvSpPr/>
            <p:nvPr/>
          </p:nvSpPr>
          <p:spPr>
            <a:xfrm>
              <a:off x="8469796" y="6000031"/>
              <a:ext cx="108000" cy="108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E9E1A9F8-B9EB-48E2-A73E-3FBD12450A45}"/>
                </a:ext>
              </a:extLst>
            </p:cNvPr>
            <p:cNvSpPr/>
            <p:nvPr/>
          </p:nvSpPr>
          <p:spPr>
            <a:xfrm>
              <a:off x="8789807" y="5361518"/>
              <a:ext cx="3124064" cy="10575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3200" b="1" i="1">
                  <a:solidFill>
                    <a:srgbClr val="0070C0"/>
                  </a:solidFill>
                  <a:latin typeface="微软雅黑"/>
                </a:rPr>
                <a:t>实例化</a:t>
              </a:r>
              <a:r>
                <a:rPr lang="en-US" altLang="zh-CN" sz="3200" b="1" i="1">
                  <a:solidFill>
                    <a:srgbClr val="0070C0"/>
                  </a:solidFill>
                  <a:latin typeface="微软雅黑"/>
                </a:rPr>
                <a:t>:</a:t>
              </a:r>
              <a:br>
                <a:rPr lang="en-US" altLang="zh-CN" b="1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/>
                </a:rPr>
              </a:br>
              <a:r>
                <a:rPr lang="en-US" altLang="zh-CN" b="1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/>
                </a:rPr>
                <a:t>     </a:t>
              </a:r>
              <a:r>
                <a:rPr lang="zh-CN" altLang="en-US" b="1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/>
                </a:rPr>
                <a:t>得到一个对象 </a:t>
              </a:r>
              <a:r>
                <a:rPr lang="en-US" altLang="zh-CN" b="1" i="1">
                  <a:solidFill>
                    <a:srgbClr val="FF0000"/>
                  </a:solidFill>
                  <a:latin typeface="微软雅黑"/>
                </a:rPr>
                <a:t>appleM</a:t>
              </a:r>
            </a:p>
          </p:txBody>
        </p:sp>
        <p:cxnSp>
          <p:nvCxnSpPr>
            <p:cNvPr id="98" name="连接符: 肘形 97">
              <a:extLst>
                <a:ext uri="{FF2B5EF4-FFF2-40B4-BE49-F238E27FC236}">
                  <a16:creationId xmlns:a16="http://schemas.microsoft.com/office/drawing/2014/main" id="{A38F2012-10EB-4119-AEF6-7F97ECD338D5}"/>
                </a:ext>
              </a:extLst>
            </p:cNvPr>
            <p:cNvCxnSpPr>
              <a:stCxn id="93" idx="2"/>
            </p:cNvCxnSpPr>
            <p:nvPr/>
          </p:nvCxnSpPr>
          <p:spPr>
            <a:xfrm rot="16200000" flipH="1">
              <a:off x="5846152" y="3493121"/>
              <a:ext cx="401150" cy="472067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1C538053-CEF2-482E-9BD1-35CA7A411EE6}"/>
              </a:ext>
            </a:extLst>
          </p:cNvPr>
          <p:cNvCxnSpPr>
            <a:cxnSpLocks/>
          </p:cNvCxnSpPr>
          <p:nvPr/>
        </p:nvCxnSpPr>
        <p:spPr>
          <a:xfrm>
            <a:off x="409108" y="5289934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701A9903-62EE-4C31-9E29-D1C478596BDA}"/>
              </a:ext>
            </a:extLst>
          </p:cNvPr>
          <p:cNvSpPr/>
          <p:nvPr/>
        </p:nvSpPr>
        <p:spPr>
          <a:xfrm>
            <a:off x="409108" y="5235934"/>
            <a:ext cx="108000" cy="108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F4E754FF-BE2E-47DE-A9B9-DAF9D76382F7}"/>
              </a:ext>
            </a:extLst>
          </p:cNvPr>
          <p:cNvSpPr txBox="1"/>
          <p:nvPr/>
        </p:nvSpPr>
        <p:spPr>
          <a:xfrm>
            <a:off x="574690" y="5343934"/>
            <a:ext cx="3366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E896E4"/>
                </a:solidFill>
              </a:rPr>
              <a:t>生产制造</a:t>
            </a:r>
          </a:p>
        </p:txBody>
      </p:sp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98CE3293-14B3-4401-B754-292A7A9D43F2}"/>
              </a:ext>
            </a:extLst>
          </p:cNvPr>
          <p:cNvCxnSpPr>
            <a:cxnSpLocks/>
            <a:stCxn id="93" idx="1"/>
            <a:endCxn id="49" idx="3"/>
          </p:cNvCxnSpPr>
          <p:nvPr/>
        </p:nvCxnSpPr>
        <p:spPr>
          <a:xfrm rot="10800000" flipV="1">
            <a:off x="911306" y="5290642"/>
            <a:ext cx="522405" cy="530345"/>
          </a:xfrm>
          <a:prstGeom prst="bentConnector3">
            <a:avLst>
              <a:gd name="adj1" fmla="val 31487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2E396637-5392-4541-9749-32AE9D9E0C34}"/>
              </a:ext>
            </a:extLst>
          </p:cNvPr>
          <p:cNvSpPr/>
          <p:nvPr/>
        </p:nvSpPr>
        <p:spPr>
          <a:xfrm>
            <a:off x="2223280" y="237394"/>
            <a:ext cx="3524207" cy="38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i="1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</a:rPr>
              <a:t>现实生活角度</a:t>
            </a:r>
            <a:r>
              <a:rPr lang="en-US" altLang="zh-CN" sz="1600" b="1" i="1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</a:rPr>
              <a:t>,</a:t>
            </a:r>
            <a:r>
              <a:rPr lang="zh-CN" altLang="en-US" sz="1600" b="1" i="1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</a:rPr>
              <a:t>理解</a:t>
            </a:r>
            <a:r>
              <a:rPr lang="en-US" altLang="zh-CN" sz="1600" b="1" i="1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</a:rPr>
              <a:t>: </a:t>
            </a:r>
            <a:r>
              <a:rPr lang="zh-CN" altLang="en-US" sz="1600" b="1" i="1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</a:rPr>
              <a:t>类 </a:t>
            </a:r>
            <a:r>
              <a:rPr lang="en-US" altLang="zh-CN" sz="1600" b="1" i="1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</a:rPr>
              <a:t>&amp; </a:t>
            </a:r>
            <a:r>
              <a:rPr lang="zh-CN" altLang="en-US" sz="1600" b="1" i="1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</a:rPr>
              <a:t>对象</a:t>
            </a:r>
            <a:endParaRPr lang="en-US" altLang="zh-CN" sz="1600" b="1" i="1">
              <a:solidFill>
                <a:schemeClr val="tx1">
                  <a:lumMod val="65000"/>
                  <a:lumOff val="35000"/>
                </a:schemeClr>
              </a:solidFill>
              <a:latin typeface="微软雅黑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7A5E3FE-D832-4F16-9B30-4089D92294AA}"/>
              </a:ext>
            </a:extLst>
          </p:cNvPr>
          <p:cNvSpPr/>
          <p:nvPr/>
        </p:nvSpPr>
        <p:spPr>
          <a:xfrm>
            <a:off x="5373083" y="637687"/>
            <a:ext cx="401755" cy="205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A847D1BF-0FD1-4617-81D3-6784E40A12C5}"/>
              </a:ext>
            </a:extLst>
          </p:cNvPr>
          <p:cNvCxnSpPr>
            <a:stCxn id="10" idx="3"/>
            <a:endCxn id="46" idx="2"/>
          </p:cNvCxnSpPr>
          <p:nvPr/>
        </p:nvCxnSpPr>
        <p:spPr>
          <a:xfrm flipV="1">
            <a:off x="5774838" y="449572"/>
            <a:ext cx="2685903" cy="290970"/>
          </a:xfrm>
          <a:prstGeom prst="bentConnector3">
            <a:avLst>
              <a:gd name="adj1" fmla="val 8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4" name="幻灯片缩放定位 23">
                <a:extLst>
                  <a:ext uri="{FF2B5EF4-FFF2-40B4-BE49-F238E27FC236}">
                    <a16:creationId xmlns:a16="http://schemas.microsoft.com/office/drawing/2014/main" id="{81724C95-F531-4C17-BF06-DCAE3E954A2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53640130"/>
                  </p:ext>
                </p:extLst>
              </p:nvPr>
            </p:nvGraphicFramePr>
            <p:xfrm>
              <a:off x="10967281" y="114512"/>
              <a:ext cx="1112943" cy="626030"/>
            </p:xfrm>
            <a:graphic>
              <a:graphicData uri="http://schemas.microsoft.com/office/powerpoint/2016/slidezoom">
                <pslz:sldZm>
                  <pslz:sldZmObj sldId="296" cId="1622019436">
                    <pslz:zmPr id="{8AA7DCC5-6256-40BD-8BFF-F47DA5C90AAF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12943" cy="62603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4" name="幻灯片缩放定位 2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81724C95-F531-4C17-BF06-DCAE3E954A2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67281" y="114512"/>
                <a:ext cx="1112943" cy="62603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92544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2D8B1ADA-4550-45CF-8471-90CD463D032F}"/>
              </a:ext>
            </a:extLst>
          </p:cNvPr>
          <p:cNvSpPr txBox="1"/>
          <p:nvPr/>
        </p:nvSpPr>
        <p:spPr>
          <a:xfrm>
            <a:off x="244443" y="180289"/>
            <a:ext cx="1028349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500">
                <a:solidFill>
                  <a:srgbClr val="2BC7C0"/>
                </a:solidFill>
              </a:rPr>
              <a:t>小练习</a:t>
            </a:r>
            <a:r>
              <a:rPr lang="en-US" altLang="zh-CN" sz="11500">
                <a:solidFill>
                  <a:srgbClr val="2BC7C0"/>
                </a:solidFill>
              </a:rPr>
              <a:t>:</a:t>
            </a:r>
            <a:endParaRPr lang="zh-CN" altLang="en-US" sz="11500">
              <a:solidFill>
                <a:srgbClr val="2BC7C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5F45595-F3D1-4E9B-81A3-922A37A991EA}"/>
              </a:ext>
            </a:extLst>
          </p:cNvPr>
          <p:cNvSpPr txBox="1"/>
          <p:nvPr/>
        </p:nvSpPr>
        <p:spPr>
          <a:xfrm>
            <a:off x="4780515" y="1846784"/>
            <a:ext cx="69168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accent4"/>
                </a:solidFill>
              </a:rPr>
              <a:t>随意创建类</a:t>
            </a:r>
            <a:r>
              <a:rPr lang="en-US" altLang="zh-CN" sz="4000">
                <a:solidFill>
                  <a:schemeClr val="accent4"/>
                </a:solidFill>
              </a:rPr>
              <a:t>,</a:t>
            </a:r>
            <a:r>
              <a:rPr lang="zh-CN" altLang="en-US" sz="4000">
                <a:solidFill>
                  <a:schemeClr val="accent4"/>
                </a:solidFill>
              </a:rPr>
              <a:t>熟悉一下语法结构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B28D453-73D2-4976-9D5F-4D3DEA52325E}"/>
              </a:ext>
            </a:extLst>
          </p:cNvPr>
          <p:cNvGrpSpPr/>
          <p:nvPr/>
        </p:nvGrpSpPr>
        <p:grpSpPr>
          <a:xfrm>
            <a:off x="5747487" y="6371773"/>
            <a:ext cx="697026" cy="234609"/>
            <a:chOff x="1567543" y="1045029"/>
            <a:chExt cx="697026" cy="234609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4A3C894E-4451-4760-B1C7-D62CD2C2D460}"/>
                </a:ext>
              </a:extLst>
            </p:cNvPr>
            <p:cNvCxnSpPr/>
            <p:nvPr/>
          </p:nvCxnSpPr>
          <p:spPr>
            <a:xfrm>
              <a:off x="1567543" y="1045029"/>
              <a:ext cx="333828" cy="23222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86362112-0FCD-433B-A724-B201D3A701E7}"/>
                </a:ext>
              </a:extLst>
            </p:cNvPr>
            <p:cNvCxnSpPr/>
            <p:nvPr/>
          </p:nvCxnSpPr>
          <p:spPr>
            <a:xfrm flipV="1">
              <a:off x="1896609" y="1047410"/>
              <a:ext cx="367960" cy="23222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幻灯片缩放定位 2">
                <a:extLst>
                  <a:ext uri="{FF2B5EF4-FFF2-40B4-BE49-F238E27FC236}">
                    <a16:creationId xmlns:a16="http://schemas.microsoft.com/office/drawing/2014/main" id="{637A6E38-6C0B-432B-BA9F-F7B21853803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76921397"/>
                  </p:ext>
                </p:extLst>
              </p:nvPr>
            </p:nvGraphicFramePr>
            <p:xfrm>
              <a:off x="8649362" y="4657273"/>
              <a:ext cx="3048000" cy="1714500"/>
            </p:xfrm>
            <a:graphic>
              <a:graphicData uri="http://schemas.microsoft.com/office/powerpoint/2016/slidezoom">
                <pslz:sldZm>
                  <pslz:sldZmObj sldId="292" cId="1378805315">
                    <pslz:zmPr id="{E96F5A62-F0A4-45E9-8469-9B6BAF3700E3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幻灯片缩放定位 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637A6E38-6C0B-432B-BA9F-F7B21853803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49362" y="4657273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77218C7D-34D6-4DBF-AD26-91F385CEC3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606" y="2760045"/>
            <a:ext cx="5270719" cy="329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836201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E5B70082-9642-426C-B067-C993E92A07CC}"/>
              </a:ext>
            </a:extLst>
          </p:cNvPr>
          <p:cNvSpPr txBox="1"/>
          <p:nvPr/>
        </p:nvSpPr>
        <p:spPr>
          <a:xfrm>
            <a:off x="908301" y="198599"/>
            <a:ext cx="1518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2BC7C0"/>
                </a:solidFill>
              </a:rPr>
              <a:t>RANK 2</a:t>
            </a:r>
            <a:endParaRPr lang="zh-CN" altLang="en-US" sz="2400" b="1">
              <a:solidFill>
                <a:srgbClr val="2BC7C0"/>
              </a:solidFill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93A49B7-AB6C-4B0D-822E-D617AE6D7976}"/>
              </a:ext>
            </a:extLst>
          </p:cNvPr>
          <p:cNvCxnSpPr>
            <a:cxnSpLocks/>
          </p:cNvCxnSpPr>
          <p:nvPr/>
        </p:nvCxnSpPr>
        <p:spPr>
          <a:xfrm>
            <a:off x="459197" y="186211"/>
            <a:ext cx="0" cy="6417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FF879A9-2E77-47DE-8EDA-D98B745BA0B4}"/>
              </a:ext>
            </a:extLst>
          </p:cNvPr>
          <p:cNvCxnSpPr>
            <a:cxnSpLocks/>
          </p:cNvCxnSpPr>
          <p:nvPr/>
        </p:nvCxnSpPr>
        <p:spPr>
          <a:xfrm>
            <a:off x="459198" y="428023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5113035C-C6C8-4EE4-941C-5EB67230546A}"/>
              </a:ext>
            </a:extLst>
          </p:cNvPr>
          <p:cNvSpPr/>
          <p:nvPr/>
        </p:nvSpPr>
        <p:spPr>
          <a:xfrm>
            <a:off x="405197" y="374023"/>
            <a:ext cx="108000" cy="108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83ADC772-C92C-4B45-B481-BECFC97CC1B4}"/>
              </a:ext>
            </a:extLst>
          </p:cNvPr>
          <p:cNvGrpSpPr/>
          <p:nvPr/>
        </p:nvGrpSpPr>
        <p:grpSpPr>
          <a:xfrm>
            <a:off x="405197" y="1293387"/>
            <a:ext cx="460401" cy="106931"/>
            <a:chOff x="405197" y="1292852"/>
            <a:chExt cx="460401" cy="108000"/>
          </a:xfrm>
        </p:grpSpPr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6CAFADB9-0523-4010-B39F-07E848859B1E}"/>
                </a:ext>
              </a:extLst>
            </p:cNvPr>
            <p:cNvCxnSpPr>
              <a:cxnSpLocks/>
            </p:cNvCxnSpPr>
            <p:nvPr/>
          </p:nvCxnSpPr>
          <p:spPr>
            <a:xfrm>
              <a:off x="459198" y="1346852"/>
              <a:ext cx="406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0D419ECD-069F-48EF-95F9-8770BF08B854}"/>
                </a:ext>
              </a:extLst>
            </p:cNvPr>
            <p:cNvSpPr/>
            <p:nvPr/>
          </p:nvSpPr>
          <p:spPr>
            <a:xfrm>
              <a:off x="405197" y="1292852"/>
              <a:ext cx="108000" cy="1080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B1DF4424-3B68-40C0-A098-F6813C78D769}"/>
              </a:ext>
            </a:extLst>
          </p:cNvPr>
          <p:cNvSpPr/>
          <p:nvPr/>
        </p:nvSpPr>
        <p:spPr>
          <a:xfrm>
            <a:off x="2223280" y="237394"/>
            <a:ext cx="3524207" cy="38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i="1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</a:rPr>
              <a:t>面向对象编程思想</a:t>
            </a:r>
            <a:endParaRPr lang="en-US" altLang="zh-CN" sz="1600" b="1" i="1">
              <a:solidFill>
                <a:schemeClr val="tx1">
                  <a:lumMod val="65000"/>
                  <a:lumOff val="35000"/>
                </a:schemeClr>
              </a:solidFill>
              <a:latin typeface="微软雅黑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9D74F0A2-AE19-47FD-AE1B-68999EBAD7C1}"/>
              </a:ext>
            </a:extLst>
          </p:cNvPr>
          <p:cNvGrpSpPr/>
          <p:nvPr/>
        </p:nvGrpSpPr>
        <p:grpSpPr>
          <a:xfrm>
            <a:off x="5747487" y="6371773"/>
            <a:ext cx="697026" cy="234609"/>
            <a:chOff x="1567543" y="1045029"/>
            <a:chExt cx="697026" cy="234609"/>
          </a:xfrm>
        </p:grpSpPr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554DC110-859D-49C4-9559-341B73CDBD5C}"/>
                </a:ext>
              </a:extLst>
            </p:cNvPr>
            <p:cNvCxnSpPr/>
            <p:nvPr/>
          </p:nvCxnSpPr>
          <p:spPr>
            <a:xfrm>
              <a:off x="1567543" y="1045029"/>
              <a:ext cx="333828" cy="23222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DE9B9B23-0AA9-476C-AA11-D47630879AA8}"/>
                </a:ext>
              </a:extLst>
            </p:cNvPr>
            <p:cNvCxnSpPr/>
            <p:nvPr/>
          </p:nvCxnSpPr>
          <p:spPr>
            <a:xfrm flipV="1">
              <a:off x="1896609" y="1047410"/>
              <a:ext cx="367960" cy="23222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CF7539F8-CCD4-4D08-8903-4B6C2A73AC1E}"/>
              </a:ext>
            </a:extLst>
          </p:cNvPr>
          <p:cNvSpPr txBox="1"/>
          <p:nvPr/>
        </p:nvSpPr>
        <p:spPr>
          <a:xfrm>
            <a:off x="1130484" y="3096929"/>
            <a:ext cx="8880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solidFill>
                  <a:schemeClr val="tx1">
                    <a:lumMod val="65000"/>
                    <a:lumOff val="35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</a:rPr>
              <a:t>面向过程</a:t>
            </a:r>
            <a:r>
              <a:rPr lang="en-US" altLang="zh-CN" sz="3600">
                <a:solidFill>
                  <a:schemeClr val="tx1">
                    <a:lumMod val="65000"/>
                    <a:lumOff val="35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</a:rPr>
              <a:t>:</a:t>
            </a:r>
            <a:endParaRPr lang="en-US" altLang="zh-CN" sz="3600">
              <a:solidFill>
                <a:srgbClr val="FF0000"/>
              </a:solidFill>
              <a:latin typeface="方正综艺简体" panose="02010601030101010101" pitchFamily="2" charset="-122"/>
              <a:ea typeface="方正综艺简体" panose="02010601030101010101" pitchFamily="2" charset="-122"/>
              <a:sym typeface="Wingdings" panose="05000000000000000000" pitchFamily="2" charset="2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4E2B9D5E-D2E4-4EE0-8D4B-1512EED57C82}"/>
              </a:ext>
            </a:extLst>
          </p:cNvPr>
          <p:cNvCxnSpPr>
            <a:cxnSpLocks/>
          </p:cNvCxnSpPr>
          <p:nvPr/>
        </p:nvCxnSpPr>
        <p:spPr>
          <a:xfrm>
            <a:off x="459198" y="3340100"/>
            <a:ext cx="4064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9A047DEF-6FA3-4D54-BCAD-FC4247011740}"/>
              </a:ext>
            </a:extLst>
          </p:cNvPr>
          <p:cNvSpPr/>
          <p:nvPr/>
        </p:nvSpPr>
        <p:spPr>
          <a:xfrm>
            <a:off x="405197" y="3286100"/>
            <a:ext cx="108000" cy="108000"/>
          </a:xfrm>
          <a:prstGeom prst="ellipse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62887E3-9691-4A1A-9E7F-5534484B5AF5}"/>
              </a:ext>
            </a:extLst>
          </p:cNvPr>
          <p:cNvSpPr txBox="1"/>
          <p:nvPr/>
        </p:nvSpPr>
        <p:spPr>
          <a:xfrm>
            <a:off x="2076493" y="3743260"/>
            <a:ext cx="8880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solidFill>
                  <a:schemeClr val="bg1">
                    <a:lumMod val="75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</a:rPr>
              <a:t>思考解决问题的步骤</a:t>
            </a:r>
            <a:r>
              <a:rPr lang="en-US" altLang="zh-CN" sz="3600">
                <a:solidFill>
                  <a:schemeClr val="bg1">
                    <a:lumMod val="75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</a:rPr>
              <a:t>,</a:t>
            </a:r>
            <a:r>
              <a:rPr lang="zh-CN" altLang="en-US" sz="3600">
                <a:solidFill>
                  <a:schemeClr val="bg1">
                    <a:lumMod val="75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</a:rPr>
              <a:t>一步一步实现</a:t>
            </a:r>
            <a:endParaRPr lang="en-US" altLang="zh-CN" sz="3600">
              <a:solidFill>
                <a:schemeClr val="bg1">
                  <a:lumMod val="75000"/>
                </a:schemeClr>
              </a:solidFill>
              <a:latin typeface="方正综艺简体" panose="02010601030101010101" pitchFamily="2" charset="-122"/>
              <a:ea typeface="方正综艺简体" panose="02010601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54176D2-E6E6-4053-BEE5-6DFFD18E2E9D}"/>
              </a:ext>
            </a:extLst>
          </p:cNvPr>
          <p:cNvSpPr txBox="1"/>
          <p:nvPr/>
        </p:nvSpPr>
        <p:spPr>
          <a:xfrm>
            <a:off x="1130484" y="1023686"/>
            <a:ext cx="8880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solidFill>
                  <a:schemeClr val="tx1">
                    <a:lumMod val="65000"/>
                    <a:lumOff val="35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</a:rPr>
              <a:t>面向对象编程 </a:t>
            </a:r>
            <a:r>
              <a:rPr lang="en-US" altLang="zh-CN" sz="3600">
                <a:solidFill>
                  <a:schemeClr val="tx1">
                    <a:lumMod val="65000"/>
                    <a:lumOff val="35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</a:rPr>
              <a:t>VS </a:t>
            </a:r>
            <a:r>
              <a:rPr lang="zh-CN" altLang="en-US" sz="3600">
                <a:solidFill>
                  <a:schemeClr val="tx1">
                    <a:lumMod val="65000"/>
                    <a:lumOff val="35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</a:rPr>
              <a:t>面向过程编程</a:t>
            </a:r>
            <a:endParaRPr lang="en-US" altLang="zh-CN" sz="3600">
              <a:solidFill>
                <a:srgbClr val="FF0000"/>
              </a:solidFill>
              <a:latin typeface="方正综艺简体" panose="02010601030101010101" pitchFamily="2" charset="-122"/>
              <a:ea typeface="方正综艺简体" panose="02010601030101010101" pitchFamily="2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96907776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E5B70082-9642-426C-B067-C993E92A07CC}"/>
              </a:ext>
            </a:extLst>
          </p:cNvPr>
          <p:cNvSpPr txBox="1"/>
          <p:nvPr/>
        </p:nvSpPr>
        <p:spPr>
          <a:xfrm>
            <a:off x="908301" y="198599"/>
            <a:ext cx="1518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2BC7C0"/>
                </a:solidFill>
              </a:rPr>
              <a:t>RANK 2</a:t>
            </a:r>
            <a:endParaRPr lang="zh-CN" altLang="en-US" sz="2400" b="1">
              <a:solidFill>
                <a:srgbClr val="2BC7C0"/>
              </a:solidFill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93A49B7-AB6C-4B0D-822E-D617AE6D7976}"/>
              </a:ext>
            </a:extLst>
          </p:cNvPr>
          <p:cNvCxnSpPr>
            <a:cxnSpLocks/>
          </p:cNvCxnSpPr>
          <p:nvPr/>
        </p:nvCxnSpPr>
        <p:spPr>
          <a:xfrm>
            <a:off x="459197" y="186211"/>
            <a:ext cx="0" cy="6417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FF879A9-2E77-47DE-8EDA-D98B745BA0B4}"/>
              </a:ext>
            </a:extLst>
          </p:cNvPr>
          <p:cNvCxnSpPr>
            <a:cxnSpLocks/>
          </p:cNvCxnSpPr>
          <p:nvPr/>
        </p:nvCxnSpPr>
        <p:spPr>
          <a:xfrm>
            <a:off x="459198" y="428023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5113035C-C6C8-4EE4-941C-5EB67230546A}"/>
              </a:ext>
            </a:extLst>
          </p:cNvPr>
          <p:cNvSpPr/>
          <p:nvPr/>
        </p:nvSpPr>
        <p:spPr>
          <a:xfrm>
            <a:off x="405197" y="374023"/>
            <a:ext cx="108000" cy="108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83ADC772-C92C-4B45-B481-BECFC97CC1B4}"/>
              </a:ext>
            </a:extLst>
          </p:cNvPr>
          <p:cNvGrpSpPr/>
          <p:nvPr/>
        </p:nvGrpSpPr>
        <p:grpSpPr>
          <a:xfrm>
            <a:off x="405197" y="1293387"/>
            <a:ext cx="460401" cy="106931"/>
            <a:chOff x="405197" y="1292852"/>
            <a:chExt cx="460401" cy="108000"/>
          </a:xfrm>
        </p:grpSpPr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6CAFADB9-0523-4010-B39F-07E848859B1E}"/>
                </a:ext>
              </a:extLst>
            </p:cNvPr>
            <p:cNvCxnSpPr>
              <a:cxnSpLocks/>
            </p:cNvCxnSpPr>
            <p:nvPr/>
          </p:nvCxnSpPr>
          <p:spPr>
            <a:xfrm>
              <a:off x="459198" y="1346852"/>
              <a:ext cx="406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0D419ECD-069F-48EF-95F9-8770BF08B854}"/>
                </a:ext>
              </a:extLst>
            </p:cNvPr>
            <p:cNvSpPr/>
            <p:nvPr/>
          </p:nvSpPr>
          <p:spPr>
            <a:xfrm>
              <a:off x="405197" y="1292852"/>
              <a:ext cx="108000" cy="1080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B1DF4424-3B68-40C0-A098-F6813C78D769}"/>
              </a:ext>
            </a:extLst>
          </p:cNvPr>
          <p:cNvSpPr/>
          <p:nvPr/>
        </p:nvSpPr>
        <p:spPr>
          <a:xfrm>
            <a:off x="2223280" y="237394"/>
            <a:ext cx="3524207" cy="38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i="1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</a:rPr>
              <a:t>面向对象编程思想</a:t>
            </a:r>
            <a:endParaRPr lang="en-US" altLang="zh-CN" sz="1600" b="1" i="1">
              <a:solidFill>
                <a:schemeClr val="tx1">
                  <a:lumMod val="65000"/>
                  <a:lumOff val="35000"/>
                </a:schemeClr>
              </a:solidFill>
              <a:latin typeface="微软雅黑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9D74F0A2-AE19-47FD-AE1B-68999EBAD7C1}"/>
              </a:ext>
            </a:extLst>
          </p:cNvPr>
          <p:cNvGrpSpPr/>
          <p:nvPr/>
        </p:nvGrpSpPr>
        <p:grpSpPr>
          <a:xfrm>
            <a:off x="5747487" y="6371773"/>
            <a:ext cx="697026" cy="234609"/>
            <a:chOff x="1567543" y="1045029"/>
            <a:chExt cx="697026" cy="234609"/>
          </a:xfrm>
        </p:grpSpPr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554DC110-859D-49C4-9559-341B73CDBD5C}"/>
                </a:ext>
              </a:extLst>
            </p:cNvPr>
            <p:cNvCxnSpPr/>
            <p:nvPr/>
          </p:nvCxnSpPr>
          <p:spPr>
            <a:xfrm>
              <a:off x="1567543" y="1045029"/>
              <a:ext cx="333828" cy="23222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DE9B9B23-0AA9-476C-AA11-D47630879AA8}"/>
                </a:ext>
              </a:extLst>
            </p:cNvPr>
            <p:cNvCxnSpPr/>
            <p:nvPr/>
          </p:nvCxnSpPr>
          <p:spPr>
            <a:xfrm flipV="1">
              <a:off x="1896609" y="1047410"/>
              <a:ext cx="367960" cy="23222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0CE283A-949F-4A27-B2C5-59CE2BCE265C}"/>
              </a:ext>
            </a:extLst>
          </p:cNvPr>
          <p:cNvGrpSpPr/>
          <p:nvPr/>
        </p:nvGrpSpPr>
        <p:grpSpPr>
          <a:xfrm>
            <a:off x="405197" y="2715730"/>
            <a:ext cx="460401" cy="108000"/>
            <a:chOff x="405197" y="3286100"/>
            <a:chExt cx="460401" cy="108000"/>
          </a:xfrm>
        </p:grpSpPr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4E2B9D5E-D2E4-4EE0-8D4B-1512EED57C82}"/>
                </a:ext>
              </a:extLst>
            </p:cNvPr>
            <p:cNvCxnSpPr>
              <a:cxnSpLocks/>
            </p:cNvCxnSpPr>
            <p:nvPr/>
          </p:nvCxnSpPr>
          <p:spPr>
            <a:xfrm>
              <a:off x="459198" y="3340100"/>
              <a:ext cx="4064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9A047DEF-6FA3-4D54-BCAD-FC4247011740}"/>
                </a:ext>
              </a:extLst>
            </p:cNvPr>
            <p:cNvSpPr/>
            <p:nvPr/>
          </p:nvSpPr>
          <p:spPr>
            <a:xfrm>
              <a:off x="405197" y="3286100"/>
              <a:ext cx="108000" cy="108000"/>
            </a:xfrm>
            <a:prstGeom prst="ellipse">
              <a:avLst/>
            </a:prstGeom>
            <a:solidFill>
              <a:srgbClr val="FF65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B62887E3-9691-4A1A-9E7F-5534484B5AF5}"/>
              </a:ext>
            </a:extLst>
          </p:cNvPr>
          <p:cNvSpPr txBox="1"/>
          <p:nvPr/>
        </p:nvSpPr>
        <p:spPr>
          <a:xfrm>
            <a:off x="2004065" y="2457665"/>
            <a:ext cx="8880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solidFill>
                  <a:schemeClr val="bg1">
                    <a:lumMod val="75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  <a:sym typeface="Wingdings" panose="05000000000000000000" pitchFamily="2" charset="2"/>
              </a:rPr>
              <a:t>构成问题的事物分解成对象</a:t>
            </a:r>
            <a:endParaRPr lang="en-US" altLang="zh-CN" sz="3600">
              <a:solidFill>
                <a:schemeClr val="bg1">
                  <a:lumMod val="75000"/>
                </a:schemeClr>
              </a:solidFill>
              <a:latin typeface="方正综艺简体" panose="02010601030101010101" pitchFamily="2" charset="-122"/>
              <a:ea typeface="方正综艺简体" panose="02010601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54176D2-E6E6-4053-BEE5-6DFFD18E2E9D}"/>
              </a:ext>
            </a:extLst>
          </p:cNvPr>
          <p:cNvSpPr txBox="1"/>
          <p:nvPr/>
        </p:nvSpPr>
        <p:spPr>
          <a:xfrm>
            <a:off x="1130484" y="1023686"/>
            <a:ext cx="8880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solidFill>
                  <a:schemeClr val="tx1">
                    <a:lumMod val="65000"/>
                    <a:lumOff val="35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</a:rPr>
              <a:t>面向对象编程</a:t>
            </a:r>
            <a:endParaRPr lang="en-US" altLang="zh-CN" sz="3600">
              <a:solidFill>
                <a:srgbClr val="FF0000"/>
              </a:solidFill>
              <a:latin typeface="方正综艺简体" panose="02010601030101010101" pitchFamily="2" charset="-122"/>
              <a:ea typeface="方正综艺简体" panose="02010601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5F6DF7E-B9A9-4F71-861F-F14AF65D3BD1}"/>
              </a:ext>
            </a:extLst>
          </p:cNvPr>
          <p:cNvSpPr/>
          <p:nvPr/>
        </p:nvSpPr>
        <p:spPr>
          <a:xfrm>
            <a:off x="6663351" y="2362952"/>
            <a:ext cx="950614" cy="805758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0B40D73C-E621-4383-B613-D8C755D909C6}"/>
              </a:ext>
            </a:extLst>
          </p:cNvPr>
          <p:cNvCxnSpPr>
            <a:cxnSpLocks/>
            <a:stCxn id="3" idx="2"/>
            <a:endCxn id="22" idx="0"/>
          </p:cNvCxnSpPr>
          <p:nvPr/>
        </p:nvCxnSpPr>
        <p:spPr>
          <a:xfrm rot="5400000">
            <a:off x="6119058" y="3157588"/>
            <a:ext cx="1008478" cy="10307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D8230B32-3723-4F30-8A42-885228FBBD19}"/>
              </a:ext>
            </a:extLst>
          </p:cNvPr>
          <p:cNvSpPr txBox="1"/>
          <p:nvPr/>
        </p:nvSpPr>
        <p:spPr>
          <a:xfrm>
            <a:off x="1667487" y="4177188"/>
            <a:ext cx="8880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solidFill>
                  <a:srgbClr val="FF8989"/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  <a:sym typeface="Wingdings" panose="05000000000000000000" pitchFamily="2" charset="2"/>
              </a:rPr>
              <a:t>描述某个事物在解决问题过程中的行为</a:t>
            </a:r>
            <a:endParaRPr lang="en-US" altLang="zh-CN" sz="3600">
              <a:solidFill>
                <a:srgbClr val="FF8989"/>
              </a:solidFill>
              <a:latin typeface="方正综艺简体" panose="02010601030101010101" pitchFamily="2" charset="-122"/>
              <a:ea typeface="方正综艺简体" panose="02010601030101010101" pitchFamily="2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30448570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E5B70082-9642-426C-B067-C993E92A07CC}"/>
              </a:ext>
            </a:extLst>
          </p:cNvPr>
          <p:cNvSpPr txBox="1"/>
          <p:nvPr/>
        </p:nvSpPr>
        <p:spPr>
          <a:xfrm>
            <a:off x="908301" y="198599"/>
            <a:ext cx="1518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2BC7C0"/>
                </a:solidFill>
              </a:rPr>
              <a:t>RANK 2</a:t>
            </a:r>
            <a:endParaRPr lang="zh-CN" altLang="en-US" sz="2400" b="1">
              <a:solidFill>
                <a:srgbClr val="2BC7C0"/>
              </a:solidFill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93A49B7-AB6C-4B0D-822E-D617AE6D7976}"/>
              </a:ext>
            </a:extLst>
          </p:cNvPr>
          <p:cNvCxnSpPr>
            <a:cxnSpLocks/>
          </p:cNvCxnSpPr>
          <p:nvPr/>
        </p:nvCxnSpPr>
        <p:spPr>
          <a:xfrm>
            <a:off x="459197" y="186211"/>
            <a:ext cx="0" cy="6417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FF879A9-2E77-47DE-8EDA-D98B745BA0B4}"/>
              </a:ext>
            </a:extLst>
          </p:cNvPr>
          <p:cNvCxnSpPr>
            <a:cxnSpLocks/>
          </p:cNvCxnSpPr>
          <p:nvPr/>
        </p:nvCxnSpPr>
        <p:spPr>
          <a:xfrm>
            <a:off x="459198" y="428023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5113035C-C6C8-4EE4-941C-5EB67230546A}"/>
              </a:ext>
            </a:extLst>
          </p:cNvPr>
          <p:cNvSpPr/>
          <p:nvPr/>
        </p:nvSpPr>
        <p:spPr>
          <a:xfrm>
            <a:off x="405197" y="374023"/>
            <a:ext cx="108000" cy="108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83ADC772-C92C-4B45-B481-BECFC97CC1B4}"/>
              </a:ext>
            </a:extLst>
          </p:cNvPr>
          <p:cNvGrpSpPr/>
          <p:nvPr/>
        </p:nvGrpSpPr>
        <p:grpSpPr>
          <a:xfrm>
            <a:off x="405197" y="1293387"/>
            <a:ext cx="460401" cy="106931"/>
            <a:chOff x="405197" y="1292852"/>
            <a:chExt cx="460401" cy="108000"/>
          </a:xfrm>
        </p:grpSpPr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6CAFADB9-0523-4010-B39F-07E848859B1E}"/>
                </a:ext>
              </a:extLst>
            </p:cNvPr>
            <p:cNvCxnSpPr>
              <a:cxnSpLocks/>
            </p:cNvCxnSpPr>
            <p:nvPr/>
          </p:nvCxnSpPr>
          <p:spPr>
            <a:xfrm>
              <a:off x="459198" y="1346852"/>
              <a:ext cx="406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0D419ECD-069F-48EF-95F9-8770BF08B854}"/>
                </a:ext>
              </a:extLst>
            </p:cNvPr>
            <p:cNvSpPr/>
            <p:nvPr/>
          </p:nvSpPr>
          <p:spPr>
            <a:xfrm>
              <a:off x="405197" y="1292852"/>
              <a:ext cx="108000" cy="1080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B1DF4424-3B68-40C0-A098-F6813C78D769}"/>
              </a:ext>
            </a:extLst>
          </p:cNvPr>
          <p:cNvSpPr/>
          <p:nvPr/>
        </p:nvSpPr>
        <p:spPr>
          <a:xfrm>
            <a:off x="2223280" y="237394"/>
            <a:ext cx="3524207" cy="38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i="1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</a:rPr>
              <a:t>面向对象编程思想</a:t>
            </a:r>
            <a:endParaRPr lang="en-US" altLang="zh-CN" sz="1600" b="1" i="1">
              <a:solidFill>
                <a:schemeClr val="tx1">
                  <a:lumMod val="65000"/>
                  <a:lumOff val="35000"/>
                </a:schemeClr>
              </a:solidFill>
              <a:latin typeface="微软雅黑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9D74F0A2-AE19-47FD-AE1B-68999EBAD7C1}"/>
              </a:ext>
            </a:extLst>
          </p:cNvPr>
          <p:cNvGrpSpPr/>
          <p:nvPr/>
        </p:nvGrpSpPr>
        <p:grpSpPr>
          <a:xfrm>
            <a:off x="5747487" y="6371773"/>
            <a:ext cx="697026" cy="234609"/>
            <a:chOff x="1567543" y="1045029"/>
            <a:chExt cx="697026" cy="234609"/>
          </a:xfrm>
        </p:grpSpPr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554DC110-859D-49C4-9559-341B73CDBD5C}"/>
                </a:ext>
              </a:extLst>
            </p:cNvPr>
            <p:cNvCxnSpPr/>
            <p:nvPr/>
          </p:nvCxnSpPr>
          <p:spPr>
            <a:xfrm>
              <a:off x="1567543" y="1045029"/>
              <a:ext cx="333828" cy="23222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DE9B9B23-0AA9-476C-AA11-D47630879AA8}"/>
                </a:ext>
              </a:extLst>
            </p:cNvPr>
            <p:cNvCxnSpPr/>
            <p:nvPr/>
          </p:nvCxnSpPr>
          <p:spPr>
            <a:xfrm flipV="1">
              <a:off x="1896609" y="1047410"/>
              <a:ext cx="367960" cy="23222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0CE283A-949F-4A27-B2C5-59CE2BCE265C}"/>
              </a:ext>
            </a:extLst>
          </p:cNvPr>
          <p:cNvGrpSpPr/>
          <p:nvPr/>
        </p:nvGrpSpPr>
        <p:grpSpPr>
          <a:xfrm>
            <a:off x="405197" y="2100097"/>
            <a:ext cx="460401" cy="108000"/>
            <a:chOff x="405197" y="3286100"/>
            <a:chExt cx="460401" cy="108000"/>
          </a:xfrm>
        </p:grpSpPr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4E2B9D5E-D2E4-4EE0-8D4B-1512EED57C82}"/>
                </a:ext>
              </a:extLst>
            </p:cNvPr>
            <p:cNvCxnSpPr>
              <a:cxnSpLocks/>
            </p:cNvCxnSpPr>
            <p:nvPr/>
          </p:nvCxnSpPr>
          <p:spPr>
            <a:xfrm>
              <a:off x="459198" y="3340100"/>
              <a:ext cx="4064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9A047DEF-6FA3-4D54-BCAD-FC4247011740}"/>
                </a:ext>
              </a:extLst>
            </p:cNvPr>
            <p:cNvSpPr/>
            <p:nvPr/>
          </p:nvSpPr>
          <p:spPr>
            <a:xfrm>
              <a:off x="405197" y="3286100"/>
              <a:ext cx="108000" cy="108000"/>
            </a:xfrm>
            <a:prstGeom prst="ellipse">
              <a:avLst/>
            </a:prstGeom>
            <a:solidFill>
              <a:srgbClr val="FF65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A54176D2-E6E6-4053-BEE5-6DFFD18E2E9D}"/>
              </a:ext>
            </a:extLst>
          </p:cNvPr>
          <p:cNvSpPr txBox="1"/>
          <p:nvPr/>
        </p:nvSpPr>
        <p:spPr>
          <a:xfrm>
            <a:off x="1130484" y="1023686"/>
            <a:ext cx="8880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solidFill>
                  <a:schemeClr val="tx1">
                    <a:lumMod val="65000"/>
                    <a:lumOff val="35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</a:rPr>
              <a:t>面向对象编程</a:t>
            </a:r>
            <a:endParaRPr lang="en-US" altLang="zh-CN" sz="3600">
              <a:solidFill>
                <a:srgbClr val="FF0000"/>
              </a:solidFill>
              <a:latin typeface="方正综艺简体" panose="02010601030101010101" pitchFamily="2" charset="-122"/>
              <a:ea typeface="方正综艺简体" panose="02010601030101010101" pitchFamily="2" charset="-122"/>
              <a:sym typeface="Wingdings" panose="05000000000000000000" pitchFamily="2" charset="2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546200C-785E-4361-A159-3B53D538FF64}"/>
              </a:ext>
            </a:extLst>
          </p:cNvPr>
          <p:cNvGrpSpPr/>
          <p:nvPr/>
        </p:nvGrpSpPr>
        <p:grpSpPr>
          <a:xfrm>
            <a:off x="414641" y="5599487"/>
            <a:ext cx="460401" cy="108000"/>
            <a:chOff x="405197" y="3286100"/>
            <a:chExt cx="460401" cy="108000"/>
          </a:xfrm>
        </p:grpSpPr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E206FD7F-BBB7-468F-9296-69220FE47F3D}"/>
                </a:ext>
              </a:extLst>
            </p:cNvPr>
            <p:cNvCxnSpPr>
              <a:cxnSpLocks/>
            </p:cNvCxnSpPr>
            <p:nvPr/>
          </p:nvCxnSpPr>
          <p:spPr>
            <a:xfrm>
              <a:off x="459198" y="3340100"/>
              <a:ext cx="4064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21C3043E-B782-42E2-922C-6CB86EC354D5}"/>
                </a:ext>
              </a:extLst>
            </p:cNvPr>
            <p:cNvSpPr/>
            <p:nvPr/>
          </p:nvSpPr>
          <p:spPr>
            <a:xfrm>
              <a:off x="405197" y="3286100"/>
              <a:ext cx="108000" cy="108000"/>
            </a:xfrm>
            <a:prstGeom prst="ellipse">
              <a:avLst/>
            </a:prstGeom>
            <a:solidFill>
              <a:srgbClr val="FF65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F5C541FB-37A2-4C48-B9CC-563F3DD4AEC8}"/>
              </a:ext>
            </a:extLst>
          </p:cNvPr>
          <p:cNvSpPr txBox="1"/>
          <p:nvPr/>
        </p:nvSpPr>
        <p:spPr>
          <a:xfrm>
            <a:off x="1667487" y="1830931"/>
            <a:ext cx="8880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solidFill>
                  <a:schemeClr val="accent1">
                    <a:lumMod val="60000"/>
                    <a:lumOff val="40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  <a:sym typeface="Wingdings" panose="05000000000000000000" pitchFamily="2" charset="2"/>
              </a:rPr>
              <a:t>面向对象三大特性</a:t>
            </a:r>
            <a:r>
              <a:rPr lang="en-US" altLang="zh-CN" sz="3600">
                <a:solidFill>
                  <a:schemeClr val="bg1">
                    <a:lumMod val="75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  <a:sym typeface="Wingdings" panose="05000000000000000000" pitchFamily="2" charset="2"/>
              </a:rPr>
              <a:t>:</a:t>
            </a:r>
            <a:r>
              <a:rPr lang="zh-CN" altLang="en-US" sz="3600">
                <a:solidFill>
                  <a:srgbClr val="FF6565"/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  <a:sym typeface="Wingdings" panose="05000000000000000000" pitchFamily="2" charset="2"/>
              </a:rPr>
              <a:t>封装</a:t>
            </a:r>
            <a:r>
              <a:rPr lang="en-US" altLang="zh-CN" sz="3600">
                <a:solidFill>
                  <a:srgbClr val="FF6565"/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  <a:sym typeface="Wingdings" panose="05000000000000000000" pitchFamily="2" charset="2"/>
              </a:rPr>
              <a:t>,</a:t>
            </a:r>
            <a:r>
              <a:rPr lang="zh-CN" altLang="en-US" sz="3600">
                <a:solidFill>
                  <a:srgbClr val="FF6565"/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  <a:sym typeface="Wingdings" panose="05000000000000000000" pitchFamily="2" charset="2"/>
              </a:rPr>
              <a:t>继承</a:t>
            </a:r>
            <a:r>
              <a:rPr lang="en-US" altLang="zh-CN" sz="3600">
                <a:solidFill>
                  <a:srgbClr val="FF6565"/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  <a:sym typeface="Wingdings" panose="05000000000000000000" pitchFamily="2" charset="2"/>
              </a:rPr>
              <a:t>,</a:t>
            </a:r>
            <a:r>
              <a:rPr lang="zh-CN" altLang="en-US" sz="3600">
                <a:solidFill>
                  <a:srgbClr val="FF6565"/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  <a:sym typeface="Wingdings" panose="05000000000000000000" pitchFamily="2" charset="2"/>
              </a:rPr>
              <a:t>多态</a:t>
            </a:r>
            <a:endParaRPr lang="en-US" altLang="zh-CN" sz="3600">
              <a:solidFill>
                <a:srgbClr val="FF6565"/>
              </a:solidFill>
              <a:latin typeface="方正综艺简体" panose="02010601030101010101" pitchFamily="2" charset="-122"/>
              <a:ea typeface="方正综艺简体" panose="02010601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9636E98-3315-4CE3-971F-EC2A0780D9BE}"/>
              </a:ext>
            </a:extLst>
          </p:cNvPr>
          <p:cNvSpPr txBox="1"/>
          <p:nvPr/>
        </p:nvSpPr>
        <p:spPr>
          <a:xfrm>
            <a:off x="2841449" y="3833877"/>
            <a:ext cx="65091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>
                <a:solidFill>
                  <a:schemeClr val="accent4">
                    <a:lumMod val="75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  <a:sym typeface="Wingdings" panose="05000000000000000000" pitchFamily="2" charset="2"/>
              </a:rPr>
              <a:t>重用性</a:t>
            </a:r>
            <a:r>
              <a:rPr lang="en-US" altLang="zh-CN" sz="4800">
                <a:solidFill>
                  <a:schemeClr val="accent4">
                    <a:lumMod val="75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  <a:sym typeface="Wingdings" panose="05000000000000000000" pitchFamily="2" charset="2"/>
              </a:rPr>
              <a:t>,</a:t>
            </a:r>
            <a:r>
              <a:rPr lang="zh-CN" altLang="en-US" sz="4800">
                <a:solidFill>
                  <a:schemeClr val="accent4">
                    <a:lumMod val="75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  <a:sym typeface="Wingdings" panose="05000000000000000000" pitchFamily="2" charset="2"/>
              </a:rPr>
              <a:t>灵活性</a:t>
            </a:r>
            <a:r>
              <a:rPr lang="en-US" altLang="zh-CN" sz="4800">
                <a:solidFill>
                  <a:schemeClr val="accent4">
                    <a:lumMod val="75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  <a:sym typeface="Wingdings" panose="05000000000000000000" pitchFamily="2" charset="2"/>
              </a:rPr>
              <a:t>,</a:t>
            </a:r>
            <a:r>
              <a:rPr lang="zh-CN" altLang="en-US" sz="4800">
                <a:solidFill>
                  <a:schemeClr val="accent4">
                    <a:lumMod val="75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  <a:sym typeface="Wingdings" panose="05000000000000000000" pitchFamily="2" charset="2"/>
              </a:rPr>
              <a:t>扩展性</a:t>
            </a:r>
            <a:endParaRPr lang="en-US" altLang="zh-CN" sz="4800">
              <a:solidFill>
                <a:schemeClr val="accent4">
                  <a:lumMod val="75000"/>
                </a:schemeClr>
              </a:solidFill>
              <a:latin typeface="方正综艺简体" panose="02010601030101010101" pitchFamily="2" charset="-122"/>
              <a:ea typeface="方正综艺简体" panose="02010601030101010101" pitchFamily="2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62767123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E5B70082-9642-426C-B067-C993E92A07CC}"/>
              </a:ext>
            </a:extLst>
          </p:cNvPr>
          <p:cNvSpPr txBox="1"/>
          <p:nvPr/>
        </p:nvSpPr>
        <p:spPr>
          <a:xfrm>
            <a:off x="908301" y="198599"/>
            <a:ext cx="1518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2BC7C0"/>
                </a:solidFill>
              </a:rPr>
              <a:t>RANK 2</a:t>
            </a:r>
            <a:endParaRPr lang="zh-CN" altLang="en-US" sz="2400" b="1">
              <a:solidFill>
                <a:srgbClr val="2BC7C0"/>
              </a:solidFill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93A49B7-AB6C-4B0D-822E-D617AE6D7976}"/>
              </a:ext>
            </a:extLst>
          </p:cNvPr>
          <p:cNvCxnSpPr>
            <a:cxnSpLocks/>
          </p:cNvCxnSpPr>
          <p:nvPr/>
        </p:nvCxnSpPr>
        <p:spPr>
          <a:xfrm>
            <a:off x="459197" y="186211"/>
            <a:ext cx="0" cy="6417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FF879A9-2E77-47DE-8EDA-D98B745BA0B4}"/>
              </a:ext>
            </a:extLst>
          </p:cNvPr>
          <p:cNvCxnSpPr>
            <a:cxnSpLocks/>
          </p:cNvCxnSpPr>
          <p:nvPr/>
        </p:nvCxnSpPr>
        <p:spPr>
          <a:xfrm>
            <a:off x="459198" y="428023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5113035C-C6C8-4EE4-941C-5EB67230546A}"/>
              </a:ext>
            </a:extLst>
          </p:cNvPr>
          <p:cNvSpPr/>
          <p:nvPr/>
        </p:nvSpPr>
        <p:spPr>
          <a:xfrm>
            <a:off x="405197" y="374023"/>
            <a:ext cx="108000" cy="108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83ADC772-C92C-4B45-B481-BECFC97CC1B4}"/>
              </a:ext>
            </a:extLst>
          </p:cNvPr>
          <p:cNvGrpSpPr/>
          <p:nvPr/>
        </p:nvGrpSpPr>
        <p:grpSpPr>
          <a:xfrm>
            <a:off x="405197" y="1293387"/>
            <a:ext cx="460401" cy="106931"/>
            <a:chOff x="405197" y="1292852"/>
            <a:chExt cx="460401" cy="108000"/>
          </a:xfrm>
        </p:grpSpPr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6CAFADB9-0523-4010-B39F-07E848859B1E}"/>
                </a:ext>
              </a:extLst>
            </p:cNvPr>
            <p:cNvCxnSpPr>
              <a:cxnSpLocks/>
            </p:cNvCxnSpPr>
            <p:nvPr/>
          </p:nvCxnSpPr>
          <p:spPr>
            <a:xfrm>
              <a:off x="459198" y="1346852"/>
              <a:ext cx="406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0D419ECD-069F-48EF-95F9-8770BF08B854}"/>
                </a:ext>
              </a:extLst>
            </p:cNvPr>
            <p:cNvSpPr/>
            <p:nvPr/>
          </p:nvSpPr>
          <p:spPr>
            <a:xfrm>
              <a:off x="405197" y="1292852"/>
              <a:ext cx="108000" cy="1080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B1DF4424-3B68-40C0-A098-F6813C78D769}"/>
              </a:ext>
            </a:extLst>
          </p:cNvPr>
          <p:cNvSpPr/>
          <p:nvPr/>
        </p:nvSpPr>
        <p:spPr>
          <a:xfrm>
            <a:off x="2223280" y="237394"/>
            <a:ext cx="3524207" cy="38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i="1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</a:rPr>
              <a:t>面向过程编程</a:t>
            </a:r>
            <a:r>
              <a:rPr lang="en-US" altLang="zh-CN" sz="1600" b="1" i="1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</a:rPr>
              <a:t>…...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9D74F0A2-AE19-47FD-AE1B-68999EBAD7C1}"/>
              </a:ext>
            </a:extLst>
          </p:cNvPr>
          <p:cNvGrpSpPr/>
          <p:nvPr/>
        </p:nvGrpSpPr>
        <p:grpSpPr>
          <a:xfrm>
            <a:off x="5747487" y="6371773"/>
            <a:ext cx="697026" cy="234609"/>
            <a:chOff x="1567543" y="1045029"/>
            <a:chExt cx="697026" cy="234609"/>
          </a:xfrm>
        </p:grpSpPr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554DC110-859D-49C4-9559-341B73CDBD5C}"/>
                </a:ext>
              </a:extLst>
            </p:cNvPr>
            <p:cNvCxnSpPr/>
            <p:nvPr/>
          </p:nvCxnSpPr>
          <p:spPr>
            <a:xfrm>
              <a:off x="1567543" y="1045029"/>
              <a:ext cx="333828" cy="23222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DE9B9B23-0AA9-476C-AA11-D47630879AA8}"/>
                </a:ext>
              </a:extLst>
            </p:cNvPr>
            <p:cNvCxnSpPr/>
            <p:nvPr/>
          </p:nvCxnSpPr>
          <p:spPr>
            <a:xfrm flipV="1">
              <a:off x="1896609" y="1047410"/>
              <a:ext cx="367960" cy="23222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B1A0B8E4-2FBB-4FC2-A4C9-6A6487D37C06}"/>
              </a:ext>
            </a:extLst>
          </p:cNvPr>
          <p:cNvSpPr txBox="1"/>
          <p:nvPr/>
        </p:nvSpPr>
        <p:spPr>
          <a:xfrm>
            <a:off x="1130484" y="1023686"/>
            <a:ext cx="8880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solidFill>
                  <a:schemeClr val="tx1">
                    <a:lumMod val="65000"/>
                    <a:lumOff val="35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</a:rPr>
              <a:t>如果把大象塞进冰箱里</a:t>
            </a:r>
            <a:r>
              <a:rPr lang="en-US" altLang="zh-CN" sz="3600">
                <a:solidFill>
                  <a:schemeClr val="tx1">
                    <a:lumMod val="65000"/>
                    <a:lumOff val="35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</a:rPr>
              <a:t>,</a:t>
            </a:r>
            <a:r>
              <a:rPr lang="zh-CN" altLang="en-US" sz="3600">
                <a:solidFill>
                  <a:schemeClr val="tx1">
                    <a:lumMod val="65000"/>
                    <a:lumOff val="35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</a:rPr>
              <a:t>总共需要多少步呢</a:t>
            </a:r>
            <a:r>
              <a:rPr lang="en-US" altLang="zh-CN" sz="3600">
                <a:solidFill>
                  <a:schemeClr val="tx1">
                    <a:lumMod val="65000"/>
                    <a:lumOff val="35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</a:rPr>
              <a:t>?</a:t>
            </a:r>
            <a:endParaRPr lang="en-US" altLang="zh-CN" sz="3600">
              <a:solidFill>
                <a:srgbClr val="FF0000"/>
              </a:solidFill>
              <a:latin typeface="方正综艺简体" panose="02010601030101010101" pitchFamily="2" charset="-122"/>
              <a:ea typeface="方正综艺简体" panose="02010601030101010101" pitchFamily="2" charset="-122"/>
              <a:sym typeface="Wingdings" panose="05000000000000000000" pitchFamily="2" charset="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5CDD3A2-3ACA-42B9-8684-2CA5592AA417}"/>
              </a:ext>
            </a:extLst>
          </p:cNvPr>
          <p:cNvGrpSpPr/>
          <p:nvPr/>
        </p:nvGrpSpPr>
        <p:grpSpPr>
          <a:xfrm>
            <a:off x="405197" y="1830931"/>
            <a:ext cx="10960188" cy="3943293"/>
            <a:chOff x="405197" y="1830931"/>
            <a:chExt cx="10960188" cy="3943293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40CE283A-949F-4A27-B2C5-59CE2BCE265C}"/>
                </a:ext>
              </a:extLst>
            </p:cNvPr>
            <p:cNvGrpSpPr/>
            <p:nvPr/>
          </p:nvGrpSpPr>
          <p:grpSpPr>
            <a:xfrm>
              <a:off x="405197" y="2100097"/>
              <a:ext cx="460401" cy="108000"/>
              <a:chOff x="405197" y="3286100"/>
              <a:chExt cx="460401" cy="108000"/>
            </a:xfrm>
          </p:grpSpPr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4E2B9D5E-D2E4-4EE0-8D4B-1512EED57C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198" y="3340100"/>
                <a:ext cx="4064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9A047DEF-6FA3-4D54-BCAD-FC4247011740}"/>
                  </a:ext>
                </a:extLst>
              </p:cNvPr>
              <p:cNvSpPr/>
              <p:nvPr/>
            </p:nvSpPr>
            <p:spPr>
              <a:xfrm>
                <a:off x="405197" y="3286100"/>
                <a:ext cx="108000" cy="108000"/>
              </a:xfrm>
              <a:prstGeom prst="ellipse">
                <a:avLst/>
              </a:prstGeom>
              <a:solidFill>
                <a:srgbClr val="FF65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6246DB5-EB92-4CA5-ADBF-24DD48B0247D}"/>
                </a:ext>
              </a:extLst>
            </p:cNvPr>
            <p:cNvSpPr txBox="1"/>
            <p:nvPr/>
          </p:nvSpPr>
          <p:spPr>
            <a:xfrm>
              <a:off x="1473953" y="1830931"/>
              <a:ext cx="88808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>
                  <a:solidFill>
                    <a:schemeClr val="bg1">
                      <a:lumMod val="75000"/>
                    </a:schemeClr>
                  </a:solidFill>
                  <a:latin typeface="方正综艺简体" panose="02010601030101010101" pitchFamily="2" charset="-122"/>
                  <a:ea typeface="方正综艺简体" panose="02010601030101010101" pitchFamily="2" charset="-122"/>
                  <a:sym typeface="Wingdings" panose="05000000000000000000" pitchFamily="2" charset="2"/>
                </a:rPr>
                <a:t>面向过程思想</a:t>
              </a:r>
              <a:r>
                <a:rPr lang="en-US" altLang="zh-CN" sz="3600">
                  <a:solidFill>
                    <a:schemeClr val="bg1">
                      <a:lumMod val="75000"/>
                    </a:schemeClr>
                  </a:solidFill>
                  <a:latin typeface="方正综艺简体" panose="02010601030101010101" pitchFamily="2" charset="-122"/>
                  <a:ea typeface="方正综艺简体" panose="02010601030101010101" pitchFamily="2" charset="-122"/>
                  <a:sym typeface="Wingdings" panose="05000000000000000000" pitchFamily="2" charset="2"/>
                </a:rPr>
                <a:t>,</a:t>
              </a:r>
              <a:r>
                <a:rPr lang="zh-CN" altLang="en-US" sz="3600">
                  <a:solidFill>
                    <a:schemeClr val="bg1">
                      <a:lumMod val="75000"/>
                    </a:schemeClr>
                  </a:solidFill>
                  <a:latin typeface="方正综艺简体" panose="02010601030101010101" pitchFamily="2" charset="-122"/>
                  <a:ea typeface="方正综艺简体" panose="02010601030101010101" pitchFamily="2" charset="-122"/>
                  <a:sym typeface="Wingdings" panose="05000000000000000000" pitchFamily="2" charset="2"/>
                </a:rPr>
                <a:t>实现</a:t>
              </a:r>
              <a:r>
                <a:rPr lang="en-US" altLang="zh-CN" sz="3600">
                  <a:solidFill>
                    <a:schemeClr val="bg1">
                      <a:lumMod val="75000"/>
                    </a:schemeClr>
                  </a:solidFill>
                  <a:latin typeface="方正综艺简体" panose="02010601030101010101" pitchFamily="2" charset="-122"/>
                  <a:ea typeface="方正综艺简体" panose="02010601030101010101" pitchFamily="2" charset="-122"/>
                  <a:sym typeface="Wingdings" panose="05000000000000000000" pitchFamily="2" charset="2"/>
                </a:rPr>
                <a:t>….</a:t>
              </a:r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4A3D70E2-DCA9-4EAD-81D4-D3B023C52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33662" y="2751038"/>
              <a:ext cx="6924675" cy="1762125"/>
            </a:xfrm>
            <a:prstGeom prst="rect">
              <a:avLst/>
            </a:prstGeom>
          </p:spPr>
        </p:pic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81E16358-2882-4E65-A267-F3FCFE90A504}"/>
                </a:ext>
              </a:extLst>
            </p:cNvPr>
            <p:cNvSpPr txBox="1"/>
            <p:nvPr/>
          </p:nvSpPr>
          <p:spPr>
            <a:xfrm>
              <a:off x="1523640" y="5127893"/>
              <a:ext cx="9841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方正综艺简体" panose="02010601030101010101" pitchFamily="2" charset="-122"/>
                  <a:ea typeface="方正综艺简体" panose="02010601030101010101" pitchFamily="2" charset="-122"/>
                  <a:sym typeface="Wingdings" panose="05000000000000000000" pitchFamily="2" charset="2"/>
                </a:rPr>
                <a:t>代码量大</a:t>
              </a:r>
              <a:r>
                <a:rPr lang="en-US" altLang="zh-CN" sz="36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方正综艺简体" panose="02010601030101010101" pitchFamily="2" charset="-122"/>
                  <a:ea typeface="方正综艺简体" panose="02010601030101010101" pitchFamily="2" charset="-122"/>
                  <a:sym typeface="Wingdings" panose="05000000000000000000" pitchFamily="2" charset="2"/>
                </a:rPr>
                <a:t>,</a:t>
              </a:r>
              <a:r>
                <a:rPr lang="zh-CN" altLang="en-US" sz="36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方正综艺简体" panose="02010601030101010101" pitchFamily="2" charset="-122"/>
                  <a:ea typeface="方正综艺简体" panose="02010601030101010101" pitchFamily="2" charset="-122"/>
                  <a:sym typeface="Wingdings" panose="05000000000000000000" pitchFamily="2" charset="2"/>
                </a:rPr>
                <a:t>无重用性</a:t>
              </a:r>
              <a:r>
                <a:rPr lang="en-US" altLang="zh-CN" sz="36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方正综艺简体" panose="02010601030101010101" pitchFamily="2" charset="-122"/>
                  <a:ea typeface="方正综艺简体" panose="02010601030101010101" pitchFamily="2" charset="-122"/>
                  <a:sym typeface="Wingdings" panose="05000000000000000000" pitchFamily="2" charset="2"/>
                </a:rPr>
                <a:t>,</a:t>
              </a:r>
              <a:r>
                <a:rPr lang="zh-CN" altLang="en-US" sz="36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方正综艺简体" panose="02010601030101010101" pitchFamily="2" charset="-122"/>
                  <a:ea typeface="方正综艺简体" panose="02010601030101010101" pitchFamily="2" charset="-122"/>
                  <a:sym typeface="Wingdings" panose="05000000000000000000" pitchFamily="2" charset="2"/>
                </a:rPr>
                <a:t>需求改变时</a:t>
              </a:r>
              <a:r>
                <a:rPr lang="en-US" altLang="zh-CN" sz="36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方正综艺简体" panose="02010601030101010101" pitchFamily="2" charset="-122"/>
                  <a:ea typeface="方正综艺简体" panose="02010601030101010101" pitchFamily="2" charset="-122"/>
                  <a:sym typeface="Wingdings" panose="05000000000000000000" pitchFamily="2" charset="2"/>
                </a:rPr>
                <a:t>,</a:t>
              </a:r>
              <a:r>
                <a:rPr lang="zh-CN" altLang="en-US" sz="36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方正综艺简体" panose="02010601030101010101" pitchFamily="2" charset="-122"/>
                  <a:ea typeface="方正综艺简体" panose="02010601030101010101" pitchFamily="2" charset="-122"/>
                  <a:sym typeface="Wingdings" panose="05000000000000000000" pitchFamily="2" charset="2"/>
                </a:rPr>
                <a:t>修改量巨大</a:t>
              </a:r>
              <a:r>
                <a:rPr lang="en-US" altLang="zh-CN" sz="36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方正综艺简体" panose="02010601030101010101" pitchFamily="2" charset="-122"/>
                  <a:ea typeface="方正综艺简体" panose="02010601030101010101" pitchFamily="2" charset="-122"/>
                  <a:sym typeface="Wingdings" panose="05000000000000000000" pitchFamily="2" charset="2"/>
                </a:rPr>
                <a:t>..</a:t>
              </a:r>
            </a:p>
          </p:txBody>
        </p:sp>
      </p:grp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1A8D5C47-8B12-4C58-9743-9A1A69E6AFD9}"/>
              </a:ext>
            </a:extLst>
          </p:cNvPr>
          <p:cNvCxnSpPr/>
          <p:nvPr/>
        </p:nvCxnSpPr>
        <p:spPr>
          <a:xfrm>
            <a:off x="9698937" y="6371773"/>
            <a:ext cx="24970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B03D56EA-4D5C-4166-B58B-5F887FDCC0BB}"/>
              </a:ext>
            </a:extLst>
          </p:cNvPr>
          <p:cNvSpPr txBox="1"/>
          <p:nvPr/>
        </p:nvSpPr>
        <p:spPr>
          <a:xfrm>
            <a:off x="9901160" y="6371773"/>
            <a:ext cx="2294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highlight>
                  <a:srgbClr val="808080"/>
                </a:highlight>
                <a:latin typeface="方正隶变简体" panose="02000000000000000000" pitchFamily="2" charset="-122"/>
                <a:ea typeface="方正隶变简体" panose="02000000000000000000" pitchFamily="2" charset="-122"/>
              </a:rPr>
              <a:t>1</a:t>
            </a:r>
            <a:r>
              <a:rPr lang="en-US" altLang="zh-CN" sz="1200" b="1">
                <a:solidFill>
                  <a:srgbClr val="E2E0E0"/>
                </a:solidFill>
                <a:latin typeface="方正隶变简体" panose="02000000000000000000" pitchFamily="2" charset="-122"/>
                <a:ea typeface="方正隶变简体" panose="02000000000000000000" pitchFamily="2" charset="-122"/>
              </a:rPr>
              <a:t> 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方正隶变简体" panose="02000000000000000000" pitchFamily="2" charset="-122"/>
                <a:ea typeface="方正隶变简体" panose="02000000000000000000" pitchFamily="2" charset="-122"/>
              </a:rPr>
              <a:t>代码中介绍</a:t>
            </a:r>
          </a:p>
        </p:txBody>
      </p:sp>
    </p:spTree>
    <p:extLst>
      <p:ext uri="{BB962C8B-B14F-4D97-AF65-F5344CB8AC3E}">
        <p14:creationId xmlns:p14="http://schemas.microsoft.com/office/powerpoint/2010/main" val="30490632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E5B70082-9642-426C-B067-C993E92A07CC}"/>
              </a:ext>
            </a:extLst>
          </p:cNvPr>
          <p:cNvSpPr txBox="1"/>
          <p:nvPr/>
        </p:nvSpPr>
        <p:spPr>
          <a:xfrm>
            <a:off x="908301" y="198599"/>
            <a:ext cx="1518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2BC7C0"/>
                </a:solidFill>
              </a:rPr>
              <a:t>RANK 2</a:t>
            </a:r>
            <a:endParaRPr lang="zh-CN" altLang="en-US" sz="2400" b="1">
              <a:solidFill>
                <a:srgbClr val="2BC7C0"/>
              </a:solidFill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93A49B7-AB6C-4B0D-822E-D617AE6D7976}"/>
              </a:ext>
            </a:extLst>
          </p:cNvPr>
          <p:cNvCxnSpPr>
            <a:cxnSpLocks/>
          </p:cNvCxnSpPr>
          <p:nvPr/>
        </p:nvCxnSpPr>
        <p:spPr>
          <a:xfrm>
            <a:off x="459197" y="186211"/>
            <a:ext cx="0" cy="6417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FF879A9-2E77-47DE-8EDA-D98B745BA0B4}"/>
              </a:ext>
            </a:extLst>
          </p:cNvPr>
          <p:cNvCxnSpPr>
            <a:cxnSpLocks/>
          </p:cNvCxnSpPr>
          <p:nvPr/>
        </p:nvCxnSpPr>
        <p:spPr>
          <a:xfrm>
            <a:off x="459198" y="428023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5113035C-C6C8-4EE4-941C-5EB67230546A}"/>
              </a:ext>
            </a:extLst>
          </p:cNvPr>
          <p:cNvSpPr/>
          <p:nvPr/>
        </p:nvSpPr>
        <p:spPr>
          <a:xfrm>
            <a:off x="405197" y="374023"/>
            <a:ext cx="108000" cy="108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83ADC772-C92C-4B45-B481-BECFC97CC1B4}"/>
              </a:ext>
            </a:extLst>
          </p:cNvPr>
          <p:cNvGrpSpPr/>
          <p:nvPr/>
        </p:nvGrpSpPr>
        <p:grpSpPr>
          <a:xfrm>
            <a:off x="405197" y="1293387"/>
            <a:ext cx="460401" cy="106931"/>
            <a:chOff x="405197" y="1292852"/>
            <a:chExt cx="460401" cy="108000"/>
          </a:xfrm>
        </p:grpSpPr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6CAFADB9-0523-4010-B39F-07E848859B1E}"/>
                </a:ext>
              </a:extLst>
            </p:cNvPr>
            <p:cNvCxnSpPr>
              <a:cxnSpLocks/>
            </p:cNvCxnSpPr>
            <p:nvPr/>
          </p:nvCxnSpPr>
          <p:spPr>
            <a:xfrm>
              <a:off x="459198" y="1346852"/>
              <a:ext cx="406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0D419ECD-069F-48EF-95F9-8770BF08B854}"/>
                </a:ext>
              </a:extLst>
            </p:cNvPr>
            <p:cNvSpPr/>
            <p:nvPr/>
          </p:nvSpPr>
          <p:spPr>
            <a:xfrm>
              <a:off x="405197" y="1292852"/>
              <a:ext cx="108000" cy="1080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B1DF4424-3B68-40C0-A098-F6813C78D769}"/>
              </a:ext>
            </a:extLst>
          </p:cNvPr>
          <p:cNvSpPr/>
          <p:nvPr/>
        </p:nvSpPr>
        <p:spPr>
          <a:xfrm>
            <a:off x="2223280" y="237394"/>
            <a:ext cx="3524207" cy="38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i="1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</a:rPr>
              <a:t>面向对象编程</a:t>
            </a:r>
            <a:r>
              <a:rPr lang="en-US" altLang="zh-CN" sz="1600" b="1" i="1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</a:rPr>
              <a:t>…...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9D74F0A2-AE19-47FD-AE1B-68999EBAD7C1}"/>
              </a:ext>
            </a:extLst>
          </p:cNvPr>
          <p:cNvGrpSpPr/>
          <p:nvPr/>
        </p:nvGrpSpPr>
        <p:grpSpPr>
          <a:xfrm>
            <a:off x="5747487" y="6371773"/>
            <a:ext cx="697026" cy="234609"/>
            <a:chOff x="1567543" y="1045029"/>
            <a:chExt cx="697026" cy="234609"/>
          </a:xfrm>
        </p:grpSpPr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554DC110-859D-49C4-9559-341B73CDBD5C}"/>
                </a:ext>
              </a:extLst>
            </p:cNvPr>
            <p:cNvCxnSpPr/>
            <p:nvPr/>
          </p:nvCxnSpPr>
          <p:spPr>
            <a:xfrm>
              <a:off x="1567543" y="1045029"/>
              <a:ext cx="333828" cy="23222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DE9B9B23-0AA9-476C-AA11-D47630879AA8}"/>
                </a:ext>
              </a:extLst>
            </p:cNvPr>
            <p:cNvCxnSpPr/>
            <p:nvPr/>
          </p:nvCxnSpPr>
          <p:spPr>
            <a:xfrm flipV="1">
              <a:off x="1896609" y="1047410"/>
              <a:ext cx="367960" cy="23222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0CE283A-949F-4A27-B2C5-59CE2BCE265C}"/>
              </a:ext>
            </a:extLst>
          </p:cNvPr>
          <p:cNvGrpSpPr/>
          <p:nvPr/>
        </p:nvGrpSpPr>
        <p:grpSpPr>
          <a:xfrm>
            <a:off x="405197" y="2100097"/>
            <a:ext cx="460401" cy="108000"/>
            <a:chOff x="405197" y="3286100"/>
            <a:chExt cx="460401" cy="108000"/>
          </a:xfrm>
        </p:grpSpPr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4E2B9D5E-D2E4-4EE0-8D4B-1512EED57C82}"/>
                </a:ext>
              </a:extLst>
            </p:cNvPr>
            <p:cNvCxnSpPr>
              <a:cxnSpLocks/>
            </p:cNvCxnSpPr>
            <p:nvPr/>
          </p:nvCxnSpPr>
          <p:spPr>
            <a:xfrm>
              <a:off x="459198" y="3340100"/>
              <a:ext cx="4064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9A047DEF-6FA3-4D54-BCAD-FC4247011740}"/>
                </a:ext>
              </a:extLst>
            </p:cNvPr>
            <p:cNvSpPr/>
            <p:nvPr/>
          </p:nvSpPr>
          <p:spPr>
            <a:xfrm>
              <a:off x="405197" y="3286100"/>
              <a:ext cx="108000" cy="108000"/>
            </a:xfrm>
            <a:prstGeom prst="ellipse">
              <a:avLst/>
            </a:prstGeom>
            <a:solidFill>
              <a:srgbClr val="FF65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B1A0B8E4-2FBB-4FC2-A4C9-6A6487D37C06}"/>
              </a:ext>
            </a:extLst>
          </p:cNvPr>
          <p:cNvSpPr txBox="1"/>
          <p:nvPr/>
        </p:nvSpPr>
        <p:spPr>
          <a:xfrm>
            <a:off x="1130484" y="1023686"/>
            <a:ext cx="8880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solidFill>
                  <a:schemeClr val="tx1">
                    <a:lumMod val="65000"/>
                    <a:lumOff val="35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</a:rPr>
              <a:t>如果把大象塞进冰箱里</a:t>
            </a:r>
            <a:r>
              <a:rPr lang="en-US" altLang="zh-CN" sz="3600">
                <a:solidFill>
                  <a:schemeClr val="tx1">
                    <a:lumMod val="65000"/>
                    <a:lumOff val="35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</a:rPr>
              <a:t>,</a:t>
            </a:r>
            <a:r>
              <a:rPr lang="zh-CN" altLang="en-US" sz="3600">
                <a:solidFill>
                  <a:schemeClr val="tx1">
                    <a:lumMod val="65000"/>
                    <a:lumOff val="35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</a:rPr>
              <a:t>总共需要多少步呢</a:t>
            </a:r>
            <a:r>
              <a:rPr lang="en-US" altLang="zh-CN" sz="3600">
                <a:solidFill>
                  <a:schemeClr val="tx1">
                    <a:lumMod val="65000"/>
                    <a:lumOff val="35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</a:rPr>
              <a:t>?</a:t>
            </a:r>
            <a:endParaRPr lang="en-US" altLang="zh-CN" sz="3600">
              <a:solidFill>
                <a:srgbClr val="FF0000"/>
              </a:solidFill>
              <a:latin typeface="方正综艺简体" panose="02010601030101010101" pitchFamily="2" charset="-122"/>
              <a:ea typeface="方正综艺简体" panose="02010601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6246DB5-EB92-4CA5-ADBF-24DD48B0247D}"/>
              </a:ext>
            </a:extLst>
          </p:cNvPr>
          <p:cNvSpPr txBox="1"/>
          <p:nvPr/>
        </p:nvSpPr>
        <p:spPr>
          <a:xfrm>
            <a:off x="1473953" y="1830931"/>
            <a:ext cx="8880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solidFill>
                  <a:schemeClr val="bg1">
                    <a:lumMod val="75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  <a:sym typeface="Wingdings" panose="05000000000000000000" pitchFamily="2" charset="2"/>
              </a:rPr>
              <a:t>面向对象思想</a:t>
            </a:r>
            <a:r>
              <a:rPr lang="en-US" altLang="zh-CN" sz="3600">
                <a:solidFill>
                  <a:schemeClr val="bg1">
                    <a:lumMod val="75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  <a:sym typeface="Wingdings" panose="05000000000000000000" pitchFamily="2" charset="2"/>
              </a:rPr>
              <a:t>,</a:t>
            </a:r>
            <a:r>
              <a:rPr lang="zh-CN" altLang="en-US" sz="3600">
                <a:solidFill>
                  <a:schemeClr val="bg1">
                    <a:lumMod val="75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  <a:sym typeface="Wingdings" panose="05000000000000000000" pitchFamily="2" charset="2"/>
              </a:rPr>
              <a:t>实现</a:t>
            </a:r>
            <a:r>
              <a:rPr lang="en-US" altLang="zh-CN" sz="3600">
                <a:solidFill>
                  <a:schemeClr val="bg1">
                    <a:lumMod val="75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  <a:sym typeface="Wingdings" panose="05000000000000000000" pitchFamily="2" charset="2"/>
              </a:rPr>
              <a:t>….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874A950-F0F0-4515-8394-35ECB7A1336F}"/>
              </a:ext>
            </a:extLst>
          </p:cNvPr>
          <p:cNvSpPr txBox="1"/>
          <p:nvPr/>
        </p:nvSpPr>
        <p:spPr>
          <a:xfrm>
            <a:off x="4252437" y="5410547"/>
            <a:ext cx="7939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>
                <a:solidFill>
                  <a:schemeClr val="accent4">
                    <a:lumMod val="75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  <a:sym typeface="Wingdings" panose="05000000000000000000" pitchFamily="2" charset="2"/>
              </a:rPr>
              <a:t>编写代码</a:t>
            </a:r>
            <a:r>
              <a:rPr lang="en-US" altLang="zh-CN" sz="4800">
                <a:solidFill>
                  <a:schemeClr val="accent4">
                    <a:lumMod val="75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  <a:sym typeface="Wingdings" panose="05000000000000000000" pitchFamily="2" charset="2"/>
              </a:rPr>
              <a:t>,</a:t>
            </a:r>
            <a:r>
              <a:rPr lang="zh-CN" altLang="en-US" sz="4800">
                <a:solidFill>
                  <a:schemeClr val="accent4">
                    <a:lumMod val="75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  <a:sym typeface="Wingdings" panose="05000000000000000000" pitchFamily="2" charset="2"/>
              </a:rPr>
              <a:t>感受这种编程思想</a:t>
            </a:r>
            <a:endParaRPr lang="en-US" altLang="zh-CN" sz="4800">
              <a:solidFill>
                <a:schemeClr val="accent4">
                  <a:lumMod val="75000"/>
                </a:schemeClr>
              </a:solidFill>
              <a:latin typeface="方正综艺简体" panose="02010601030101010101" pitchFamily="2" charset="-122"/>
              <a:ea typeface="方正综艺简体" panose="02010601030101010101" pitchFamily="2" charset="-122"/>
              <a:sym typeface="Wingdings" panose="05000000000000000000" pitchFamily="2" charset="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7754DA9-D317-447F-8C6A-1930E7981ED3}"/>
              </a:ext>
            </a:extLst>
          </p:cNvPr>
          <p:cNvGrpSpPr/>
          <p:nvPr/>
        </p:nvGrpSpPr>
        <p:grpSpPr>
          <a:xfrm>
            <a:off x="865598" y="2685606"/>
            <a:ext cx="10294494" cy="2516596"/>
            <a:chOff x="865598" y="2685606"/>
            <a:chExt cx="10294494" cy="2516596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2C04260-2849-4179-BD2D-1C33B0AEA4A3}"/>
                </a:ext>
              </a:extLst>
            </p:cNvPr>
            <p:cNvSpPr txBox="1"/>
            <p:nvPr/>
          </p:nvSpPr>
          <p:spPr>
            <a:xfrm>
              <a:off x="865598" y="2685606"/>
              <a:ext cx="102135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方正综艺简体" panose="02010601030101010101" pitchFamily="2" charset="-122"/>
                  <a:ea typeface="方正综艺简体" panose="02010601030101010101" pitchFamily="2" charset="-122"/>
                  <a:sym typeface="Wingdings" panose="05000000000000000000" pitchFamily="2" charset="2"/>
                </a:rPr>
                <a:t>1.</a:t>
              </a:r>
              <a:r>
                <a:rPr lang="zh-CN" altLang="en-US" sz="36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方正综艺简体" panose="02010601030101010101" pitchFamily="2" charset="-122"/>
                  <a:ea typeface="方正综艺简体" panose="02010601030101010101" pitchFamily="2" charset="-122"/>
                  <a:sym typeface="Wingdings" panose="05000000000000000000" pitchFamily="2" charset="2"/>
                </a:rPr>
                <a:t>创建类</a:t>
              </a:r>
              <a:r>
                <a:rPr lang="en-US" altLang="zh-CN" sz="36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方正综艺简体" panose="02010601030101010101" pitchFamily="2" charset="-122"/>
                  <a:ea typeface="方正综艺简体" panose="02010601030101010101" pitchFamily="2" charset="-122"/>
                  <a:sym typeface="Wingdings" panose="05000000000000000000" pitchFamily="2" charset="2"/>
                </a:rPr>
                <a:t>,</a:t>
              </a:r>
              <a:r>
                <a:rPr lang="zh-CN" altLang="en-US" sz="36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方正综艺简体" panose="02010601030101010101" pitchFamily="2" charset="-122"/>
                  <a:ea typeface="方正综艺简体" panose="02010601030101010101" pitchFamily="2" charset="-122"/>
                  <a:sym typeface="Wingdings" panose="05000000000000000000" pitchFamily="2" charset="2"/>
                </a:rPr>
                <a:t>添加字段属性</a:t>
              </a:r>
              <a:r>
                <a:rPr lang="en-US" altLang="zh-CN" sz="36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方正综艺简体" panose="02010601030101010101" pitchFamily="2" charset="-122"/>
                  <a:ea typeface="方正综艺简体" panose="02010601030101010101" pitchFamily="2" charset="-122"/>
                  <a:sym typeface="Wingdings" panose="05000000000000000000" pitchFamily="2" charset="2"/>
                </a:rPr>
                <a:t>,</a:t>
              </a:r>
              <a:r>
                <a:rPr lang="zh-CN" altLang="en-US" sz="36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方正综艺简体" panose="02010601030101010101" pitchFamily="2" charset="-122"/>
                  <a:ea typeface="方正综艺简体" panose="02010601030101010101" pitchFamily="2" charset="-122"/>
                  <a:sym typeface="Wingdings" panose="05000000000000000000" pitchFamily="2" charset="2"/>
                </a:rPr>
                <a:t>方法</a:t>
              </a:r>
              <a:r>
                <a:rPr lang="en-US" altLang="zh-CN" sz="36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方正综艺简体" panose="02010601030101010101" pitchFamily="2" charset="-122"/>
                  <a:ea typeface="方正综艺简体" panose="02010601030101010101" pitchFamily="2" charset="-122"/>
                  <a:sym typeface="Wingdings" panose="05000000000000000000" pitchFamily="2" charset="2"/>
                </a:rPr>
                <a:t>,</a:t>
              </a:r>
              <a:r>
                <a:rPr lang="zh-CN" altLang="en-US" sz="36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方正综艺简体" panose="02010601030101010101" pitchFamily="2" charset="-122"/>
                  <a:ea typeface="方正综艺简体" panose="02010601030101010101" pitchFamily="2" charset="-122"/>
                  <a:sym typeface="Wingdings" panose="05000000000000000000" pitchFamily="2" charset="2"/>
                </a:rPr>
                <a:t>让它具有特定的行为</a:t>
              </a:r>
              <a:endParaRPr lang="en-US" altLang="zh-CN" sz="3600">
                <a:solidFill>
                  <a:schemeClr val="accent6">
                    <a:lumMod val="60000"/>
                    <a:lumOff val="40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  <a:sym typeface="Wingdings" panose="05000000000000000000" pitchFamily="2" charset="2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112D64C9-E2F6-42BC-8A8C-EDB612DA2954}"/>
                </a:ext>
              </a:extLst>
            </p:cNvPr>
            <p:cNvSpPr txBox="1"/>
            <p:nvPr/>
          </p:nvSpPr>
          <p:spPr>
            <a:xfrm>
              <a:off x="946502" y="3620738"/>
              <a:ext cx="102135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方正综艺简体" panose="02010601030101010101" pitchFamily="2" charset="-122"/>
                  <a:ea typeface="方正综艺简体" panose="02010601030101010101" pitchFamily="2" charset="-122"/>
                  <a:sym typeface="Wingdings" panose="05000000000000000000" pitchFamily="2" charset="2"/>
                </a:rPr>
                <a:t>2.</a:t>
              </a:r>
              <a:r>
                <a:rPr lang="zh-CN" altLang="en-US" sz="36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方正综艺简体" panose="02010601030101010101" pitchFamily="2" charset="-122"/>
                  <a:ea typeface="方正综艺简体" panose="02010601030101010101" pitchFamily="2" charset="-122"/>
                  <a:sym typeface="Wingdings" panose="05000000000000000000" pitchFamily="2" charset="2"/>
                </a:rPr>
                <a:t>实例化出一个对象</a:t>
              </a:r>
              <a:r>
                <a:rPr lang="en-US" altLang="zh-CN" sz="36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方正综艺简体" panose="02010601030101010101" pitchFamily="2" charset="-122"/>
                  <a:ea typeface="方正综艺简体" panose="02010601030101010101" pitchFamily="2" charset="-122"/>
                  <a:sym typeface="Wingdings" panose="05000000000000000000" pitchFamily="2" charset="2"/>
                </a:rPr>
                <a:t>(</a:t>
              </a:r>
              <a:r>
                <a:rPr lang="zh-CN" altLang="en-US" sz="36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方正综艺简体" panose="02010601030101010101" pitchFamily="2" charset="-122"/>
                  <a:ea typeface="方正综艺简体" panose="02010601030101010101" pitchFamily="2" charset="-122"/>
                  <a:sym typeface="Wingdings" panose="05000000000000000000" pitchFamily="2" charset="2"/>
                </a:rPr>
                <a:t>创建对象</a:t>
              </a:r>
              <a:r>
                <a:rPr lang="en-US" altLang="zh-CN" sz="36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方正综艺简体" panose="02010601030101010101" pitchFamily="2" charset="-122"/>
                  <a:ea typeface="方正综艺简体" panose="02010601030101010101" pitchFamily="2" charset="-122"/>
                  <a:sym typeface="Wingdings" panose="05000000000000000000" pitchFamily="2" charset="2"/>
                </a:rPr>
                <a:t>)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A1874FB7-96A8-4939-8C1B-0D32106A0FA1}"/>
                </a:ext>
              </a:extLst>
            </p:cNvPr>
            <p:cNvSpPr txBox="1"/>
            <p:nvPr/>
          </p:nvSpPr>
          <p:spPr>
            <a:xfrm>
              <a:off x="946502" y="4555871"/>
              <a:ext cx="102135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方正综艺简体" panose="02010601030101010101" pitchFamily="2" charset="-122"/>
                  <a:ea typeface="方正综艺简体" panose="02010601030101010101" pitchFamily="2" charset="-122"/>
                  <a:sym typeface="Wingdings" panose="05000000000000000000" pitchFamily="2" charset="2"/>
                </a:rPr>
                <a:t>3.</a:t>
              </a:r>
              <a:r>
                <a:rPr lang="zh-CN" altLang="en-US" sz="36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方正综艺简体" panose="02010601030101010101" pitchFamily="2" charset="-122"/>
                  <a:ea typeface="方正综艺简体" panose="02010601030101010101" pitchFamily="2" charset="-122"/>
                  <a:sym typeface="Wingdings" panose="05000000000000000000" pitchFamily="2" charset="2"/>
                </a:rPr>
                <a:t>通过组合对象的行为</a:t>
              </a:r>
              <a:r>
                <a:rPr lang="en-US" altLang="zh-CN" sz="36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方正综艺简体" panose="02010601030101010101" pitchFamily="2" charset="-122"/>
                  <a:ea typeface="方正综艺简体" panose="02010601030101010101" pitchFamily="2" charset="-122"/>
                  <a:sym typeface="Wingdings" panose="05000000000000000000" pitchFamily="2" charset="2"/>
                </a:rPr>
                <a:t>,</a:t>
              </a:r>
              <a:r>
                <a:rPr lang="zh-CN" altLang="en-US" sz="36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方正综艺简体" panose="02010601030101010101" pitchFamily="2" charset="-122"/>
                  <a:ea typeface="方正综艺简体" panose="02010601030101010101" pitchFamily="2" charset="-122"/>
                  <a:sym typeface="Wingdings" panose="05000000000000000000" pitchFamily="2" charset="2"/>
                </a:rPr>
                <a:t>解决问题</a:t>
              </a:r>
              <a:endParaRPr lang="en-US" altLang="zh-CN" sz="3600">
                <a:solidFill>
                  <a:schemeClr val="accent6">
                    <a:lumMod val="60000"/>
                    <a:lumOff val="40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  <a:sym typeface="Wingdings" panose="05000000000000000000" pitchFamily="2" charset="2"/>
              </a:endParaRPr>
            </a:p>
          </p:txBody>
        </p:sp>
      </p:grp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6A82CBD8-C1DB-453A-B9A4-BF44D32A62A3}"/>
              </a:ext>
            </a:extLst>
          </p:cNvPr>
          <p:cNvCxnSpPr/>
          <p:nvPr/>
        </p:nvCxnSpPr>
        <p:spPr>
          <a:xfrm>
            <a:off x="9698937" y="6371773"/>
            <a:ext cx="24970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45062FD2-03CB-462D-BDD5-B62E21CCAB57}"/>
              </a:ext>
            </a:extLst>
          </p:cNvPr>
          <p:cNvSpPr txBox="1"/>
          <p:nvPr/>
        </p:nvSpPr>
        <p:spPr>
          <a:xfrm>
            <a:off x="9901160" y="6371773"/>
            <a:ext cx="2294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highlight>
                  <a:srgbClr val="808080"/>
                </a:highlight>
                <a:latin typeface="方正隶变简体" panose="02000000000000000000" pitchFamily="2" charset="-122"/>
                <a:ea typeface="方正隶变简体" panose="02000000000000000000" pitchFamily="2" charset="-122"/>
              </a:rPr>
              <a:t>1</a:t>
            </a:r>
            <a:r>
              <a:rPr lang="en-US" altLang="zh-CN" sz="1200" b="1">
                <a:solidFill>
                  <a:srgbClr val="E2E0E0"/>
                </a:solidFill>
                <a:latin typeface="方正隶变简体" panose="02000000000000000000" pitchFamily="2" charset="-122"/>
                <a:ea typeface="方正隶变简体" panose="02000000000000000000" pitchFamily="2" charset="-122"/>
              </a:rPr>
              <a:t> 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方正隶变简体" panose="02000000000000000000" pitchFamily="2" charset="-122"/>
                <a:ea typeface="方正隶变简体" panose="02000000000000000000" pitchFamily="2" charset="-122"/>
              </a:rPr>
              <a:t>代码中介绍</a:t>
            </a: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幻灯片缩放定位 4">
                <a:extLst>
                  <a:ext uri="{FF2B5EF4-FFF2-40B4-BE49-F238E27FC236}">
                    <a16:creationId xmlns:a16="http://schemas.microsoft.com/office/drawing/2014/main" id="{BE5A489C-9CE4-4D8E-87BA-C3C92798C17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47788956"/>
                  </p:ext>
                </p:extLst>
              </p:nvPr>
            </p:nvGraphicFramePr>
            <p:xfrm>
              <a:off x="542144" y="5705251"/>
              <a:ext cx="1597777" cy="898750"/>
            </p:xfrm>
            <a:graphic>
              <a:graphicData uri="http://schemas.microsoft.com/office/powerpoint/2016/slidezoom">
                <pslz:sldZm>
                  <pslz:sldZmObj sldId="287" cId="1009254470">
                    <pslz:zmPr id="{E2B2DDC9-11F1-42F7-A97B-D1C77540BC62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97777" cy="8987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幻灯片缩放定位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BE5A489C-9CE4-4D8E-87BA-C3C92798C17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2144" y="5705251"/>
                <a:ext cx="1597777" cy="8987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20194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D1C7283-60EE-43EA-B9D8-F8328CEDCB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5"/>
          <a:stretch/>
        </p:blipFill>
        <p:spPr>
          <a:xfrm>
            <a:off x="4912086" y="452674"/>
            <a:ext cx="7279914" cy="573989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D8B1ADA-4550-45CF-8471-90CD463D032F}"/>
              </a:ext>
            </a:extLst>
          </p:cNvPr>
          <p:cNvSpPr txBox="1"/>
          <p:nvPr/>
        </p:nvSpPr>
        <p:spPr>
          <a:xfrm>
            <a:off x="244444" y="180289"/>
            <a:ext cx="550304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500">
                <a:solidFill>
                  <a:srgbClr val="2BC7C0"/>
                </a:solidFill>
              </a:rPr>
              <a:t>小练习</a:t>
            </a:r>
            <a:r>
              <a:rPr lang="en-US" altLang="zh-CN" sz="11500">
                <a:solidFill>
                  <a:srgbClr val="2BC7C0"/>
                </a:solidFill>
              </a:rPr>
              <a:t>:</a:t>
            </a:r>
            <a:endParaRPr lang="zh-CN" altLang="en-US" sz="11500">
              <a:solidFill>
                <a:srgbClr val="2BC7C0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B28D453-73D2-4976-9D5F-4D3DEA52325E}"/>
              </a:ext>
            </a:extLst>
          </p:cNvPr>
          <p:cNvGrpSpPr/>
          <p:nvPr/>
        </p:nvGrpSpPr>
        <p:grpSpPr>
          <a:xfrm>
            <a:off x="5747487" y="6371773"/>
            <a:ext cx="697026" cy="234609"/>
            <a:chOff x="1567543" y="1045029"/>
            <a:chExt cx="697026" cy="234609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4A3C894E-4451-4760-B1C7-D62CD2C2D460}"/>
                </a:ext>
              </a:extLst>
            </p:cNvPr>
            <p:cNvCxnSpPr/>
            <p:nvPr/>
          </p:nvCxnSpPr>
          <p:spPr>
            <a:xfrm>
              <a:off x="1567543" y="1045029"/>
              <a:ext cx="333828" cy="23222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86362112-0FCD-433B-A724-B201D3A701E7}"/>
                </a:ext>
              </a:extLst>
            </p:cNvPr>
            <p:cNvCxnSpPr/>
            <p:nvPr/>
          </p:nvCxnSpPr>
          <p:spPr>
            <a:xfrm flipV="1">
              <a:off x="1896609" y="1047410"/>
              <a:ext cx="367960" cy="23222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幻灯片缩放定位 2">
                <a:extLst>
                  <a:ext uri="{FF2B5EF4-FFF2-40B4-BE49-F238E27FC236}">
                    <a16:creationId xmlns:a16="http://schemas.microsoft.com/office/drawing/2014/main" id="{637A6E38-6C0B-432B-BA9F-F7B21853803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97029064"/>
                  </p:ext>
                </p:extLst>
              </p:nvPr>
            </p:nvGraphicFramePr>
            <p:xfrm>
              <a:off x="329227" y="4882646"/>
              <a:ext cx="3048000" cy="1714500"/>
            </p:xfrm>
            <a:graphic>
              <a:graphicData uri="http://schemas.microsoft.com/office/powerpoint/2016/slidezoom">
                <pslz:sldZm>
                  <pslz:sldZmObj sldId="292" cId="1378805315">
                    <pslz:zmPr id="{E96F5A62-F0A4-45E9-8469-9B6BAF3700E3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幻灯片缩放定位 2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637A6E38-6C0B-432B-BA9F-F7B21853803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9227" y="4882646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FD40D8CD-F3AE-415A-BB0A-8DE89BF62E35}"/>
              </a:ext>
            </a:extLst>
          </p:cNvPr>
          <p:cNvSpPr txBox="1"/>
          <p:nvPr/>
        </p:nvSpPr>
        <p:spPr>
          <a:xfrm>
            <a:off x="152003" y="2221540"/>
            <a:ext cx="4760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solidFill>
                  <a:schemeClr val="tx1">
                    <a:lumMod val="65000"/>
                    <a:lumOff val="35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</a:rPr>
              <a:t>创建冰箱类</a:t>
            </a:r>
            <a:r>
              <a:rPr lang="en-US" altLang="zh-CN" sz="3600">
                <a:solidFill>
                  <a:schemeClr val="tx1">
                    <a:lumMod val="65000"/>
                    <a:lumOff val="35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</a:rPr>
              <a:t>,</a:t>
            </a:r>
            <a:endParaRPr lang="en-US" altLang="zh-CN" sz="3600">
              <a:solidFill>
                <a:srgbClr val="FF0000"/>
              </a:solidFill>
              <a:latin typeface="方正综艺简体" panose="02010601030101010101" pitchFamily="2" charset="-122"/>
              <a:ea typeface="方正综艺简体" panose="02010601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1F47708-F540-4455-94DE-272442760A84}"/>
              </a:ext>
            </a:extLst>
          </p:cNvPr>
          <p:cNvSpPr txBox="1"/>
          <p:nvPr/>
        </p:nvSpPr>
        <p:spPr>
          <a:xfrm>
            <a:off x="171450" y="2873653"/>
            <a:ext cx="5924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solidFill>
                  <a:schemeClr val="tx1">
                    <a:lumMod val="65000"/>
                    <a:lumOff val="35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</a:rPr>
              <a:t>实现把大象放进冰箱</a:t>
            </a:r>
            <a:endParaRPr lang="en-US" altLang="zh-CN" sz="3600">
              <a:solidFill>
                <a:srgbClr val="FF0000"/>
              </a:solidFill>
              <a:latin typeface="方正综艺简体" panose="02010601030101010101" pitchFamily="2" charset="-122"/>
              <a:ea typeface="方正综艺简体" panose="02010601030101010101" pitchFamily="2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07728343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E5B70082-9642-426C-B067-C993E92A07CC}"/>
              </a:ext>
            </a:extLst>
          </p:cNvPr>
          <p:cNvSpPr txBox="1"/>
          <p:nvPr/>
        </p:nvSpPr>
        <p:spPr>
          <a:xfrm>
            <a:off x="908301" y="198599"/>
            <a:ext cx="1518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2BC7C0"/>
                </a:solidFill>
              </a:rPr>
              <a:t>RANK 3</a:t>
            </a:r>
            <a:endParaRPr lang="zh-CN" altLang="en-US" sz="2400" b="1">
              <a:solidFill>
                <a:srgbClr val="2BC7C0"/>
              </a:solidFill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93A49B7-AB6C-4B0D-822E-D617AE6D7976}"/>
              </a:ext>
            </a:extLst>
          </p:cNvPr>
          <p:cNvCxnSpPr>
            <a:cxnSpLocks/>
          </p:cNvCxnSpPr>
          <p:nvPr/>
        </p:nvCxnSpPr>
        <p:spPr>
          <a:xfrm>
            <a:off x="459197" y="186211"/>
            <a:ext cx="0" cy="6417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FF879A9-2E77-47DE-8EDA-D98B745BA0B4}"/>
              </a:ext>
            </a:extLst>
          </p:cNvPr>
          <p:cNvCxnSpPr>
            <a:cxnSpLocks/>
          </p:cNvCxnSpPr>
          <p:nvPr/>
        </p:nvCxnSpPr>
        <p:spPr>
          <a:xfrm>
            <a:off x="459198" y="428023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5113035C-C6C8-4EE4-941C-5EB67230546A}"/>
              </a:ext>
            </a:extLst>
          </p:cNvPr>
          <p:cNvSpPr/>
          <p:nvPr/>
        </p:nvSpPr>
        <p:spPr>
          <a:xfrm>
            <a:off x="405197" y="374023"/>
            <a:ext cx="108000" cy="108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83ADC772-C92C-4B45-B481-BECFC97CC1B4}"/>
              </a:ext>
            </a:extLst>
          </p:cNvPr>
          <p:cNvGrpSpPr/>
          <p:nvPr/>
        </p:nvGrpSpPr>
        <p:grpSpPr>
          <a:xfrm>
            <a:off x="405197" y="1293387"/>
            <a:ext cx="460401" cy="106931"/>
            <a:chOff x="405197" y="1292852"/>
            <a:chExt cx="460401" cy="108000"/>
          </a:xfrm>
        </p:grpSpPr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6CAFADB9-0523-4010-B39F-07E848859B1E}"/>
                </a:ext>
              </a:extLst>
            </p:cNvPr>
            <p:cNvCxnSpPr>
              <a:cxnSpLocks/>
            </p:cNvCxnSpPr>
            <p:nvPr/>
          </p:nvCxnSpPr>
          <p:spPr>
            <a:xfrm>
              <a:off x="459198" y="1346852"/>
              <a:ext cx="406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0D419ECD-069F-48EF-95F9-8770BF08B854}"/>
                </a:ext>
              </a:extLst>
            </p:cNvPr>
            <p:cNvSpPr/>
            <p:nvPr/>
          </p:nvSpPr>
          <p:spPr>
            <a:xfrm>
              <a:off x="405197" y="1292852"/>
              <a:ext cx="108000" cy="1080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B1DF4424-3B68-40C0-A098-F6813C78D769}"/>
              </a:ext>
            </a:extLst>
          </p:cNvPr>
          <p:cNvSpPr/>
          <p:nvPr/>
        </p:nvSpPr>
        <p:spPr>
          <a:xfrm>
            <a:off x="2223280" y="237394"/>
            <a:ext cx="3524207" cy="38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i="1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</a:rPr>
              <a:t>封装与继承</a:t>
            </a:r>
            <a:endParaRPr lang="en-US" altLang="zh-CN" sz="1600" b="1" i="1">
              <a:solidFill>
                <a:schemeClr val="tx1">
                  <a:lumMod val="65000"/>
                  <a:lumOff val="35000"/>
                </a:schemeClr>
              </a:solidFill>
              <a:latin typeface="微软雅黑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9D74F0A2-AE19-47FD-AE1B-68999EBAD7C1}"/>
              </a:ext>
            </a:extLst>
          </p:cNvPr>
          <p:cNvGrpSpPr/>
          <p:nvPr/>
        </p:nvGrpSpPr>
        <p:grpSpPr>
          <a:xfrm>
            <a:off x="5747487" y="6371773"/>
            <a:ext cx="697026" cy="234609"/>
            <a:chOff x="1567543" y="1045029"/>
            <a:chExt cx="697026" cy="234609"/>
          </a:xfrm>
        </p:grpSpPr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554DC110-859D-49C4-9559-341B73CDBD5C}"/>
                </a:ext>
              </a:extLst>
            </p:cNvPr>
            <p:cNvCxnSpPr/>
            <p:nvPr/>
          </p:nvCxnSpPr>
          <p:spPr>
            <a:xfrm>
              <a:off x="1567543" y="1045029"/>
              <a:ext cx="333828" cy="23222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DE9B9B23-0AA9-476C-AA11-D47630879AA8}"/>
                </a:ext>
              </a:extLst>
            </p:cNvPr>
            <p:cNvCxnSpPr/>
            <p:nvPr/>
          </p:nvCxnSpPr>
          <p:spPr>
            <a:xfrm flipV="1">
              <a:off x="1896609" y="1047410"/>
              <a:ext cx="367960" cy="23222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9741792F-69C1-431F-B30C-CD7486291683}"/>
              </a:ext>
            </a:extLst>
          </p:cNvPr>
          <p:cNvGrpSpPr/>
          <p:nvPr/>
        </p:nvGrpSpPr>
        <p:grpSpPr>
          <a:xfrm>
            <a:off x="405197" y="2000033"/>
            <a:ext cx="3830291" cy="646331"/>
            <a:chOff x="405197" y="2000033"/>
            <a:chExt cx="3830291" cy="646331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F7539F8-CCD4-4D08-8903-4B6C2A73AC1E}"/>
                </a:ext>
              </a:extLst>
            </p:cNvPr>
            <p:cNvSpPr txBox="1"/>
            <p:nvPr/>
          </p:nvSpPr>
          <p:spPr>
            <a:xfrm>
              <a:off x="1667487" y="2000033"/>
              <a:ext cx="2568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综艺简体" panose="02010601030101010101" pitchFamily="2" charset="-122"/>
                  <a:ea typeface="方正综艺简体" panose="02010601030101010101" pitchFamily="2" charset="-122"/>
                </a:rPr>
                <a:t>保护代码</a:t>
              </a:r>
              <a:endParaRPr lang="en-US" altLang="zh-CN" sz="3600">
                <a:solidFill>
                  <a:srgbClr val="FF0000"/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  <a:sym typeface="Wingdings" panose="05000000000000000000" pitchFamily="2" charset="2"/>
              </a:endParaRPr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1B5D5B49-D9A1-496A-A1D6-7DB3CC56C421}"/>
                </a:ext>
              </a:extLst>
            </p:cNvPr>
            <p:cNvGrpSpPr/>
            <p:nvPr/>
          </p:nvGrpSpPr>
          <p:grpSpPr>
            <a:xfrm>
              <a:off x="405197" y="2263063"/>
              <a:ext cx="460401" cy="108000"/>
              <a:chOff x="405197" y="3286100"/>
              <a:chExt cx="460401" cy="108000"/>
            </a:xfrm>
          </p:grpSpPr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4E2B9D5E-D2E4-4EE0-8D4B-1512EED57C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198" y="3340100"/>
                <a:ext cx="4064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9A047DEF-6FA3-4D54-BCAD-FC4247011740}"/>
                  </a:ext>
                </a:extLst>
              </p:cNvPr>
              <p:cNvSpPr/>
              <p:nvPr/>
            </p:nvSpPr>
            <p:spPr>
              <a:xfrm>
                <a:off x="405197" y="3286100"/>
                <a:ext cx="108000" cy="108000"/>
              </a:xfrm>
              <a:prstGeom prst="ellipse">
                <a:avLst/>
              </a:prstGeom>
              <a:solidFill>
                <a:srgbClr val="FF65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A54176D2-E6E6-4053-BEE5-6DFFD18E2E9D}"/>
              </a:ext>
            </a:extLst>
          </p:cNvPr>
          <p:cNvSpPr txBox="1"/>
          <p:nvPr/>
        </p:nvSpPr>
        <p:spPr>
          <a:xfrm>
            <a:off x="1130484" y="1023686"/>
            <a:ext cx="88808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>
                <a:solidFill>
                  <a:schemeClr val="tx1">
                    <a:lumMod val="65000"/>
                    <a:lumOff val="35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</a:rPr>
              <a:t>封装</a:t>
            </a:r>
            <a:endParaRPr lang="en-US" altLang="zh-CN" sz="4400">
              <a:solidFill>
                <a:srgbClr val="FF0000"/>
              </a:solidFill>
              <a:latin typeface="方正综艺简体" panose="02010601030101010101" pitchFamily="2" charset="-122"/>
              <a:ea typeface="方正综艺简体" panose="02010601030101010101" pitchFamily="2" charset="-122"/>
              <a:sym typeface="Wingdings" panose="05000000000000000000" pitchFamily="2" charset="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E376EAF-54D7-43C9-A9DF-4C0188BB108C}"/>
              </a:ext>
            </a:extLst>
          </p:cNvPr>
          <p:cNvGrpSpPr/>
          <p:nvPr/>
        </p:nvGrpSpPr>
        <p:grpSpPr>
          <a:xfrm>
            <a:off x="405197" y="2718231"/>
            <a:ext cx="3830291" cy="646331"/>
            <a:chOff x="405197" y="3088544"/>
            <a:chExt cx="3830291" cy="646331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A82F7B8-F19B-456B-9F8C-2F89D6D305A2}"/>
                </a:ext>
              </a:extLst>
            </p:cNvPr>
            <p:cNvSpPr txBox="1"/>
            <p:nvPr/>
          </p:nvSpPr>
          <p:spPr>
            <a:xfrm>
              <a:off x="1667487" y="3088544"/>
              <a:ext cx="2568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综艺简体" panose="02010601030101010101" pitchFamily="2" charset="-122"/>
                  <a:ea typeface="方正综艺简体" panose="02010601030101010101" pitchFamily="2" charset="-122"/>
                </a:rPr>
                <a:t>屏蔽复杂性</a:t>
              </a:r>
              <a:endParaRPr lang="en-US" altLang="zh-CN" sz="3600">
                <a:solidFill>
                  <a:srgbClr val="FF0000"/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  <a:sym typeface="Wingdings" panose="05000000000000000000" pitchFamily="2" charset="2"/>
              </a:endParaRP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956DAA83-05CF-4767-B890-83165E6B6931}"/>
                </a:ext>
              </a:extLst>
            </p:cNvPr>
            <p:cNvGrpSpPr/>
            <p:nvPr/>
          </p:nvGrpSpPr>
          <p:grpSpPr>
            <a:xfrm>
              <a:off x="405197" y="3351574"/>
              <a:ext cx="460401" cy="108000"/>
              <a:chOff x="405197" y="3286100"/>
              <a:chExt cx="460401" cy="108000"/>
            </a:xfrm>
          </p:grpSpPr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F78111D8-B1F1-4AF9-A049-4E74FC59E0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198" y="3340100"/>
                <a:ext cx="4064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9A84154E-DE08-4B06-A284-380A66405ADB}"/>
                  </a:ext>
                </a:extLst>
              </p:cNvPr>
              <p:cNvSpPr/>
              <p:nvPr/>
            </p:nvSpPr>
            <p:spPr>
              <a:xfrm>
                <a:off x="405197" y="3286100"/>
                <a:ext cx="108000" cy="108000"/>
              </a:xfrm>
              <a:prstGeom prst="ellipse">
                <a:avLst/>
              </a:prstGeom>
              <a:solidFill>
                <a:srgbClr val="FF65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B176AE2C-A0BE-4099-9C57-FDF1D3AA013A}"/>
              </a:ext>
            </a:extLst>
          </p:cNvPr>
          <p:cNvGrpSpPr/>
          <p:nvPr/>
        </p:nvGrpSpPr>
        <p:grpSpPr>
          <a:xfrm>
            <a:off x="405197" y="3481699"/>
            <a:ext cx="5108361" cy="646331"/>
            <a:chOff x="405197" y="4540937"/>
            <a:chExt cx="5108361" cy="646331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95658063-8EF8-49FB-99AB-23963CE23D4F}"/>
                </a:ext>
              </a:extLst>
            </p:cNvPr>
            <p:cNvSpPr txBox="1"/>
            <p:nvPr/>
          </p:nvSpPr>
          <p:spPr>
            <a:xfrm>
              <a:off x="1667487" y="4540937"/>
              <a:ext cx="38460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综艺简体" panose="02010601030101010101" pitchFamily="2" charset="-122"/>
                  <a:ea typeface="方正综艺简体" panose="02010601030101010101" pitchFamily="2" charset="-122"/>
                </a:rPr>
                <a:t>实现方法重用</a:t>
              </a:r>
              <a:endParaRPr lang="en-US" altLang="zh-CN" sz="3600">
                <a:solidFill>
                  <a:srgbClr val="FF0000"/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  <a:sym typeface="Wingdings" panose="05000000000000000000" pitchFamily="2" charset="2"/>
              </a:endParaRPr>
            </a:p>
          </p:txBody>
        </p: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6C34D22C-D613-40DD-8653-D6D1A2AEC138}"/>
                </a:ext>
              </a:extLst>
            </p:cNvPr>
            <p:cNvGrpSpPr/>
            <p:nvPr/>
          </p:nvGrpSpPr>
          <p:grpSpPr>
            <a:xfrm>
              <a:off x="405197" y="4803967"/>
              <a:ext cx="460401" cy="108000"/>
              <a:chOff x="405197" y="3286100"/>
              <a:chExt cx="460401" cy="108000"/>
            </a:xfrm>
          </p:grpSpPr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675AF126-865A-40F7-B15A-D0F0E8EB2F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198" y="3340100"/>
                <a:ext cx="4064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AE3F5043-1E28-4108-9488-924ED4B8FED9}"/>
                  </a:ext>
                </a:extLst>
              </p:cNvPr>
              <p:cNvSpPr/>
              <p:nvPr/>
            </p:nvSpPr>
            <p:spPr>
              <a:xfrm>
                <a:off x="405197" y="3286100"/>
                <a:ext cx="108000" cy="108000"/>
              </a:xfrm>
              <a:prstGeom prst="ellipse">
                <a:avLst/>
              </a:prstGeom>
              <a:solidFill>
                <a:srgbClr val="FF65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D9306ACC-EF15-4B63-A66F-0B0A144BE932}"/>
              </a:ext>
            </a:extLst>
          </p:cNvPr>
          <p:cNvCxnSpPr/>
          <p:nvPr/>
        </p:nvCxnSpPr>
        <p:spPr>
          <a:xfrm>
            <a:off x="9698937" y="6371773"/>
            <a:ext cx="24970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5079B7D2-AE5C-4137-B18C-DF9958F79124}"/>
              </a:ext>
            </a:extLst>
          </p:cNvPr>
          <p:cNvSpPr txBox="1"/>
          <p:nvPr/>
        </p:nvSpPr>
        <p:spPr>
          <a:xfrm>
            <a:off x="9901160" y="6371773"/>
            <a:ext cx="2294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highlight>
                  <a:srgbClr val="808080"/>
                </a:highlight>
                <a:latin typeface="方正隶变简体" panose="02000000000000000000" pitchFamily="2" charset="-122"/>
                <a:ea typeface="方正隶变简体" panose="02000000000000000000" pitchFamily="2" charset="-122"/>
              </a:rPr>
              <a:t>1</a:t>
            </a:r>
            <a:r>
              <a:rPr lang="en-US" altLang="zh-CN" sz="1200" b="1">
                <a:solidFill>
                  <a:srgbClr val="E2E0E0"/>
                </a:solidFill>
                <a:latin typeface="方正隶变简体" panose="02000000000000000000" pitchFamily="2" charset="-122"/>
                <a:ea typeface="方正隶变简体" panose="02000000000000000000" pitchFamily="2" charset="-122"/>
              </a:rPr>
              <a:t> 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方正隶变简体" panose="02000000000000000000" pitchFamily="2" charset="-122"/>
                <a:ea typeface="方正隶变简体" panose="02000000000000000000" pitchFamily="2" charset="-122"/>
              </a:rPr>
              <a:t>代码中介绍</a:t>
            </a:r>
          </a:p>
        </p:txBody>
      </p:sp>
    </p:spTree>
    <p:extLst>
      <p:ext uri="{BB962C8B-B14F-4D97-AF65-F5344CB8AC3E}">
        <p14:creationId xmlns:p14="http://schemas.microsoft.com/office/powerpoint/2010/main" val="32937863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D81AFD21-4917-457C-ADCA-CD0F08917233}"/>
              </a:ext>
            </a:extLst>
          </p:cNvPr>
          <p:cNvGrpSpPr/>
          <p:nvPr/>
        </p:nvGrpSpPr>
        <p:grpSpPr>
          <a:xfrm>
            <a:off x="5747487" y="6371773"/>
            <a:ext cx="697026" cy="234609"/>
            <a:chOff x="1567543" y="1045029"/>
            <a:chExt cx="697026" cy="234609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D5DFC064-4775-4BA1-8591-B957521C95D2}"/>
                </a:ext>
              </a:extLst>
            </p:cNvPr>
            <p:cNvCxnSpPr/>
            <p:nvPr/>
          </p:nvCxnSpPr>
          <p:spPr>
            <a:xfrm>
              <a:off x="1567543" y="1045029"/>
              <a:ext cx="333828" cy="23222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F7026ED9-62DE-4B23-BFA5-6D3316F2AE94}"/>
                </a:ext>
              </a:extLst>
            </p:cNvPr>
            <p:cNvCxnSpPr/>
            <p:nvPr/>
          </p:nvCxnSpPr>
          <p:spPr>
            <a:xfrm flipV="1">
              <a:off x="1896609" y="1047410"/>
              <a:ext cx="367960" cy="23222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C240F1A3-84A3-4DBA-ABB4-63CCCFA5B9DE}"/>
              </a:ext>
            </a:extLst>
          </p:cNvPr>
          <p:cNvSpPr txBox="1"/>
          <p:nvPr/>
        </p:nvSpPr>
        <p:spPr>
          <a:xfrm>
            <a:off x="0" y="1738590"/>
            <a:ext cx="1219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000">
                <a:solidFill>
                  <a:srgbClr val="2BC7C0"/>
                </a:solidFill>
              </a:defRPr>
            </a:lvl1pPr>
          </a:lstStyle>
          <a:p>
            <a:r>
              <a:rPr lang="zh-CN" altLang="en-US"/>
              <a:t>器欲尽其能，必先得其法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0683E63-0542-4F3E-A5F5-B4F39283B75C}"/>
              </a:ext>
            </a:extLst>
          </p:cNvPr>
          <p:cNvSpPr txBox="1"/>
          <p:nvPr/>
        </p:nvSpPr>
        <p:spPr>
          <a:xfrm>
            <a:off x="9017976" y="1338480"/>
            <a:ext cx="3174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F8989"/>
                </a:solidFill>
              </a:rPr>
              <a:t>还真得一步一脚印</a:t>
            </a:r>
            <a:r>
              <a:rPr lang="en-US" altLang="zh-CN" sz="2000">
                <a:solidFill>
                  <a:srgbClr val="FF8989"/>
                </a:solidFill>
              </a:rPr>
              <a:t>,</a:t>
            </a:r>
            <a:r>
              <a:rPr lang="zh-CN" altLang="en-US" sz="2000">
                <a:solidFill>
                  <a:srgbClr val="FF8989"/>
                </a:solidFill>
              </a:rPr>
              <a:t>慢慢来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7EF621F-5D1E-4273-B17B-7484981BCC46}"/>
              </a:ext>
            </a:extLst>
          </p:cNvPr>
          <p:cNvCxnSpPr/>
          <p:nvPr/>
        </p:nvCxnSpPr>
        <p:spPr>
          <a:xfrm>
            <a:off x="0" y="6352543"/>
            <a:ext cx="24970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BFBE241F-1EB7-4CF6-87EC-3D53DD4B7D9C}"/>
              </a:ext>
            </a:extLst>
          </p:cNvPr>
          <p:cNvSpPr txBox="1"/>
          <p:nvPr/>
        </p:nvSpPr>
        <p:spPr>
          <a:xfrm>
            <a:off x="202222" y="6352543"/>
            <a:ext cx="4185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highlight>
                  <a:srgbClr val="808080"/>
                </a:highlight>
                <a:latin typeface="方正隶变繁体" panose="03000509000000000000" pitchFamily="65" charset="-122"/>
                <a:ea typeface="方正隶变繁体" panose="03000509000000000000" pitchFamily="65" charset="-122"/>
              </a:rPr>
              <a:t>1</a:t>
            </a:r>
            <a:r>
              <a:rPr lang="en-US" altLang="zh-CN" sz="1200" b="1">
                <a:solidFill>
                  <a:srgbClr val="E2E0E0"/>
                </a:solidFill>
                <a:latin typeface="方正隶变繁体" panose="03000509000000000000" pitchFamily="65" charset="-122"/>
                <a:ea typeface="方正隶变繁体" panose="03000509000000000000" pitchFamily="65" charset="-122"/>
              </a:rPr>
              <a:t> 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方正隶变繁体" panose="03000509000000000000" pitchFamily="65" charset="-122"/>
                <a:ea typeface="方正隶变繁体" panose="03000509000000000000" pitchFamily="65" charset="-122"/>
              </a:rPr>
              <a:t>古人接着又说了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方正隶变繁体" panose="03000509000000000000" pitchFamily="65" charset="-122"/>
                <a:ea typeface="方正隶变繁体" panose="03000509000000000000" pitchFamily="65" charset="-122"/>
              </a:rPr>
              <a:t>~</a:t>
            </a:r>
            <a:endParaRPr lang="zh-CN" altLang="en-US" sz="1200" b="1">
              <a:solidFill>
                <a:schemeClr val="tx1">
                  <a:lumMod val="50000"/>
                  <a:lumOff val="50000"/>
                </a:schemeClr>
              </a:solidFill>
              <a:latin typeface="方正隶变繁体" panose="03000509000000000000" pitchFamily="65" charset="-122"/>
              <a:ea typeface="方正隶变繁体" panose="03000509000000000000" pitchFamily="65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B94125E-2665-4FC7-A208-30102CC645E6}"/>
              </a:ext>
            </a:extLst>
          </p:cNvPr>
          <p:cNvSpPr txBox="1"/>
          <p:nvPr/>
        </p:nvSpPr>
        <p:spPr>
          <a:xfrm>
            <a:off x="230065" y="3429000"/>
            <a:ext cx="7926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1">
                <a:solidFill>
                  <a:schemeClr val="tx2">
                    <a:lumMod val="20000"/>
                    <a:lumOff val="80000"/>
                  </a:schemeClr>
                </a:solidFill>
              </a:rPr>
              <a:t>厉害是 </a:t>
            </a:r>
            <a:r>
              <a:rPr lang="en-US" altLang="zh-CN" sz="2400" b="1" i="1">
                <a:solidFill>
                  <a:schemeClr val="tx2">
                    <a:lumMod val="20000"/>
                    <a:lumOff val="80000"/>
                  </a:schemeClr>
                </a:solidFill>
              </a:rPr>
              <a:t>python,</a:t>
            </a:r>
            <a:r>
              <a:rPr lang="zh-CN" altLang="en-US" sz="2400" b="1" i="1">
                <a:solidFill>
                  <a:schemeClr val="tx2">
                    <a:lumMod val="20000"/>
                    <a:lumOff val="80000"/>
                  </a:schemeClr>
                </a:solidFill>
              </a:rPr>
              <a:t>不是使用的 </a:t>
            </a:r>
            <a:r>
              <a:rPr lang="en-US" altLang="zh-CN" sz="2400" b="1" i="1">
                <a:solidFill>
                  <a:schemeClr val="tx2">
                    <a:lumMod val="20000"/>
                    <a:lumOff val="80000"/>
                  </a:schemeClr>
                </a:solidFill>
              </a:rPr>
              <a:t>python </a:t>
            </a:r>
            <a:r>
              <a:rPr lang="zh-CN" altLang="en-US" sz="2400" b="1" i="1">
                <a:solidFill>
                  <a:schemeClr val="tx2">
                    <a:lumMod val="20000"/>
                    <a:lumOff val="80000"/>
                  </a:schemeClr>
                </a:solidFill>
              </a:rPr>
              <a:t>的人</a:t>
            </a:r>
            <a:r>
              <a:rPr lang="en-US" altLang="zh-CN" sz="2400" b="1" i="1">
                <a:solidFill>
                  <a:schemeClr val="tx2">
                    <a:lumMod val="20000"/>
                    <a:lumOff val="80000"/>
                  </a:schemeClr>
                </a:solidFill>
              </a:rPr>
              <a:t>,</a:t>
            </a:r>
            <a:endParaRPr lang="zh-CN" altLang="en-US" sz="2400" i="1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46CE1A4-8335-41B3-9C3F-065678BC7063}"/>
              </a:ext>
            </a:extLst>
          </p:cNvPr>
          <p:cNvSpPr txBox="1"/>
          <p:nvPr/>
        </p:nvSpPr>
        <p:spPr>
          <a:xfrm>
            <a:off x="1624040" y="4581386"/>
            <a:ext cx="9889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1">
                <a:solidFill>
                  <a:schemeClr val="tx2">
                    <a:lumMod val="20000"/>
                    <a:lumOff val="80000"/>
                  </a:schemeClr>
                </a:solidFill>
              </a:rPr>
              <a:t>只有理解代码术语</a:t>
            </a:r>
            <a:r>
              <a:rPr lang="en-US" altLang="zh-CN" sz="2400" b="1" i="1">
                <a:solidFill>
                  <a:schemeClr val="tx2">
                    <a:lumMod val="20000"/>
                    <a:lumOff val="80000"/>
                  </a:schemeClr>
                </a:solidFill>
              </a:rPr>
              <a:t>, python </a:t>
            </a:r>
            <a:r>
              <a:rPr lang="zh-CN" altLang="en-US" sz="2400" b="1" i="1">
                <a:solidFill>
                  <a:schemeClr val="tx2">
                    <a:lumMod val="20000"/>
                    <a:lumOff val="80000"/>
                  </a:schemeClr>
                </a:solidFill>
              </a:rPr>
              <a:t>的基本语法</a:t>
            </a:r>
            <a:r>
              <a:rPr lang="en-US" altLang="zh-CN" sz="2400" b="1" i="1">
                <a:solidFill>
                  <a:schemeClr val="tx2">
                    <a:lumMod val="20000"/>
                    <a:lumOff val="80000"/>
                  </a:schemeClr>
                </a:solidFill>
              </a:rPr>
              <a:t>,</a:t>
            </a:r>
            <a:r>
              <a:rPr lang="zh-CN" altLang="en-US" sz="2400" b="1" i="1">
                <a:solidFill>
                  <a:schemeClr val="tx2">
                    <a:lumMod val="20000"/>
                    <a:lumOff val="80000"/>
                  </a:schemeClr>
                </a:solidFill>
              </a:rPr>
              <a:t>语句</a:t>
            </a:r>
            <a:r>
              <a:rPr lang="en-US" altLang="zh-CN" sz="2400" b="1" i="1">
                <a:solidFill>
                  <a:schemeClr val="tx2">
                    <a:lumMod val="20000"/>
                    <a:lumOff val="80000"/>
                  </a:schemeClr>
                </a:solidFill>
              </a:rPr>
              <a:t>,</a:t>
            </a:r>
            <a:r>
              <a:rPr lang="zh-CN" altLang="en-US" sz="2400" b="1" i="1">
                <a:solidFill>
                  <a:schemeClr val="tx2">
                    <a:lumMod val="20000"/>
                    <a:lumOff val="80000"/>
                  </a:schemeClr>
                </a:solidFill>
              </a:rPr>
              <a:t> 才能用好更多的利</a:t>
            </a:r>
            <a:r>
              <a:rPr lang="en-US" altLang="zh-CN" sz="2400" b="1" i="1">
                <a:solidFill>
                  <a:schemeClr val="tx2">
                    <a:lumMod val="20000"/>
                    <a:lumOff val="80000"/>
                  </a:schemeClr>
                </a:solidFill>
              </a:rPr>
              <a:t>(</a:t>
            </a:r>
            <a:r>
              <a:rPr lang="zh-CN" altLang="en-US" sz="2400" b="1" i="1">
                <a:solidFill>
                  <a:srgbClr val="FFC000"/>
                </a:solidFill>
              </a:rPr>
              <a:t>类</a:t>
            </a:r>
            <a:r>
              <a:rPr lang="en-US" altLang="zh-CN" sz="2400" b="1" i="1">
                <a:solidFill>
                  <a:schemeClr val="tx2">
                    <a:lumMod val="20000"/>
                    <a:lumOff val="80000"/>
                  </a:schemeClr>
                </a:solidFill>
              </a:rPr>
              <a:t>)</a:t>
            </a:r>
            <a:r>
              <a:rPr lang="zh-CN" altLang="en-US" sz="2400" b="1" i="1">
                <a:solidFill>
                  <a:schemeClr val="tx2">
                    <a:lumMod val="20000"/>
                    <a:lumOff val="80000"/>
                  </a:schemeClr>
                </a:solidFill>
              </a:rPr>
              <a:t>器</a:t>
            </a:r>
            <a:r>
              <a:rPr lang="en-US" altLang="zh-CN" sz="2400" b="1" i="1">
                <a:solidFill>
                  <a:schemeClr val="tx2">
                    <a:lumMod val="20000"/>
                    <a:lumOff val="80000"/>
                  </a:schemeClr>
                </a:solidFill>
              </a:rPr>
              <a:t>(</a:t>
            </a:r>
            <a:r>
              <a:rPr lang="zh-CN" altLang="en-US" sz="2400" b="1" i="1">
                <a:solidFill>
                  <a:srgbClr val="FFC000"/>
                </a:solidFill>
              </a:rPr>
              <a:t>库</a:t>
            </a:r>
            <a:r>
              <a:rPr lang="en-US" altLang="zh-CN" sz="2400" b="1" i="1">
                <a:solidFill>
                  <a:schemeClr val="tx2">
                    <a:lumMod val="20000"/>
                    <a:lumOff val="80000"/>
                  </a:schemeClr>
                </a:solidFill>
              </a:rPr>
              <a:t>)</a:t>
            </a:r>
            <a:endParaRPr lang="zh-CN" altLang="en-US" sz="2400" i="1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B9C408F-BC5D-41D9-A625-E317C37102D5}"/>
              </a:ext>
            </a:extLst>
          </p:cNvPr>
          <p:cNvSpPr/>
          <p:nvPr/>
        </p:nvSpPr>
        <p:spPr>
          <a:xfrm>
            <a:off x="4512574" y="3851305"/>
            <a:ext cx="258756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i="1">
                <a:solidFill>
                  <a:schemeClr val="tx2">
                    <a:lumMod val="20000"/>
                    <a:lumOff val="80000"/>
                  </a:schemeClr>
                </a:solidFill>
              </a:rPr>
              <a:t>学无止境</a:t>
            </a:r>
            <a:r>
              <a:rPr lang="en-US" altLang="zh-CN" sz="4400" b="1" i="1">
                <a:solidFill>
                  <a:schemeClr val="tx2">
                    <a:lumMod val="20000"/>
                    <a:lumOff val="80000"/>
                  </a:schemeClr>
                </a:solidFill>
              </a:rPr>
              <a:t>,</a:t>
            </a:r>
            <a:endParaRPr lang="zh-CN" altLang="en-US" sz="440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063275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E5B70082-9642-426C-B067-C993E92A07CC}"/>
              </a:ext>
            </a:extLst>
          </p:cNvPr>
          <p:cNvSpPr txBox="1"/>
          <p:nvPr/>
        </p:nvSpPr>
        <p:spPr>
          <a:xfrm>
            <a:off x="908301" y="198599"/>
            <a:ext cx="1518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2BC7C0"/>
                </a:solidFill>
              </a:rPr>
              <a:t>RANK 3</a:t>
            </a:r>
            <a:endParaRPr lang="zh-CN" altLang="en-US" sz="2400" b="1">
              <a:solidFill>
                <a:srgbClr val="2BC7C0"/>
              </a:solidFill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93A49B7-AB6C-4B0D-822E-D617AE6D7976}"/>
              </a:ext>
            </a:extLst>
          </p:cNvPr>
          <p:cNvCxnSpPr>
            <a:cxnSpLocks/>
          </p:cNvCxnSpPr>
          <p:nvPr/>
        </p:nvCxnSpPr>
        <p:spPr>
          <a:xfrm>
            <a:off x="459197" y="186211"/>
            <a:ext cx="0" cy="6417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FF879A9-2E77-47DE-8EDA-D98B745BA0B4}"/>
              </a:ext>
            </a:extLst>
          </p:cNvPr>
          <p:cNvCxnSpPr>
            <a:cxnSpLocks/>
          </p:cNvCxnSpPr>
          <p:nvPr/>
        </p:nvCxnSpPr>
        <p:spPr>
          <a:xfrm>
            <a:off x="459198" y="428023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5113035C-C6C8-4EE4-941C-5EB67230546A}"/>
              </a:ext>
            </a:extLst>
          </p:cNvPr>
          <p:cNvSpPr/>
          <p:nvPr/>
        </p:nvSpPr>
        <p:spPr>
          <a:xfrm>
            <a:off x="405197" y="374023"/>
            <a:ext cx="108000" cy="108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83ADC772-C92C-4B45-B481-BECFC97CC1B4}"/>
              </a:ext>
            </a:extLst>
          </p:cNvPr>
          <p:cNvGrpSpPr/>
          <p:nvPr/>
        </p:nvGrpSpPr>
        <p:grpSpPr>
          <a:xfrm>
            <a:off x="405197" y="1293387"/>
            <a:ext cx="460401" cy="106931"/>
            <a:chOff x="405197" y="1292852"/>
            <a:chExt cx="460401" cy="108000"/>
          </a:xfrm>
        </p:grpSpPr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6CAFADB9-0523-4010-B39F-07E848859B1E}"/>
                </a:ext>
              </a:extLst>
            </p:cNvPr>
            <p:cNvCxnSpPr>
              <a:cxnSpLocks/>
            </p:cNvCxnSpPr>
            <p:nvPr/>
          </p:nvCxnSpPr>
          <p:spPr>
            <a:xfrm>
              <a:off x="459198" y="1346852"/>
              <a:ext cx="406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0D419ECD-069F-48EF-95F9-8770BF08B854}"/>
                </a:ext>
              </a:extLst>
            </p:cNvPr>
            <p:cNvSpPr/>
            <p:nvPr/>
          </p:nvSpPr>
          <p:spPr>
            <a:xfrm>
              <a:off x="405197" y="1292852"/>
              <a:ext cx="108000" cy="1080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B1DF4424-3B68-40C0-A098-F6813C78D769}"/>
              </a:ext>
            </a:extLst>
          </p:cNvPr>
          <p:cNvSpPr/>
          <p:nvPr/>
        </p:nvSpPr>
        <p:spPr>
          <a:xfrm>
            <a:off x="2223280" y="237394"/>
            <a:ext cx="3524207" cy="38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i="1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</a:rPr>
              <a:t>封装与继承</a:t>
            </a:r>
            <a:endParaRPr lang="en-US" altLang="zh-CN" sz="1600" b="1" i="1">
              <a:solidFill>
                <a:schemeClr val="tx1">
                  <a:lumMod val="65000"/>
                  <a:lumOff val="35000"/>
                </a:schemeClr>
              </a:solidFill>
              <a:latin typeface="微软雅黑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9D74F0A2-AE19-47FD-AE1B-68999EBAD7C1}"/>
              </a:ext>
            </a:extLst>
          </p:cNvPr>
          <p:cNvGrpSpPr/>
          <p:nvPr/>
        </p:nvGrpSpPr>
        <p:grpSpPr>
          <a:xfrm>
            <a:off x="5747487" y="6371773"/>
            <a:ext cx="697026" cy="234609"/>
            <a:chOff x="1567543" y="1045029"/>
            <a:chExt cx="697026" cy="234609"/>
          </a:xfrm>
        </p:grpSpPr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554DC110-859D-49C4-9559-341B73CDBD5C}"/>
                </a:ext>
              </a:extLst>
            </p:cNvPr>
            <p:cNvCxnSpPr/>
            <p:nvPr/>
          </p:nvCxnSpPr>
          <p:spPr>
            <a:xfrm>
              <a:off x="1567543" y="1045029"/>
              <a:ext cx="333828" cy="23222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DE9B9B23-0AA9-476C-AA11-D47630879AA8}"/>
                </a:ext>
              </a:extLst>
            </p:cNvPr>
            <p:cNvCxnSpPr/>
            <p:nvPr/>
          </p:nvCxnSpPr>
          <p:spPr>
            <a:xfrm flipV="1">
              <a:off x="1896609" y="1047410"/>
              <a:ext cx="367960" cy="23222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A54176D2-E6E6-4053-BEE5-6DFFD18E2E9D}"/>
              </a:ext>
            </a:extLst>
          </p:cNvPr>
          <p:cNvSpPr txBox="1"/>
          <p:nvPr/>
        </p:nvSpPr>
        <p:spPr>
          <a:xfrm>
            <a:off x="1130484" y="1023686"/>
            <a:ext cx="88808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>
                <a:solidFill>
                  <a:schemeClr val="tx1">
                    <a:lumMod val="65000"/>
                    <a:lumOff val="35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</a:rPr>
              <a:t>封装</a:t>
            </a:r>
            <a:endParaRPr lang="en-US" altLang="zh-CN" sz="4400">
              <a:solidFill>
                <a:srgbClr val="FF0000"/>
              </a:solidFill>
              <a:latin typeface="方正综艺简体" panose="02010601030101010101" pitchFamily="2" charset="-122"/>
              <a:ea typeface="方正综艺简体" panose="02010601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D7E3BFF-137E-4FA8-BC6D-ED5C795E0483}"/>
              </a:ext>
            </a:extLst>
          </p:cNvPr>
          <p:cNvSpPr txBox="1"/>
          <p:nvPr/>
        </p:nvSpPr>
        <p:spPr>
          <a:xfrm>
            <a:off x="1753909" y="1980090"/>
            <a:ext cx="8880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solidFill>
                  <a:srgbClr val="92D050"/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  <a:sym typeface="Wingdings" panose="05000000000000000000" pitchFamily="2" charset="2"/>
              </a:rPr>
              <a:t>封装是面向对象编程的第一步</a:t>
            </a:r>
            <a:r>
              <a:rPr lang="en-US" altLang="zh-CN" sz="3600">
                <a:solidFill>
                  <a:srgbClr val="92D050"/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  <a:sym typeface="Wingdings" panose="05000000000000000000" pitchFamily="2" charset="2"/>
              </a:rPr>
              <a:t>….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53DEAE1-DF96-4F09-9B33-39E238F22E24}"/>
              </a:ext>
            </a:extLst>
          </p:cNvPr>
          <p:cNvSpPr txBox="1"/>
          <p:nvPr/>
        </p:nvSpPr>
        <p:spPr>
          <a:xfrm>
            <a:off x="727526" y="2809563"/>
            <a:ext cx="8880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solidFill>
                  <a:srgbClr val="FF8989"/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  <a:sym typeface="Wingdings" panose="05000000000000000000" pitchFamily="2" charset="2"/>
              </a:rPr>
              <a:t>试想一下</a:t>
            </a:r>
            <a:r>
              <a:rPr lang="en-US" altLang="zh-CN" sz="3600">
                <a:solidFill>
                  <a:srgbClr val="FF8989"/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  <a:sym typeface="Wingdings" panose="05000000000000000000" pitchFamily="2" charset="2"/>
              </a:rPr>
              <a:t>…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2F7604E-23A9-4D06-BF5A-474E74A3F602}"/>
              </a:ext>
            </a:extLst>
          </p:cNvPr>
          <p:cNvSpPr/>
          <p:nvPr/>
        </p:nvSpPr>
        <p:spPr>
          <a:xfrm>
            <a:off x="1884061" y="3727523"/>
            <a:ext cx="65678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chemeClr val="accent4">
                    <a:lumMod val="75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  <a:sym typeface="Wingdings" panose="05000000000000000000" pitchFamily="2" charset="2"/>
              </a:rPr>
              <a:t>满屋子一堆玩具</a:t>
            </a:r>
            <a:r>
              <a:rPr lang="en-US" altLang="zh-CN" sz="3200">
                <a:solidFill>
                  <a:schemeClr val="accent4">
                    <a:lumMod val="75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  <a:sym typeface="Wingdings" panose="05000000000000000000" pitchFamily="2" charset="2"/>
              </a:rPr>
              <a:t>,</a:t>
            </a:r>
            <a:r>
              <a:rPr lang="zh-CN" altLang="en-US" sz="3200">
                <a:solidFill>
                  <a:schemeClr val="accent4">
                    <a:lumMod val="75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  <a:sym typeface="Wingdings" panose="05000000000000000000" pitchFamily="2" charset="2"/>
              </a:rPr>
              <a:t>散落在地面上</a:t>
            </a:r>
            <a:r>
              <a:rPr lang="en-US" altLang="zh-CN" sz="3200">
                <a:solidFill>
                  <a:schemeClr val="accent4">
                    <a:lumMod val="75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  <a:sym typeface="Wingdings" panose="05000000000000000000" pitchFamily="2" charset="2"/>
              </a:rPr>
              <a:t>,</a:t>
            </a:r>
            <a:r>
              <a:rPr lang="zh-CN" altLang="en-US" sz="3200">
                <a:solidFill>
                  <a:schemeClr val="accent4">
                    <a:lumMod val="75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  <a:sym typeface="Wingdings" panose="05000000000000000000" pitchFamily="2" charset="2"/>
              </a:rPr>
              <a:t>很乱</a:t>
            </a:r>
            <a:endParaRPr lang="zh-CN" altLang="en-US" sz="32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B69212C-057C-458B-BDC0-1DA1CA6E78FA}"/>
              </a:ext>
            </a:extLst>
          </p:cNvPr>
          <p:cNvSpPr/>
          <p:nvPr/>
        </p:nvSpPr>
        <p:spPr>
          <a:xfrm>
            <a:off x="2922528" y="4761209"/>
            <a:ext cx="77412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accent1">
                    <a:lumMod val="75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  <a:sym typeface="Wingdings" panose="05000000000000000000" pitchFamily="2" charset="2"/>
              </a:rPr>
              <a:t>这时候</a:t>
            </a:r>
            <a:r>
              <a:rPr lang="en-US" altLang="zh-CN" sz="2400">
                <a:solidFill>
                  <a:schemeClr val="accent1">
                    <a:lumMod val="75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  <a:sym typeface="Wingdings" panose="05000000000000000000" pitchFamily="2" charset="2"/>
              </a:rPr>
              <a:t>,</a:t>
            </a:r>
            <a:r>
              <a:rPr lang="zh-CN" altLang="en-US" sz="2400">
                <a:solidFill>
                  <a:schemeClr val="accent1">
                    <a:lumMod val="75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  <a:sym typeface="Wingdings" panose="05000000000000000000" pitchFamily="2" charset="2"/>
              </a:rPr>
              <a:t>我们可以对玩具进行分类</a:t>
            </a:r>
            <a:r>
              <a:rPr lang="en-US" altLang="zh-CN" sz="2400">
                <a:solidFill>
                  <a:schemeClr val="accent1">
                    <a:lumMod val="75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  <a:sym typeface="Wingdings" panose="05000000000000000000" pitchFamily="2" charset="2"/>
              </a:rPr>
              <a:t>,</a:t>
            </a:r>
            <a:r>
              <a:rPr lang="zh-CN" altLang="en-US" sz="2400">
                <a:solidFill>
                  <a:schemeClr val="accent1">
                    <a:lumMod val="75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  <a:sym typeface="Wingdings" panose="05000000000000000000" pitchFamily="2" charset="2"/>
              </a:rPr>
              <a:t>不同类放在不同箱子里</a:t>
            </a:r>
            <a:endParaRPr lang="zh-CN" altLang="en-US" sz="240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6B3C7DB8-F7F0-451B-826C-F9261335F8DF}"/>
              </a:ext>
            </a:extLst>
          </p:cNvPr>
          <p:cNvCxnSpPr/>
          <p:nvPr/>
        </p:nvCxnSpPr>
        <p:spPr>
          <a:xfrm>
            <a:off x="9698937" y="6371773"/>
            <a:ext cx="24970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2B0E9DD9-141D-4A61-88B1-3606590DCCC6}"/>
              </a:ext>
            </a:extLst>
          </p:cNvPr>
          <p:cNvSpPr txBox="1"/>
          <p:nvPr/>
        </p:nvSpPr>
        <p:spPr>
          <a:xfrm>
            <a:off x="9901160" y="6371773"/>
            <a:ext cx="2294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highlight>
                  <a:srgbClr val="808080"/>
                </a:highlight>
                <a:latin typeface="方正隶变简体" panose="02000000000000000000" pitchFamily="2" charset="-122"/>
                <a:ea typeface="方正隶变简体" panose="02000000000000000000" pitchFamily="2" charset="-122"/>
              </a:rPr>
              <a:t>1</a:t>
            </a:r>
            <a:r>
              <a:rPr lang="en-US" altLang="zh-CN" sz="1200" b="1">
                <a:solidFill>
                  <a:srgbClr val="E2E0E0"/>
                </a:solidFill>
                <a:latin typeface="方正隶变简体" panose="02000000000000000000" pitchFamily="2" charset="-122"/>
                <a:ea typeface="方正隶变简体" panose="02000000000000000000" pitchFamily="2" charset="-122"/>
              </a:rPr>
              <a:t> 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方正隶变简体" panose="02000000000000000000" pitchFamily="2" charset="-122"/>
                <a:ea typeface="方正隶变简体" panose="02000000000000000000" pitchFamily="2" charset="-122"/>
              </a:rPr>
              <a:t>代码中介绍</a:t>
            </a:r>
          </a:p>
        </p:txBody>
      </p:sp>
    </p:spTree>
    <p:extLst>
      <p:ext uri="{BB962C8B-B14F-4D97-AF65-F5344CB8AC3E}">
        <p14:creationId xmlns:p14="http://schemas.microsoft.com/office/powerpoint/2010/main" val="3996452757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E5B70082-9642-426C-B067-C993E92A07CC}"/>
              </a:ext>
            </a:extLst>
          </p:cNvPr>
          <p:cNvSpPr txBox="1"/>
          <p:nvPr/>
        </p:nvSpPr>
        <p:spPr>
          <a:xfrm>
            <a:off x="908301" y="198599"/>
            <a:ext cx="1518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2BC7C0"/>
                </a:solidFill>
              </a:rPr>
              <a:t>RANK 3</a:t>
            </a:r>
            <a:endParaRPr lang="zh-CN" altLang="en-US" sz="2400" b="1">
              <a:solidFill>
                <a:srgbClr val="2BC7C0"/>
              </a:solidFill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93A49B7-AB6C-4B0D-822E-D617AE6D7976}"/>
              </a:ext>
            </a:extLst>
          </p:cNvPr>
          <p:cNvCxnSpPr>
            <a:cxnSpLocks/>
          </p:cNvCxnSpPr>
          <p:nvPr/>
        </p:nvCxnSpPr>
        <p:spPr>
          <a:xfrm>
            <a:off x="459197" y="186211"/>
            <a:ext cx="0" cy="6417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FF879A9-2E77-47DE-8EDA-D98B745BA0B4}"/>
              </a:ext>
            </a:extLst>
          </p:cNvPr>
          <p:cNvCxnSpPr>
            <a:cxnSpLocks/>
          </p:cNvCxnSpPr>
          <p:nvPr/>
        </p:nvCxnSpPr>
        <p:spPr>
          <a:xfrm>
            <a:off x="459198" y="428023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5113035C-C6C8-4EE4-941C-5EB67230546A}"/>
              </a:ext>
            </a:extLst>
          </p:cNvPr>
          <p:cNvSpPr/>
          <p:nvPr/>
        </p:nvSpPr>
        <p:spPr>
          <a:xfrm>
            <a:off x="405197" y="374023"/>
            <a:ext cx="108000" cy="108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83ADC772-C92C-4B45-B481-BECFC97CC1B4}"/>
              </a:ext>
            </a:extLst>
          </p:cNvPr>
          <p:cNvGrpSpPr/>
          <p:nvPr/>
        </p:nvGrpSpPr>
        <p:grpSpPr>
          <a:xfrm>
            <a:off x="405197" y="1293387"/>
            <a:ext cx="460401" cy="106931"/>
            <a:chOff x="405197" y="1292852"/>
            <a:chExt cx="460401" cy="108000"/>
          </a:xfrm>
        </p:grpSpPr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6CAFADB9-0523-4010-B39F-07E848859B1E}"/>
                </a:ext>
              </a:extLst>
            </p:cNvPr>
            <p:cNvCxnSpPr>
              <a:cxnSpLocks/>
            </p:cNvCxnSpPr>
            <p:nvPr/>
          </p:nvCxnSpPr>
          <p:spPr>
            <a:xfrm>
              <a:off x="459198" y="1346852"/>
              <a:ext cx="406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0D419ECD-069F-48EF-95F9-8770BF08B854}"/>
                </a:ext>
              </a:extLst>
            </p:cNvPr>
            <p:cNvSpPr/>
            <p:nvPr/>
          </p:nvSpPr>
          <p:spPr>
            <a:xfrm>
              <a:off x="405197" y="1292852"/>
              <a:ext cx="108000" cy="1080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B1DF4424-3B68-40C0-A098-F6813C78D769}"/>
              </a:ext>
            </a:extLst>
          </p:cNvPr>
          <p:cNvSpPr/>
          <p:nvPr/>
        </p:nvSpPr>
        <p:spPr>
          <a:xfrm>
            <a:off x="2223280" y="237394"/>
            <a:ext cx="3524207" cy="38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i="1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</a:rPr>
              <a:t>封装与继承</a:t>
            </a:r>
            <a:endParaRPr lang="en-US" altLang="zh-CN" sz="1600" b="1" i="1">
              <a:solidFill>
                <a:schemeClr val="tx1">
                  <a:lumMod val="65000"/>
                  <a:lumOff val="35000"/>
                </a:schemeClr>
              </a:solidFill>
              <a:latin typeface="微软雅黑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9D74F0A2-AE19-47FD-AE1B-68999EBAD7C1}"/>
              </a:ext>
            </a:extLst>
          </p:cNvPr>
          <p:cNvGrpSpPr/>
          <p:nvPr/>
        </p:nvGrpSpPr>
        <p:grpSpPr>
          <a:xfrm>
            <a:off x="5747487" y="6371773"/>
            <a:ext cx="697026" cy="234609"/>
            <a:chOff x="1567543" y="1045029"/>
            <a:chExt cx="697026" cy="234609"/>
          </a:xfrm>
        </p:grpSpPr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554DC110-859D-49C4-9559-341B73CDBD5C}"/>
                </a:ext>
              </a:extLst>
            </p:cNvPr>
            <p:cNvCxnSpPr/>
            <p:nvPr/>
          </p:nvCxnSpPr>
          <p:spPr>
            <a:xfrm>
              <a:off x="1567543" y="1045029"/>
              <a:ext cx="333828" cy="23222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DE9B9B23-0AA9-476C-AA11-D47630879AA8}"/>
                </a:ext>
              </a:extLst>
            </p:cNvPr>
            <p:cNvCxnSpPr/>
            <p:nvPr/>
          </p:nvCxnSpPr>
          <p:spPr>
            <a:xfrm flipV="1">
              <a:off x="1896609" y="1047410"/>
              <a:ext cx="367960" cy="23222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9741792F-69C1-431F-B30C-CD7486291683}"/>
              </a:ext>
            </a:extLst>
          </p:cNvPr>
          <p:cNvGrpSpPr/>
          <p:nvPr/>
        </p:nvGrpSpPr>
        <p:grpSpPr>
          <a:xfrm>
            <a:off x="405197" y="2000033"/>
            <a:ext cx="3830291" cy="646331"/>
            <a:chOff x="405197" y="2000033"/>
            <a:chExt cx="3830291" cy="646331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F7539F8-CCD4-4D08-8903-4B6C2A73AC1E}"/>
                </a:ext>
              </a:extLst>
            </p:cNvPr>
            <p:cNvSpPr txBox="1"/>
            <p:nvPr/>
          </p:nvSpPr>
          <p:spPr>
            <a:xfrm>
              <a:off x="1667487" y="2000033"/>
              <a:ext cx="2568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>
                  <a:solidFill>
                    <a:srgbClr val="FF0000"/>
                  </a:solidFill>
                  <a:latin typeface="方正综艺简体" panose="02010601030101010101" pitchFamily="2" charset="-122"/>
                  <a:ea typeface="方正综艺简体" panose="02010601030101010101" pitchFamily="2" charset="-122"/>
                  <a:sym typeface="Wingdings" panose="05000000000000000000" pitchFamily="2" charset="2"/>
                </a:rPr>
                <a:t>父类</a:t>
              </a:r>
              <a:r>
                <a:rPr lang="en-US" altLang="zh-CN" sz="3600">
                  <a:solidFill>
                    <a:srgbClr val="FF0000"/>
                  </a:solidFill>
                  <a:latin typeface="方正综艺简体" panose="02010601030101010101" pitchFamily="2" charset="-122"/>
                  <a:ea typeface="方正综艺简体" panose="02010601030101010101" pitchFamily="2" charset="-122"/>
                  <a:sym typeface="Wingdings" panose="05000000000000000000" pitchFamily="2" charset="2"/>
                </a:rPr>
                <a:t>,</a:t>
              </a:r>
              <a:r>
                <a:rPr lang="zh-CN" altLang="en-US" sz="3600">
                  <a:solidFill>
                    <a:srgbClr val="FF0000"/>
                  </a:solidFill>
                  <a:latin typeface="方正综艺简体" panose="02010601030101010101" pitchFamily="2" charset="-122"/>
                  <a:ea typeface="方正综艺简体" panose="02010601030101010101" pitchFamily="2" charset="-122"/>
                  <a:sym typeface="Wingdings" panose="05000000000000000000" pitchFamily="2" charset="2"/>
                </a:rPr>
                <a:t>子类</a:t>
              </a:r>
              <a:r>
                <a:rPr lang="en-US" altLang="zh-CN" sz="3600">
                  <a:solidFill>
                    <a:srgbClr val="FF0000"/>
                  </a:solidFill>
                  <a:latin typeface="方正综艺简体" panose="02010601030101010101" pitchFamily="2" charset="-122"/>
                  <a:ea typeface="方正综艺简体" panose="02010601030101010101" pitchFamily="2" charset="-122"/>
                  <a:sym typeface="Wingdings" panose="05000000000000000000" pitchFamily="2" charset="2"/>
                </a:rPr>
                <a:t>,</a:t>
              </a:r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1B5D5B49-D9A1-496A-A1D6-7DB3CC56C421}"/>
                </a:ext>
              </a:extLst>
            </p:cNvPr>
            <p:cNvGrpSpPr/>
            <p:nvPr/>
          </p:nvGrpSpPr>
          <p:grpSpPr>
            <a:xfrm>
              <a:off x="405197" y="2263063"/>
              <a:ext cx="460401" cy="108000"/>
              <a:chOff x="405197" y="3286100"/>
              <a:chExt cx="460401" cy="108000"/>
            </a:xfrm>
          </p:grpSpPr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4E2B9D5E-D2E4-4EE0-8D4B-1512EED57C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198" y="3340100"/>
                <a:ext cx="4064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9A047DEF-6FA3-4D54-BCAD-FC4247011740}"/>
                  </a:ext>
                </a:extLst>
              </p:cNvPr>
              <p:cNvSpPr/>
              <p:nvPr/>
            </p:nvSpPr>
            <p:spPr>
              <a:xfrm>
                <a:off x="405197" y="3286100"/>
                <a:ext cx="108000" cy="108000"/>
              </a:xfrm>
              <a:prstGeom prst="ellipse">
                <a:avLst/>
              </a:prstGeom>
              <a:solidFill>
                <a:srgbClr val="FF65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A54176D2-E6E6-4053-BEE5-6DFFD18E2E9D}"/>
              </a:ext>
            </a:extLst>
          </p:cNvPr>
          <p:cNvSpPr txBox="1"/>
          <p:nvPr/>
        </p:nvSpPr>
        <p:spPr>
          <a:xfrm>
            <a:off x="1130484" y="1023686"/>
            <a:ext cx="88808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>
                <a:solidFill>
                  <a:schemeClr val="tx1">
                    <a:lumMod val="65000"/>
                    <a:lumOff val="35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</a:rPr>
              <a:t>继承</a:t>
            </a:r>
            <a:endParaRPr lang="en-US" altLang="zh-CN" sz="4400">
              <a:solidFill>
                <a:srgbClr val="FF0000"/>
              </a:solidFill>
              <a:latin typeface="方正综艺简体" panose="02010601030101010101" pitchFamily="2" charset="-122"/>
              <a:ea typeface="方正综艺简体" panose="02010601030101010101" pitchFamily="2" charset="-122"/>
              <a:sym typeface="Wingdings" panose="05000000000000000000" pitchFamily="2" charset="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E376EAF-54D7-43C9-A9DF-4C0188BB108C}"/>
              </a:ext>
            </a:extLst>
          </p:cNvPr>
          <p:cNvGrpSpPr/>
          <p:nvPr/>
        </p:nvGrpSpPr>
        <p:grpSpPr>
          <a:xfrm>
            <a:off x="405197" y="2718231"/>
            <a:ext cx="10268665" cy="646331"/>
            <a:chOff x="405197" y="3088544"/>
            <a:chExt cx="10268665" cy="646331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A82F7B8-F19B-456B-9F8C-2F89D6D305A2}"/>
                </a:ext>
              </a:extLst>
            </p:cNvPr>
            <p:cNvSpPr txBox="1"/>
            <p:nvPr/>
          </p:nvSpPr>
          <p:spPr>
            <a:xfrm>
              <a:off x="1667487" y="3088544"/>
              <a:ext cx="90063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方正综艺简体" panose="02010601030101010101" pitchFamily="2" charset="-122"/>
                  <a:ea typeface="方正综艺简体" panose="02010601030101010101" pitchFamily="2" charset="-122"/>
                </a:rPr>
                <a:t>子类继承于父类后</a:t>
              </a:r>
              <a:r>
                <a:rPr lang="en-US" altLang="zh-CN" sz="360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方正综艺简体" panose="02010601030101010101" pitchFamily="2" charset="-122"/>
                  <a:ea typeface="方正综艺简体" panose="02010601030101010101" pitchFamily="2" charset="-122"/>
                </a:rPr>
                <a:t>,</a:t>
              </a:r>
              <a:r>
                <a:rPr lang="zh-CN" altLang="en-US" sz="360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方正综艺简体" panose="02010601030101010101" pitchFamily="2" charset="-122"/>
                  <a:ea typeface="方正综艺简体" panose="02010601030101010101" pitchFamily="2" charset="-122"/>
                </a:rPr>
                <a:t>拥有父类的全部特性</a:t>
              </a:r>
              <a:endParaRPr lang="en-US" altLang="zh-CN" sz="3600">
                <a:solidFill>
                  <a:schemeClr val="accent5">
                    <a:lumMod val="60000"/>
                    <a:lumOff val="40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  <a:sym typeface="Wingdings" panose="05000000000000000000" pitchFamily="2" charset="2"/>
              </a:endParaRP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956DAA83-05CF-4767-B890-83165E6B6931}"/>
                </a:ext>
              </a:extLst>
            </p:cNvPr>
            <p:cNvGrpSpPr/>
            <p:nvPr/>
          </p:nvGrpSpPr>
          <p:grpSpPr>
            <a:xfrm>
              <a:off x="405197" y="3351574"/>
              <a:ext cx="460401" cy="108000"/>
              <a:chOff x="405197" y="3286100"/>
              <a:chExt cx="460401" cy="108000"/>
            </a:xfrm>
          </p:grpSpPr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F78111D8-B1F1-4AF9-A049-4E74FC59E0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198" y="3340100"/>
                <a:ext cx="4064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9A84154E-DE08-4B06-A284-380A66405ADB}"/>
                  </a:ext>
                </a:extLst>
              </p:cNvPr>
              <p:cNvSpPr/>
              <p:nvPr/>
            </p:nvSpPr>
            <p:spPr>
              <a:xfrm>
                <a:off x="405197" y="3286100"/>
                <a:ext cx="108000" cy="108000"/>
              </a:xfrm>
              <a:prstGeom prst="ellipse">
                <a:avLst/>
              </a:prstGeom>
              <a:solidFill>
                <a:srgbClr val="FF65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4A668F42-6C38-46A4-A441-6E3752584572}"/>
              </a:ext>
            </a:extLst>
          </p:cNvPr>
          <p:cNvCxnSpPr/>
          <p:nvPr/>
        </p:nvCxnSpPr>
        <p:spPr>
          <a:xfrm>
            <a:off x="9698937" y="6371773"/>
            <a:ext cx="24970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2554C7EF-5ADF-493A-81EF-4D9499E5E897}"/>
              </a:ext>
            </a:extLst>
          </p:cNvPr>
          <p:cNvSpPr txBox="1"/>
          <p:nvPr/>
        </p:nvSpPr>
        <p:spPr>
          <a:xfrm>
            <a:off x="9901160" y="6371773"/>
            <a:ext cx="2294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highlight>
                  <a:srgbClr val="808080"/>
                </a:highlight>
                <a:latin typeface="方正隶变简体" panose="02000000000000000000" pitchFamily="2" charset="-122"/>
                <a:ea typeface="方正隶变简体" panose="02000000000000000000" pitchFamily="2" charset="-122"/>
              </a:rPr>
              <a:t>1</a:t>
            </a:r>
            <a:r>
              <a:rPr lang="en-US" altLang="zh-CN" sz="1200" b="1">
                <a:solidFill>
                  <a:srgbClr val="E2E0E0"/>
                </a:solidFill>
                <a:latin typeface="方正隶变简体" panose="02000000000000000000" pitchFamily="2" charset="-122"/>
                <a:ea typeface="方正隶变简体" panose="02000000000000000000" pitchFamily="2" charset="-122"/>
              </a:rPr>
              <a:t> 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方正隶变简体" panose="02000000000000000000" pitchFamily="2" charset="-122"/>
                <a:ea typeface="方正隶变简体" panose="02000000000000000000" pitchFamily="2" charset="-122"/>
              </a:rPr>
              <a:t>代码中介绍</a:t>
            </a:r>
          </a:p>
        </p:txBody>
      </p:sp>
    </p:spTree>
    <p:extLst>
      <p:ext uri="{BB962C8B-B14F-4D97-AF65-F5344CB8AC3E}">
        <p14:creationId xmlns:p14="http://schemas.microsoft.com/office/powerpoint/2010/main" val="1276585394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2D8B1ADA-4550-45CF-8471-90CD463D032F}"/>
              </a:ext>
            </a:extLst>
          </p:cNvPr>
          <p:cNvSpPr txBox="1"/>
          <p:nvPr/>
        </p:nvSpPr>
        <p:spPr>
          <a:xfrm>
            <a:off x="244444" y="180289"/>
            <a:ext cx="550304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500">
                <a:solidFill>
                  <a:srgbClr val="2BC7C0"/>
                </a:solidFill>
              </a:rPr>
              <a:t>小练习</a:t>
            </a:r>
            <a:r>
              <a:rPr lang="en-US" altLang="zh-CN" sz="11500">
                <a:solidFill>
                  <a:srgbClr val="2BC7C0"/>
                </a:solidFill>
              </a:rPr>
              <a:t>:</a:t>
            </a:r>
            <a:endParaRPr lang="zh-CN" altLang="en-US" sz="11500">
              <a:solidFill>
                <a:srgbClr val="2BC7C0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B28D453-73D2-4976-9D5F-4D3DEA52325E}"/>
              </a:ext>
            </a:extLst>
          </p:cNvPr>
          <p:cNvGrpSpPr/>
          <p:nvPr/>
        </p:nvGrpSpPr>
        <p:grpSpPr>
          <a:xfrm>
            <a:off x="5747487" y="6371773"/>
            <a:ext cx="697026" cy="234609"/>
            <a:chOff x="1567543" y="1045029"/>
            <a:chExt cx="697026" cy="234609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4A3C894E-4451-4760-B1C7-D62CD2C2D460}"/>
                </a:ext>
              </a:extLst>
            </p:cNvPr>
            <p:cNvCxnSpPr/>
            <p:nvPr/>
          </p:nvCxnSpPr>
          <p:spPr>
            <a:xfrm>
              <a:off x="1567543" y="1045029"/>
              <a:ext cx="333828" cy="23222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86362112-0FCD-433B-A724-B201D3A701E7}"/>
                </a:ext>
              </a:extLst>
            </p:cNvPr>
            <p:cNvCxnSpPr/>
            <p:nvPr/>
          </p:nvCxnSpPr>
          <p:spPr>
            <a:xfrm flipV="1">
              <a:off x="1896609" y="1047410"/>
              <a:ext cx="367960" cy="23222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幻灯片缩放定位 2">
                <a:extLst>
                  <a:ext uri="{FF2B5EF4-FFF2-40B4-BE49-F238E27FC236}">
                    <a16:creationId xmlns:a16="http://schemas.microsoft.com/office/drawing/2014/main" id="{637A6E38-6C0B-432B-BA9F-F7B218538037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29227" y="4882646"/>
              <a:ext cx="3048000" cy="1714500"/>
            </p:xfrm>
            <a:graphic>
              <a:graphicData uri="http://schemas.microsoft.com/office/powerpoint/2016/slidezoom">
                <pslz:sldZm>
                  <pslz:sldZmObj sldId="292" cId="1378805315">
                    <pslz:zmPr id="{E96F5A62-F0A4-45E9-8469-9B6BAF3700E3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幻灯片缩放定位 2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637A6E38-6C0B-432B-BA9F-F7B21853803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9227" y="4882646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F389724E-F6D2-422D-845B-2FF1D02115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0478" y="191176"/>
            <a:ext cx="4304363" cy="629671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9BE142E-CAD6-43F5-8247-8F80C840DF1A}"/>
              </a:ext>
            </a:extLst>
          </p:cNvPr>
          <p:cNvSpPr txBox="1"/>
          <p:nvPr/>
        </p:nvSpPr>
        <p:spPr>
          <a:xfrm>
            <a:off x="244444" y="2296412"/>
            <a:ext cx="5924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solidFill>
                  <a:schemeClr val="tx1">
                    <a:lumMod val="65000"/>
                    <a:lumOff val="35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</a:rPr>
              <a:t>创建继承于冰箱的洗衣机类</a:t>
            </a:r>
            <a:r>
              <a:rPr lang="en-US" altLang="zh-CN" sz="3600">
                <a:solidFill>
                  <a:schemeClr val="tx1">
                    <a:lumMod val="65000"/>
                    <a:lumOff val="35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</a:rPr>
              <a:t>,</a:t>
            </a:r>
            <a:endParaRPr lang="en-US" altLang="zh-CN" sz="3600">
              <a:solidFill>
                <a:srgbClr val="FF0000"/>
              </a:solidFill>
              <a:latin typeface="方正综艺简体" panose="02010601030101010101" pitchFamily="2" charset="-122"/>
              <a:ea typeface="方正综艺简体" panose="02010601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AE7D416-1A51-4BCC-ADF2-943A2F707234}"/>
              </a:ext>
            </a:extLst>
          </p:cNvPr>
          <p:cNvSpPr txBox="1"/>
          <p:nvPr/>
        </p:nvSpPr>
        <p:spPr>
          <a:xfrm>
            <a:off x="171450" y="3196818"/>
            <a:ext cx="5924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solidFill>
                  <a:schemeClr val="tx1">
                    <a:lumMod val="65000"/>
                    <a:lumOff val="35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</a:rPr>
              <a:t>实现把鲸鱼放进洗衣机</a:t>
            </a:r>
            <a:endParaRPr lang="en-US" altLang="zh-CN" sz="3600">
              <a:solidFill>
                <a:srgbClr val="FF0000"/>
              </a:solidFill>
              <a:latin typeface="方正综艺简体" panose="02010601030101010101" pitchFamily="2" charset="-122"/>
              <a:ea typeface="方正综艺简体" panose="02010601030101010101" pitchFamily="2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56147148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731654" y="3009029"/>
            <a:ext cx="2685144" cy="39851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PyShare D4</a:t>
            </a:r>
            <a:endParaRPr kumimoji="1"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094342" y="1970629"/>
            <a:ext cx="3959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/>
              <a:t>Thank You</a:t>
            </a:r>
            <a:endParaRPr lang="zh-CN" altLang="en-US" sz="4000">
              <a:solidFill>
                <a:srgbClr val="2BC7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47838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2">
            <a:extLst>
              <a:ext uri="{FF2B5EF4-FFF2-40B4-BE49-F238E27FC236}">
                <a16:creationId xmlns:a16="http://schemas.microsoft.com/office/drawing/2014/main" id="{852CEC90-37B6-44D6-98EA-0FFB3166DB33}"/>
              </a:ext>
            </a:extLst>
          </p:cNvPr>
          <p:cNvSpPr txBox="1"/>
          <p:nvPr/>
        </p:nvSpPr>
        <p:spPr>
          <a:xfrm>
            <a:off x="3809224" y="2967335"/>
            <a:ext cx="7270256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r" defTabSz="914400"/>
            <a:r>
              <a:rPr lang="zh-CN" altLang="en-US" sz="5400" b="1" i="1">
                <a:solidFill>
                  <a:srgbClr val="FF8989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zh-CN" sz="5400" b="1" i="1">
                <a:solidFill>
                  <a:srgbClr val="FF8989"/>
                </a:solidFill>
                <a:effectLst/>
                <a:latin typeface="+mn-ea"/>
                <a:ea typeface="+mn-ea"/>
              </a:rPr>
              <a:t>D4 </a:t>
            </a:r>
            <a:r>
              <a:rPr lang="zh-CN" altLang="en-US" sz="5400" b="1" i="1">
                <a:solidFill>
                  <a:srgbClr val="FF8989"/>
                </a:solidFill>
                <a:effectLst/>
                <a:latin typeface="+mn-ea"/>
                <a:ea typeface="+mn-ea"/>
              </a:rPr>
              <a:t>分享内容速览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CA22867-7FA0-4E63-B3E2-D489877E223D}"/>
              </a:ext>
            </a:extLst>
          </p:cNvPr>
          <p:cNvCxnSpPr/>
          <p:nvPr/>
        </p:nvCxnSpPr>
        <p:spPr>
          <a:xfrm>
            <a:off x="0" y="6352543"/>
            <a:ext cx="24970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D2B03AA0-AF38-49C5-8483-79BD4BC306CD}"/>
              </a:ext>
            </a:extLst>
          </p:cNvPr>
          <p:cNvSpPr txBox="1"/>
          <p:nvPr/>
        </p:nvSpPr>
        <p:spPr>
          <a:xfrm>
            <a:off x="202222" y="6352543"/>
            <a:ext cx="4185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highlight>
                  <a:srgbClr val="808080"/>
                </a:highlight>
                <a:latin typeface="方正隶变简体" panose="02000000000000000000" pitchFamily="2" charset="-122"/>
                <a:ea typeface="方正隶变简体" panose="02000000000000000000" pitchFamily="2" charset="-122"/>
              </a:rPr>
              <a:t>1</a:t>
            </a:r>
            <a:r>
              <a:rPr lang="en-US" altLang="zh-CN" sz="1200" b="1">
                <a:solidFill>
                  <a:srgbClr val="E2E0E0"/>
                </a:solidFill>
                <a:latin typeface="方正隶变简体" panose="02000000000000000000" pitchFamily="2" charset="-122"/>
                <a:ea typeface="方正隶变简体" panose="02000000000000000000" pitchFamily="2" charset="-122"/>
              </a:rPr>
              <a:t> 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方正隶变简体" panose="02000000000000000000" pitchFamily="2" charset="-122"/>
                <a:ea typeface="方正隶变简体" panose="02000000000000000000" pitchFamily="2" charset="-122"/>
              </a:rPr>
              <a:t>抱歉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方正隶变简体" panose="02000000000000000000" pitchFamily="2" charset="-122"/>
                <a:ea typeface="方正隶变简体" panose="02000000000000000000" pitchFamily="2" charset="-122"/>
              </a:rPr>
              <a:t>,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方正隶变简体" panose="02000000000000000000" pitchFamily="2" charset="-122"/>
                <a:ea typeface="方正隶变简体" panose="02000000000000000000" pitchFamily="2" charset="-122"/>
              </a:rPr>
              <a:t>重讲基础知识</a:t>
            </a:r>
            <a:r>
              <a:rPr lang="en-US" altLang="zh-CN" sz="1200" b="1">
                <a:solidFill>
                  <a:schemeClr val="tx1">
                    <a:lumMod val="50000"/>
                    <a:lumOff val="50000"/>
                  </a:schemeClr>
                </a:solidFill>
                <a:latin typeface="方正隶变简体" panose="02000000000000000000" pitchFamily="2" charset="-122"/>
                <a:ea typeface="方正隶变简体" panose="02000000000000000000" pitchFamily="2" charset="-122"/>
              </a:rPr>
              <a:t>,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方正隶变简体" panose="02000000000000000000" pitchFamily="2" charset="-122"/>
                <a:ea typeface="方正隶变简体" panose="02000000000000000000" pitchFamily="2" charset="-122"/>
              </a:rPr>
              <a:t>水一次</a:t>
            </a:r>
          </a:p>
        </p:txBody>
      </p:sp>
    </p:spTree>
    <p:extLst>
      <p:ext uri="{BB962C8B-B14F-4D97-AF65-F5344CB8AC3E}">
        <p14:creationId xmlns:p14="http://schemas.microsoft.com/office/powerpoint/2010/main" val="111319047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>
            <a:extLst>
              <a:ext uri="{FF2B5EF4-FFF2-40B4-BE49-F238E27FC236}">
                <a16:creationId xmlns:a16="http://schemas.microsoft.com/office/drawing/2014/main" id="{D5B31DDC-FB61-4EFD-B71A-BC68055FB7CE}"/>
              </a:ext>
            </a:extLst>
          </p:cNvPr>
          <p:cNvSpPr/>
          <p:nvPr/>
        </p:nvSpPr>
        <p:spPr>
          <a:xfrm>
            <a:off x="425940" y="237392"/>
            <a:ext cx="808892" cy="80889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47CE6096-A407-45B0-8A06-E8FA3C4F7B9E}"/>
              </a:ext>
            </a:extLst>
          </p:cNvPr>
          <p:cNvSpPr/>
          <p:nvPr/>
        </p:nvSpPr>
        <p:spPr>
          <a:xfrm>
            <a:off x="425940" y="5498859"/>
            <a:ext cx="808892" cy="80889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93A49B7-AB6C-4B0D-822E-D617AE6D7976}"/>
              </a:ext>
            </a:extLst>
          </p:cNvPr>
          <p:cNvCxnSpPr>
            <a:cxnSpLocks/>
          </p:cNvCxnSpPr>
          <p:nvPr/>
        </p:nvCxnSpPr>
        <p:spPr>
          <a:xfrm>
            <a:off x="830386" y="1046284"/>
            <a:ext cx="0" cy="4452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9D74F0A2-AE19-47FD-AE1B-68999EBAD7C1}"/>
              </a:ext>
            </a:extLst>
          </p:cNvPr>
          <p:cNvGrpSpPr/>
          <p:nvPr/>
        </p:nvGrpSpPr>
        <p:grpSpPr>
          <a:xfrm>
            <a:off x="5747487" y="6371773"/>
            <a:ext cx="697026" cy="234609"/>
            <a:chOff x="1567543" y="1045029"/>
            <a:chExt cx="697026" cy="234609"/>
          </a:xfrm>
        </p:grpSpPr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554DC110-859D-49C4-9559-341B73CDBD5C}"/>
                </a:ext>
              </a:extLst>
            </p:cNvPr>
            <p:cNvCxnSpPr/>
            <p:nvPr/>
          </p:nvCxnSpPr>
          <p:spPr>
            <a:xfrm>
              <a:off x="1567543" y="1045029"/>
              <a:ext cx="333828" cy="23222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DE9B9B23-0AA9-476C-AA11-D47630879AA8}"/>
                </a:ext>
              </a:extLst>
            </p:cNvPr>
            <p:cNvCxnSpPr/>
            <p:nvPr/>
          </p:nvCxnSpPr>
          <p:spPr>
            <a:xfrm flipV="1">
              <a:off x="1896609" y="1047410"/>
              <a:ext cx="367960" cy="23222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3A6921A8-3C24-45C9-AA94-0990B6F8EA32}"/>
              </a:ext>
            </a:extLst>
          </p:cNvPr>
          <p:cNvGrpSpPr/>
          <p:nvPr/>
        </p:nvGrpSpPr>
        <p:grpSpPr>
          <a:xfrm>
            <a:off x="778812" y="3553622"/>
            <a:ext cx="5299317" cy="2620867"/>
            <a:chOff x="776386" y="1031198"/>
            <a:chExt cx="5299317" cy="262086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546B3864-255F-445E-BCC5-C38DC52F8674}"/>
                </a:ext>
              </a:extLst>
            </p:cNvPr>
            <p:cNvGrpSpPr/>
            <p:nvPr/>
          </p:nvGrpSpPr>
          <p:grpSpPr>
            <a:xfrm>
              <a:off x="776386" y="1031198"/>
              <a:ext cx="4310717" cy="646331"/>
              <a:chOff x="776386" y="1031198"/>
              <a:chExt cx="4310717" cy="646331"/>
            </a:xfrm>
          </p:grpSpPr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E5B70082-9642-426C-B067-C993E92A07CC}"/>
                  </a:ext>
                </a:extLst>
              </p:cNvPr>
              <p:cNvSpPr txBox="1"/>
              <p:nvPr/>
            </p:nvSpPr>
            <p:spPr>
              <a:xfrm>
                <a:off x="1127103" y="1031198"/>
                <a:ext cx="3960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综艺简体" panose="02010601030101010101" pitchFamily="2" charset="-122"/>
                    <a:ea typeface="方正综艺简体" panose="02010601030101010101" pitchFamily="2" charset="-122"/>
                  </a:rPr>
                  <a:t>1.</a:t>
                </a:r>
                <a:r>
                  <a:rPr lang="zh-CN" altLang="en-US" sz="3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综艺简体" panose="02010601030101010101" pitchFamily="2" charset="-122"/>
                    <a:ea typeface="方正综艺简体" panose="02010601030101010101" pitchFamily="2" charset="-122"/>
                  </a:rPr>
                  <a:t>编程术语扫盲</a:t>
                </a:r>
                <a:endParaRPr lang="en-US" altLang="zh-CN" sz="360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综艺简体" panose="02010601030101010101" pitchFamily="2" charset="-122"/>
                  <a:ea typeface="方正综艺简体" panose="02010601030101010101" pitchFamily="2" charset="-122"/>
                  <a:sym typeface="Wingdings" panose="05000000000000000000" pitchFamily="2" charset="2"/>
                </a:endParaRPr>
              </a:p>
            </p:txBody>
          </p: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5FF879A9-2E77-47DE-8EDA-D98B745BA0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387" y="1623529"/>
                <a:ext cx="406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5113035C-C6C8-4EE4-941C-5EB67230546A}"/>
                  </a:ext>
                </a:extLst>
              </p:cNvPr>
              <p:cNvSpPr/>
              <p:nvPr/>
            </p:nvSpPr>
            <p:spPr>
              <a:xfrm>
                <a:off x="776386" y="1569529"/>
                <a:ext cx="108000" cy="10800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综艺简体" panose="02010601030101010101" pitchFamily="2" charset="-122"/>
                  <a:ea typeface="方正综艺简体" panose="02010601030101010101" pitchFamily="2" charset="-122"/>
                </a:endParaRPr>
              </a:p>
            </p:txBody>
          </p:sp>
        </p:grp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3AD55DD-4161-47C3-9610-FA2D73FA2F52}"/>
                </a:ext>
              </a:extLst>
            </p:cNvPr>
            <p:cNvSpPr/>
            <p:nvPr/>
          </p:nvSpPr>
          <p:spPr>
            <a:xfrm>
              <a:off x="1509965" y="1686014"/>
              <a:ext cx="4565738" cy="19660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i="1">
                  <a:solidFill>
                    <a:schemeClr val="bg1">
                      <a:lumMod val="50000"/>
                    </a:schemeClr>
                  </a:solidFill>
                  <a:latin typeface="微软雅黑"/>
                </a:rPr>
                <a:t>术语 </a:t>
              </a:r>
              <a:r>
                <a:rPr lang="en-US" altLang="zh-CN" sz="2400" b="1" i="1">
                  <a:solidFill>
                    <a:schemeClr val="bg1">
                      <a:lumMod val="50000"/>
                    </a:schemeClr>
                  </a:solidFill>
                  <a:latin typeface="微软雅黑"/>
                  <a:sym typeface="Wingdings" panose="05000000000000000000" pitchFamily="2" charset="2"/>
                </a:rPr>
                <a:t> </a:t>
              </a:r>
              <a:r>
                <a:rPr lang="zh-CN" altLang="en-US" sz="2400" b="1" i="1">
                  <a:solidFill>
                    <a:schemeClr val="bg1">
                      <a:lumMod val="50000"/>
                    </a:schemeClr>
                  </a:solidFill>
                  <a:latin typeface="微软雅黑"/>
                  <a:sym typeface="Wingdings" panose="05000000000000000000" pitchFamily="2" charset="2"/>
                </a:rPr>
                <a:t>理解术语 </a:t>
              </a:r>
              <a:r>
                <a:rPr lang="en-US" altLang="zh-CN" sz="2400" b="1" i="1">
                  <a:solidFill>
                    <a:schemeClr val="bg1">
                      <a:lumMod val="50000"/>
                    </a:schemeClr>
                  </a:solidFill>
                  <a:latin typeface="微软雅黑"/>
                  <a:sym typeface="Wingdings" panose="05000000000000000000" pitchFamily="2" charset="2"/>
                </a:rPr>
                <a:t> </a:t>
              </a:r>
              <a:r>
                <a:rPr lang="zh-CN" altLang="en-US" sz="2400" b="1" i="1">
                  <a:solidFill>
                    <a:schemeClr val="bg1">
                      <a:lumMod val="50000"/>
                    </a:schemeClr>
                  </a:solidFill>
                  <a:latin typeface="微软雅黑"/>
                  <a:sym typeface="Wingdings" panose="05000000000000000000" pitchFamily="2" charset="2"/>
                </a:rPr>
                <a:t>思想</a:t>
              </a: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b="1" i="1">
                  <a:solidFill>
                    <a:srgbClr val="E896E4"/>
                  </a:solidFill>
                  <a:latin typeface="微软雅黑"/>
                </a:rPr>
                <a:t>理解他人代码</a:t>
              </a:r>
              <a:r>
                <a:rPr lang="en-US" altLang="zh-CN" sz="2400" b="1" i="1">
                  <a:solidFill>
                    <a:srgbClr val="E896E4"/>
                  </a:solidFill>
                  <a:latin typeface="微软雅黑"/>
                </a:rPr>
                <a:t>,</a:t>
              </a: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b="1" i="1">
                  <a:solidFill>
                    <a:srgbClr val="E896E4"/>
                  </a:solidFill>
                  <a:latin typeface="微软雅黑"/>
                </a:rPr>
                <a:t>描述代码</a:t>
              </a:r>
              <a:r>
                <a:rPr lang="en-US" altLang="zh-CN" sz="2400" b="1" i="1">
                  <a:solidFill>
                    <a:srgbClr val="E896E4"/>
                  </a:solidFill>
                  <a:latin typeface="微软雅黑"/>
                </a:rPr>
                <a:t>,</a:t>
              </a:r>
              <a:r>
                <a:rPr lang="zh-CN" altLang="en-US" sz="2400" b="1" i="1">
                  <a:solidFill>
                    <a:srgbClr val="E896E4"/>
                  </a:solidFill>
                  <a:latin typeface="微软雅黑"/>
                </a:rPr>
                <a:t>分享代码</a:t>
              </a:r>
              <a:r>
                <a:rPr lang="en-US" altLang="zh-CN" sz="2400" b="1" i="1">
                  <a:solidFill>
                    <a:srgbClr val="E896E4"/>
                  </a:solidFill>
                  <a:latin typeface="微软雅黑"/>
                </a:rPr>
                <a:t>,</a:t>
              </a:r>
              <a:r>
                <a:rPr lang="zh-CN" altLang="en-US" sz="2400" b="1" i="1">
                  <a:solidFill>
                    <a:srgbClr val="E896E4"/>
                  </a:solidFill>
                  <a:latin typeface="微软雅黑"/>
                </a:rPr>
                <a:t>编写文档</a:t>
              </a:r>
              <a:endParaRPr lang="en-US" altLang="zh-CN" sz="2400" b="1" i="1">
                <a:solidFill>
                  <a:srgbClr val="E896E4"/>
                </a:solidFill>
                <a:latin typeface="微软雅黑"/>
              </a:endParaRP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b="1" i="1">
                  <a:solidFill>
                    <a:srgbClr val="E896E4"/>
                  </a:solidFill>
                  <a:latin typeface="微软雅黑"/>
                </a:rPr>
                <a:t>与他人协作</a:t>
              </a:r>
              <a:r>
                <a:rPr lang="en-US" altLang="zh-CN" sz="2400" b="1" i="1">
                  <a:solidFill>
                    <a:srgbClr val="E896E4"/>
                  </a:solidFill>
                  <a:latin typeface="微软雅黑"/>
                </a:rPr>
                <a:t>,</a:t>
              </a:r>
              <a:r>
                <a:rPr lang="zh-CN" altLang="en-US" sz="2400" b="1" i="1">
                  <a:solidFill>
                    <a:srgbClr val="E896E4"/>
                  </a:solidFill>
                  <a:latin typeface="微软雅黑"/>
                </a:rPr>
                <a:t>精准描述问题</a:t>
              </a:r>
              <a:endParaRPr lang="en-US" altLang="zh-CN" sz="2400" b="1" i="1">
                <a:solidFill>
                  <a:srgbClr val="E896E4"/>
                </a:solidFill>
                <a:latin typeface="微软雅黑"/>
              </a:endParaRPr>
            </a:p>
          </p:txBody>
        </p:sp>
      </p:grpSp>
      <p:sp>
        <p:nvSpPr>
          <p:cNvPr id="49" name="椭圆 48">
            <a:extLst>
              <a:ext uri="{FF2B5EF4-FFF2-40B4-BE49-F238E27FC236}">
                <a16:creationId xmlns:a16="http://schemas.microsoft.com/office/drawing/2014/main" id="{0E19E0E5-030F-4740-943D-3A8AA4F7AA9D}"/>
              </a:ext>
            </a:extLst>
          </p:cNvPr>
          <p:cNvSpPr/>
          <p:nvPr/>
        </p:nvSpPr>
        <p:spPr>
          <a:xfrm>
            <a:off x="6444513" y="237392"/>
            <a:ext cx="808892" cy="80889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0739D876-2151-4AF2-B8EF-4B0F47AF44DA}"/>
              </a:ext>
            </a:extLst>
          </p:cNvPr>
          <p:cNvSpPr/>
          <p:nvPr/>
        </p:nvSpPr>
        <p:spPr>
          <a:xfrm>
            <a:off x="6444513" y="5498859"/>
            <a:ext cx="808892" cy="80889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1DBBC326-F706-4331-AF96-4D619F9AADF8}"/>
              </a:ext>
            </a:extLst>
          </p:cNvPr>
          <p:cNvCxnSpPr>
            <a:cxnSpLocks/>
          </p:cNvCxnSpPr>
          <p:nvPr/>
        </p:nvCxnSpPr>
        <p:spPr>
          <a:xfrm>
            <a:off x="6848959" y="1046284"/>
            <a:ext cx="0" cy="4452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E6EDAD34-4702-4E99-BA36-3FF6CA8CA028}"/>
              </a:ext>
            </a:extLst>
          </p:cNvPr>
          <p:cNvGrpSpPr/>
          <p:nvPr/>
        </p:nvGrpSpPr>
        <p:grpSpPr>
          <a:xfrm>
            <a:off x="6800796" y="671415"/>
            <a:ext cx="5299317" cy="2140736"/>
            <a:chOff x="776386" y="1031198"/>
            <a:chExt cx="5299317" cy="2140736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3800A59F-15BE-48C2-AD96-6690872CD5EC}"/>
                </a:ext>
              </a:extLst>
            </p:cNvPr>
            <p:cNvGrpSpPr/>
            <p:nvPr/>
          </p:nvGrpSpPr>
          <p:grpSpPr>
            <a:xfrm>
              <a:off x="776386" y="1031198"/>
              <a:ext cx="5299317" cy="646331"/>
              <a:chOff x="776386" y="1031198"/>
              <a:chExt cx="5299317" cy="646331"/>
            </a:xfrm>
          </p:grpSpPr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4B77AD92-0F23-4E04-B3B2-8E74A5637AC3}"/>
                  </a:ext>
                </a:extLst>
              </p:cNvPr>
              <p:cNvSpPr txBox="1"/>
              <p:nvPr/>
            </p:nvSpPr>
            <p:spPr>
              <a:xfrm>
                <a:off x="1127103" y="1031198"/>
                <a:ext cx="4948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综艺简体" panose="02010601030101010101" pitchFamily="2" charset="-122"/>
                    <a:ea typeface="方正综艺简体" panose="02010601030101010101" pitchFamily="2" charset="-122"/>
                  </a:rPr>
                  <a:t>2.</a:t>
                </a:r>
                <a:r>
                  <a:rPr lang="zh-CN" altLang="en-US" sz="3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综艺简体" panose="02010601030101010101" pitchFamily="2" charset="-122"/>
                    <a:ea typeface="方正综艺简体" panose="02010601030101010101" pitchFamily="2" charset="-122"/>
                  </a:rPr>
                  <a:t>面向对象思想</a:t>
                </a:r>
                <a:endParaRPr lang="en-US" altLang="zh-CN" sz="360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综艺简体" panose="02010601030101010101" pitchFamily="2" charset="-122"/>
                  <a:ea typeface="方正综艺简体" panose="02010601030101010101" pitchFamily="2" charset="-122"/>
                  <a:sym typeface="Wingdings" panose="05000000000000000000" pitchFamily="2" charset="2"/>
                </a:endParaRPr>
              </a:p>
            </p:txBody>
          </p: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CF8A437C-8778-47F3-9718-E7BBD4D588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387" y="1623529"/>
                <a:ext cx="406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248B9EB7-8EC2-42A9-8C3A-9A1A29A31D9D}"/>
                  </a:ext>
                </a:extLst>
              </p:cNvPr>
              <p:cNvSpPr/>
              <p:nvPr/>
            </p:nvSpPr>
            <p:spPr>
              <a:xfrm>
                <a:off x="776386" y="1569529"/>
                <a:ext cx="108000" cy="10800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综艺简体" panose="02010601030101010101" pitchFamily="2" charset="-122"/>
                  <a:ea typeface="方正综艺简体" panose="02010601030101010101" pitchFamily="2" charset="-122"/>
                </a:endParaRPr>
              </a:p>
            </p:txBody>
          </p:sp>
        </p:grp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4184B824-BA4F-4AF2-B8E9-F6F72F233411}"/>
                </a:ext>
              </a:extLst>
            </p:cNvPr>
            <p:cNvSpPr/>
            <p:nvPr/>
          </p:nvSpPr>
          <p:spPr>
            <a:xfrm>
              <a:off x="1509965" y="1686014"/>
              <a:ext cx="4565738" cy="14859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i="1">
                  <a:solidFill>
                    <a:schemeClr val="bg1">
                      <a:lumMod val="50000"/>
                    </a:schemeClr>
                  </a:solidFill>
                  <a:latin typeface="微软雅黑"/>
                </a:rPr>
                <a:t>把大象塞进冰箱</a:t>
              </a:r>
              <a:r>
                <a:rPr lang="en-US" altLang="zh-CN" sz="2400" b="1" i="1">
                  <a:solidFill>
                    <a:schemeClr val="bg1">
                      <a:lumMod val="50000"/>
                    </a:schemeClr>
                  </a:solidFill>
                  <a:latin typeface="微软雅黑"/>
                </a:rPr>
                <a:t>,</a:t>
              </a: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b="1" i="1">
                  <a:solidFill>
                    <a:srgbClr val="E896E4"/>
                  </a:solidFill>
                  <a:latin typeface="微软雅黑"/>
                </a:rPr>
                <a:t>理解各种术语</a:t>
              </a:r>
              <a:endParaRPr lang="en-US" altLang="zh-CN" sz="2400" b="1" i="1">
                <a:solidFill>
                  <a:srgbClr val="E896E4"/>
                </a:solidFill>
                <a:latin typeface="微软雅黑"/>
              </a:endParaRPr>
            </a:p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b="1" i="1">
                  <a:solidFill>
                    <a:srgbClr val="E896E4"/>
                  </a:solidFill>
                  <a:latin typeface="微软雅黑"/>
                </a:rPr>
                <a:t>感受面向对象思想的妙处</a:t>
              </a:r>
              <a:endParaRPr lang="en-US" altLang="zh-CN" sz="2400" b="1" i="1">
                <a:solidFill>
                  <a:srgbClr val="E896E4"/>
                </a:solidFill>
                <a:latin typeface="微软雅黑"/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8C9DBAE1-38B9-4327-8A29-92816BEB5F98}"/>
              </a:ext>
            </a:extLst>
          </p:cNvPr>
          <p:cNvGrpSpPr/>
          <p:nvPr/>
        </p:nvGrpSpPr>
        <p:grpSpPr>
          <a:xfrm>
            <a:off x="778812" y="671415"/>
            <a:ext cx="5299317" cy="1660604"/>
            <a:chOff x="776386" y="1031198"/>
            <a:chExt cx="5299317" cy="1660604"/>
          </a:xfrm>
        </p:grpSpPr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6D512AAA-8218-40A5-B935-AB25EAB8B88C}"/>
                </a:ext>
              </a:extLst>
            </p:cNvPr>
            <p:cNvGrpSpPr/>
            <p:nvPr/>
          </p:nvGrpSpPr>
          <p:grpSpPr>
            <a:xfrm>
              <a:off x="776386" y="1031198"/>
              <a:ext cx="5299317" cy="646331"/>
              <a:chOff x="776386" y="1031198"/>
              <a:chExt cx="5299317" cy="646331"/>
            </a:xfrm>
          </p:grpSpPr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9423BFC3-EDB7-40A6-ABAF-569CBB52C445}"/>
                  </a:ext>
                </a:extLst>
              </p:cNvPr>
              <p:cNvSpPr txBox="1"/>
              <p:nvPr/>
            </p:nvSpPr>
            <p:spPr>
              <a:xfrm>
                <a:off x="1127103" y="1031198"/>
                <a:ext cx="4948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综艺简体" panose="02010601030101010101" pitchFamily="2" charset="-122"/>
                    <a:ea typeface="方正综艺简体" panose="02010601030101010101" pitchFamily="2" charset="-122"/>
                  </a:rPr>
                  <a:t>0.</a:t>
                </a:r>
                <a:r>
                  <a:rPr lang="zh-CN" altLang="en-US" sz="3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综艺简体" panose="02010601030101010101" pitchFamily="2" charset="-122"/>
                    <a:ea typeface="方正综艺简体" panose="02010601030101010101" pitchFamily="2" charset="-122"/>
                  </a:rPr>
                  <a:t>有趣的</a:t>
                </a:r>
                <a:r>
                  <a:rPr lang="en-US" altLang="zh-CN" sz="3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综艺简体" panose="02010601030101010101" pitchFamily="2" charset="-122"/>
                    <a:ea typeface="方正综艺简体" panose="02010601030101010101" pitchFamily="2" charset="-122"/>
                  </a:rPr>
                  <a:t>,</a:t>
                </a:r>
                <a:r>
                  <a:rPr lang="zh-CN" altLang="en-US" sz="3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方正综艺简体" panose="02010601030101010101" pitchFamily="2" charset="-122"/>
                    <a:ea typeface="方正综艺简体" panose="02010601030101010101" pitchFamily="2" charset="-122"/>
                  </a:rPr>
                  <a:t>蒙特卡洛方法</a:t>
                </a:r>
                <a:endParaRPr lang="en-US" altLang="zh-CN" sz="360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综艺简体" panose="02010601030101010101" pitchFamily="2" charset="-122"/>
                  <a:ea typeface="方正综艺简体" panose="02010601030101010101" pitchFamily="2" charset="-122"/>
                  <a:sym typeface="Wingdings" panose="05000000000000000000" pitchFamily="2" charset="2"/>
                </a:endParaRPr>
              </a:p>
            </p:txBody>
          </p: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id="{95A5E1AE-ACC4-4B82-9A16-0FA4DCD398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387" y="1623529"/>
                <a:ext cx="406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A8C70FEA-AE24-43A9-8671-74D701105EF3}"/>
                  </a:ext>
                </a:extLst>
              </p:cNvPr>
              <p:cNvSpPr/>
              <p:nvPr/>
            </p:nvSpPr>
            <p:spPr>
              <a:xfrm>
                <a:off x="776386" y="1569529"/>
                <a:ext cx="108000" cy="10800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综艺简体" panose="02010601030101010101" pitchFamily="2" charset="-122"/>
                  <a:ea typeface="方正综艺简体" panose="02010601030101010101" pitchFamily="2" charset="-122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4B856501-1A4C-4A3F-A53D-A2602A752614}"/>
                    </a:ext>
                  </a:extLst>
                </p:cNvPr>
                <p:cNvSpPr/>
                <p:nvPr/>
              </p:nvSpPr>
              <p:spPr>
                <a:xfrm>
                  <a:off x="1509965" y="1686014"/>
                  <a:ext cx="4565738" cy="100578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lang="zh-CN" altLang="en-US" sz="2400" b="1" i="1">
                      <a:solidFill>
                        <a:schemeClr val="bg1">
                          <a:lumMod val="50000"/>
                        </a:schemeClr>
                      </a:solidFill>
                      <a:latin typeface="微软雅黑"/>
                      <a:sym typeface="Wingdings" panose="05000000000000000000" pitchFamily="2" charset="2"/>
                    </a:rPr>
                    <a:t>通过代码复习基本语句</a:t>
                  </a:r>
                  <a:r>
                    <a:rPr lang="en-US" altLang="zh-CN" sz="2400" b="1" i="1">
                      <a:solidFill>
                        <a:schemeClr val="bg1">
                          <a:lumMod val="50000"/>
                        </a:schemeClr>
                      </a:solidFill>
                      <a:latin typeface="微软雅黑"/>
                      <a:sym typeface="Wingdings" panose="05000000000000000000" pitchFamily="2" charset="2"/>
                    </a:rPr>
                    <a:t>,</a:t>
                  </a:r>
                  <a:r>
                    <a:rPr lang="zh-CN" altLang="en-US" sz="2400" b="1" i="1">
                      <a:solidFill>
                        <a:schemeClr val="bg1">
                          <a:lumMod val="50000"/>
                        </a:schemeClr>
                      </a:solidFill>
                      <a:latin typeface="微软雅黑"/>
                      <a:sym typeface="Wingdings" panose="05000000000000000000" pitchFamily="2" charset="2"/>
                    </a:rPr>
                    <a:t>语法</a:t>
                  </a:r>
                  <a:r>
                    <a:rPr lang="en-US" altLang="zh-CN" sz="2400" b="1" i="1">
                      <a:solidFill>
                        <a:schemeClr val="bg1">
                          <a:lumMod val="50000"/>
                        </a:schemeClr>
                      </a:solidFill>
                      <a:latin typeface="微软雅黑"/>
                      <a:sym typeface="Wingdings" panose="05000000000000000000" pitchFamily="2" charset="2"/>
                    </a:rPr>
                    <a:t>,</a:t>
                  </a:r>
                </a:p>
                <a:p>
                  <a:pPr marL="285750" indent="-285750">
                    <a:lnSpc>
                      <a:spcPct val="130000"/>
                    </a:lnSpc>
                    <a:buFont typeface="Arial" panose="020B0604020202020204" pitchFamily="34" charset="0"/>
                    <a:buChar char="•"/>
                  </a:pPr>
                  <a:r>
                    <a:rPr lang="zh-CN" altLang="en-US" sz="2400" b="1" i="1">
                      <a:solidFill>
                        <a:srgbClr val="E896E4"/>
                      </a:solidFill>
                      <a:latin typeface="微软雅黑"/>
                    </a:rPr>
                    <a:t>估算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E896E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altLang="zh-CN" sz="2400" b="1" i="1">
                          <a:solidFill>
                            <a:srgbClr val="E896E4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</m:oMath>
                  </a14:m>
                  <a:r>
                    <a:rPr lang="en-US" altLang="zh-CN" sz="2400" b="1" i="1">
                      <a:solidFill>
                        <a:srgbClr val="E896E4"/>
                      </a:solidFill>
                      <a:latin typeface="微软雅黑"/>
                    </a:rPr>
                    <a:t>!</a:t>
                  </a:r>
                </a:p>
              </p:txBody>
            </p:sp>
          </mc:Choice>
          <mc:Fallback xmlns=""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4B856501-1A4C-4A3F-A53D-A2602A7526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9965" y="1686014"/>
                  <a:ext cx="4565738" cy="1005788"/>
                </a:xfrm>
                <a:prstGeom prst="rect">
                  <a:avLst/>
                </a:prstGeom>
                <a:blipFill>
                  <a:blip r:embed="rId3"/>
                  <a:stretch>
                    <a:fillRect l="-2003"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F29DF187-F7F4-4941-8DF2-90624C9785E4}"/>
              </a:ext>
            </a:extLst>
          </p:cNvPr>
          <p:cNvGrpSpPr/>
          <p:nvPr/>
        </p:nvGrpSpPr>
        <p:grpSpPr>
          <a:xfrm>
            <a:off x="6800796" y="3131750"/>
            <a:ext cx="5391204" cy="431817"/>
            <a:chOff x="776386" y="1245712"/>
            <a:chExt cx="5391204" cy="431817"/>
          </a:xfrm>
        </p:grpSpPr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1CAE6BDE-C060-40C9-A333-96EB89579F52}"/>
                </a:ext>
              </a:extLst>
            </p:cNvPr>
            <p:cNvSpPr txBox="1"/>
            <p:nvPr/>
          </p:nvSpPr>
          <p:spPr>
            <a:xfrm>
              <a:off x="1218990" y="1245712"/>
              <a:ext cx="494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rgbClr val="FFC000"/>
                  </a:solidFill>
                  <a:latin typeface="方正综艺简体" panose="02010601030101010101" pitchFamily="2" charset="-122"/>
                  <a:ea typeface="方正综艺简体" panose="02010601030101010101" pitchFamily="2" charset="-122"/>
                </a:rPr>
                <a:t>&gt;&gt;&gt; </a:t>
              </a:r>
              <a:r>
                <a:rPr lang="zh-CN" altLang="en-US">
                  <a:solidFill>
                    <a:srgbClr val="FFC000"/>
                  </a:solidFill>
                  <a:latin typeface="方正综艺简体" panose="02010601030101010101" pitchFamily="2" charset="-122"/>
                  <a:ea typeface="方正综艺简体" panose="02010601030101010101" pitchFamily="2" charset="-122"/>
                </a:rPr>
                <a:t>做个小练习</a:t>
              </a:r>
              <a:r>
                <a:rPr lang="en-US" altLang="zh-CN">
                  <a:solidFill>
                    <a:srgbClr val="FFC000"/>
                  </a:solidFill>
                  <a:latin typeface="方正综艺简体" panose="02010601030101010101" pitchFamily="2" charset="-122"/>
                  <a:ea typeface="方正综艺简体" panose="02010601030101010101" pitchFamily="2" charset="-122"/>
                </a:rPr>
                <a:t>,</a:t>
              </a:r>
              <a:r>
                <a:rPr lang="zh-CN" altLang="en-US">
                  <a:solidFill>
                    <a:srgbClr val="FFC000"/>
                  </a:solidFill>
                  <a:latin typeface="方正综艺简体" panose="02010601030101010101" pitchFamily="2" charset="-122"/>
                  <a:ea typeface="方正综艺简体" panose="02010601030101010101" pitchFamily="2" charset="-122"/>
                </a:rPr>
                <a:t>感受一下吧</a:t>
              </a:r>
              <a:endParaRPr lang="en-US" altLang="zh-CN">
                <a:solidFill>
                  <a:srgbClr val="FFC000"/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  <a:sym typeface="Wingdings" panose="05000000000000000000" pitchFamily="2" charset="2"/>
              </a:endParaRPr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4F300D9B-D8DB-4ED2-A1AF-D051EFE70FDA}"/>
                </a:ext>
              </a:extLst>
            </p:cNvPr>
            <p:cNvCxnSpPr>
              <a:cxnSpLocks/>
            </p:cNvCxnSpPr>
            <p:nvPr/>
          </p:nvCxnSpPr>
          <p:spPr>
            <a:xfrm>
              <a:off x="830387" y="1623529"/>
              <a:ext cx="406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6CA82044-FC55-421C-8244-4C6C0C43C5D2}"/>
                </a:ext>
              </a:extLst>
            </p:cNvPr>
            <p:cNvSpPr/>
            <p:nvPr/>
          </p:nvSpPr>
          <p:spPr>
            <a:xfrm>
              <a:off x="776386" y="1569529"/>
              <a:ext cx="108000" cy="108000"/>
            </a:xfrm>
            <a:prstGeom prst="ellipse">
              <a:avLst/>
            </a:prstGeom>
            <a:solidFill>
              <a:srgbClr val="FF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>
                <a:solidFill>
                  <a:srgbClr val="FFC000"/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BBD94B64-CFDC-4FED-8559-A2711A705136}"/>
              </a:ext>
            </a:extLst>
          </p:cNvPr>
          <p:cNvGrpSpPr/>
          <p:nvPr/>
        </p:nvGrpSpPr>
        <p:grpSpPr>
          <a:xfrm>
            <a:off x="770878" y="2294998"/>
            <a:ext cx="5391204" cy="431817"/>
            <a:chOff x="776386" y="1245712"/>
            <a:chExt cx="5391204" cy="431817"/>
          </a:xfrm>
        </p:grpSpPr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3C4098F8-E47D-48FF-AD1B-6E046ECBE72F}"/>
                </a:ext>
              </a:extLst>
            </p:cNvPr>
            <p:cNvSpPr txBox="1"/>
            <p:nvPr/>
          </p:nvSpPr>
          <p:spPr>
            <a:xfrm>
              <a:off x="1218990" y="1245712"/>
              <a:ext cx="494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rgbClr val="FFC000"/>
                  </a:solidFill>
                  <a:latin typeface="方正综艺简体" panose="02010601030101010101" pitchFamily="2" charset="-122"/>
                  <a:ea typeface="方正综艺简体" panose="02010601030101010101" pitchFamily="2" charset="-122"/>
                </a:rPr>
                <a:t>&gt;&gt;&gt; </a:t>
              </a:r>
              <a:r>
                <a:rPr lang="zh-CN" altLang="en-US">
                  <a:solidFill>
                    <a:srgbClr val="FFC000"/>
                  </a:solidFill>
                  <a:latin typeface="方正综艺简体" panose="02010601030101010101" pitchFamily="2" charset="-122"/>
                  <a:ea typeface="方正综艺简体" panose="02010601030101010101" pitchFamily="2" charset="-122"/>
                </a:rPr>
                <a:t>测试一个</a:t>
              </a:r>
              <a:r>
                <a:rPr lang="en-US" altLang="zh-CN">
                  <a:solidFill>
                    <a:srgbClr val="FFC000"/>
                  </a:solidFill>
                  <a:latin typeface="方正综艺简体" panose="02010601030101010101" pitchFamily="2" charset="-122"/>
                  <a:ea typeface="方正综艺简体" panose="02010601030101010101" pitchFamily="2" charset="-122"/>
                </a:rPr>
                <a:t>,</a:t>
              </a:r>
              <a:r>
                <a:rPr lang="zh-CN" altLang="en-US">
                  <a:solidFill>
                    <a:srgbClr val="FFC000"/>
                  </a:solidFill>
                  <a:latin typeface="方正综艺简体" panose="02010601030101010101" pitchFamily="2" charset="-122"/>
                  <a:ea typeface="方正综艺简体" panose="02010601030101010101" pitchFamily="2" charset="-122"/>
                </a:rPr>
                <a:t>对编程</a:t>
              </a:r>
              <a:r>
                <a:rPr lang="en-US" altLang="zh-CN">
                  <a:solidFill>
                    <a:srgbClr val="FFC000"/>
                  </a:solidFill>
                  <a:latin typeface="方正综艺简体" panose="02010601030101010101" pitchFamily="2" charset="-122"/>
                  <a:ea typeface="方正综艺简体" panose="02010601030101010101" pitchFamily="2" charset="-122"/>
                </a:rPr>
                <a:t>,</a:t>
              </a:r>
              <a:r>
                <a:rPr lang="zh-CN" altLang="en-US">
                  <a:solidFill>
                    <a:srgbClr val="FFC000"/>
                  </a:solidFill>
                  <a:latin typeface="方正综艺简体" panose="02010601030101010101" pitchFamily="2" charset="-122"/>
                  <a:ea typeface="方正综艺简体" panose="02010601030101010101" pitchFamily="2" charset="-122"/>
                </a:rPr>
                <a:t>掌握有多少</a:t>
              </a:r>
              <a:endParaRPr lang="en-US" altLang="zh-CN">
                <a:solidFill>
                  <a:srgbClr val="FFC000"/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  <a:sym typeface="Wingdings" panose="05000000000000000000" pitchFamily="2" charset="2"/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0F4F0F0F-B1F7-4DF0-8E1F-EB27C498A780}"/>
                </a:ext>
              </a:extLst>
            </p:cNvPr>
            <p:cNvCxnSpPr>
              <a:cxnSpLocks/>
            </p:cNvCxnSpPr>
            <p:nvPr/>
          </p:nvCxnSpPr>
          <p:spPr>
            <a:xfrm>
              <a:off x="830387" y="1623529"/>
              <a:ext cx="406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A60A3581-9763-4198-AC09-AA6A52AF15AC}"/>
                </a:ext>
              </a:extLst>
            </p:cNvPr>
            <p:cNvSpPr/>
            <p:nvPr/>
          </p:nvSpPr>
          <p:spPr>
            <a:xfrm>
              <a:off x="776386" y="1569529"/>
              <a:ext cx="108000" cy="108000"/>
            </a:xfrm>
            <a:prstGeom prst="ellipse">
              <a:avLst/>
            </a:prstGeom>
            <a:solidFill>
              <a:srgbClr val="FF65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>
                <a:solidFill>
                  <a:srgbClr val="FFC000"/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642316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D81AFD21-4917-457C-ADCA-CD0F08917233}"/>
              </a:ext>
            </a:extLst>
          </p:cNvPr>
          <p:cNvGrpSpPr/>
          <p:nvPr/>
        </p:nvGrpSpPr>
        <p:grpSpPr>
          <a:xfrm>
            <a:off x="5747487" y="6371773"/>
            <a:ext cx="697026" cy="234609"/>
            <a:chOff x="1567543" y="1045029"/>
            <a:chExt cx="697026" cy="234609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D5DFC064-4775-4BA1-8591-B957521C95D2}"/>
                </a:ext>
              </a:extLst>
            </p:cNvPr>
            <p:cNvCxnSpPr/>
            <p:nvPr/>
          </p:nvCxnSpPr>
          <p:spPr>
            <a:xfrm>
              <a:off x="1567543" y="1045029"/>
              <a:ext cx="333828" cy="23222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F7026ED9-62DE-4B23-BFA5-6D3316F2AE94}"/>
                </a:ext>
              </a:extLst>
            </p:cNvPr>
            <p:cNvCxnSpPr/>
            <p:nvPr/>
          </p:nvCxnSpPr>
          <p:spPr>
            <a:xfrm flipV="1">
              <a:off x="1896609" y="1047410"/>
              <a:ext cx="367960" cy="23222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715409EB-8D0F-4B0A-87CE-8DC96A1DA373}"/>
              </a:ext>
            </a:extLst>
          </p:cNvPr>
          <p:cNvSpPr txBox="1"/>
          <p:nvPr/>
        </p:nvSpPr>
        <p:spPr>
          <a:xfrm>
            <a:off x="1611683" y="4203276"/>
            <a:ext cx="1189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</a:defRPr>
            </a:lvl1pPr>
          </a:lstStyle>
          <a:p>
            <a:pPr algn="ctr"/>
            <a:r>
              <a:rPr lang="en-US" altLang="zh-CN" sz="1800">
                <a:solidFill>
                  <a:srgbClr val="FF8989"/>
                </a:solidFill>
              </a:rPr>
              <a:t>RANK 0</a:t>
            </a:r>
            <a:endParaRPr lang="zh-CN" altLang="en-US" sz="1800">
              <a:solidFill>
                <a:srgbClr val="FF8989"/>
              </a:solidFill>
            </a:endParaRP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幻灯片缩放定位 4">
                <a:extLst>
                  <a:ext uri="{FF2B5EF4-FFF2-40B4-BE49-F238E27FC236}">
                    <a16:creationId xmlns:a16="http://schemas.microsoft.com/office/drawing/2014/main" id="{D745D74B-32BA-4044-82D7-3F8108CB8B5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04720667"/>
                  </p:ext>
                </p:extLst>
              </p:nvPr>
            </p:nvGraphicFramePr>
            <p:xfrm>
              <a:off x="8374807" y="2346081"/>
              <a:ext cx="3048000" cy="1714500"/>
            </p:xfrm>
            <a:graphic>
              <a:graphicData uri="http://schemas.microsoft.com/office/powerpoint/2016/slidezoom">
                <pslz:sldZm>
                  <pslz:sldZmObj sldId="270" cId="596907776">
                    <pslz:zmPr id="{BF560979-2C29-4229-886D-6618EB026CF8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幻灯片缩放定位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D745D74B-32BA-4044-82D7-3F8108CB8B5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74807" y="2346081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幻灯片缩放定位 6">
                <a:extLst>
                  <a:ext uri="{FF2B5EF4-FFF2-40B4-BE49-F238E27FC236}">
                    <a16:creationId xmlns:a16="http://schemas.microsoft.com/office/drawing/2014/main" id="{2583372C-2B8D-4E1A-A577-ED3EECB5652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98099109"/>
                  </p:ext>
                </p:extLst>
              </p:nvPr>
            </p:nvGraphicFramePr>
            <p:xfrm>
              <a:off x="4528593" y="2346081"/>
              <a:ext cx="3048000" cy="1714500"/>
            </p:xfrm>
            <a:graphic>
              <a:graphicData uri="http://schemas.microsoft.com/office/powerpoint/2016/slidezoom">
                <pslz:sldZm>
                  <pslz:sldZmObj sldId="288" cId="1996085730">
                    <pslz:zmPr id="{DB2C68C6-0AD2-4EE9-B43D-5763C835413B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幻灯片缩放定位 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2583372C-2B8D-4E1A-A577-ED3EECB5652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28593" y="2346081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4624C524-7F11-4D6A-B0A3-F7B469BD54A5}"/>
              </a:ext>
            </a:extLst>
          </p:cNvPr>
          <p:cNvSpPr txBox="1"/>
          <p:nvPr/>
        </p:nvSpPr>
        <p:spPr>
          <a:xfrm>
            <a:off x="5457897" y="4203276"/>
            <a:ext cx="1189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</a:defRPr>
            </a:lvl1pPr>
          </a:lstStyle>
          <a:p>
            <a:pPr algn="ctr"/>
            <a:r>
              <a:rPr lang="en-US" altLang="zh-CN" sz="1800">
                <a:solidFill>
                  <a:srgbClr val="FF8989"/>
                </a:solidFill>
              </a:rPr>
              <a:t>RANK 1</a:t>
            </a:r>
            <a:endParaRPr lang="zh-CN" altLang="en-US" sz="1800">
              <a:solidFill>
                <a:srgbClr val="FF8989"/>
              </a:solidFill>
            </a:endParaRP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" name="幻灯片缩放定位 2">
                <a:extLst>
                  <a:ext uri="{FF2B5EF4-FFF2-40B4-BE49-F238E27FC236}">
                    <a16:creationId xmlns:a16="http://schemas.microsoft.com/office/drawing/2014/main" id="{4EC133EA-7730-4D46-A803-3E1A0578379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03810213"/>
                  </p:ext>
                </p:extLst>
              </p:nvPr>
            </p:nvGraphicFramePr>
            <p:xfrm>
              <a:off x="682379" y="2346081"/>
              <a:ext cx="3048000" cy="1714500"/>
            </p:xfrm>
            <a:graphic>
              <a:graphicData uri="http://schemas.microsoft.com/office/powerpoint/2016/slidezoom">
                <pslz:sldZm>
                  <pslz:sldZmObj sldId="301" cId="175219643">
                    <pslz:zmPr id="{9FC2262B-B0B1-42EF-8539-84C4C93DCD07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" name="幻灯片缩放定位 2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4EC133EA-7730-4D46-A803-3E1A0578379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2379" y="2346081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1C14F607-2680-4620-B938-8704CAD330B2}"/>
              </a:ext>
            </a:extLst>
          </p:cNvPr>
          <p:cNvSpPr txBox="1"/>
          <p:nvPr/>
        </p:nvSpPr>
        <p:spPr>
          <a:xfrm>
            <a:off x="9304111" y="4291200"/>
            <a:ext cx="1189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</a:defRPr>
            </a:lvl1pPr>
          </a:lstStyle>
          <a:p>
            <a:pPr algn="ctr"/>
            <a:r>
              <a:rPr lang="en-US" altLang="zh-CN" sz="1800">
                <a:solidFill>
                  <a:srgbClr val="FF8989"/>
                </a:solidFill>
              </a:rPr>
              <a:t>RANK 2</a:t>
            </a:r>
            <a:endParaRPr lang="zh-CN" altLang="en-US" sz="1800">
              <a:solidFill>
                <a:srgbClr val="FF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80531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E5B70082-9642-426C-B067-C993E92A07CC}"/>
              </a:ext>
            </a:extLst>
          </p:cNvPr>
          <p:cNvSpPr txBox="1"/>
          <p:nvPr/>
        </p:nvSpPr>
        <p:spPr>
          <a:xfrm>
            <a:off x="908301" y="198599"/>
            <a:ext cx="1518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2BC7C0"/>
                </a:solidFill>
              </a:rPr>
              <a:t>RANK 0</a:t>
            </a:r>
            <a:endParaRPr lang="zh-CN" altLang="en-US" sz="2400" b="1">
              <a:solidFill>
                <a:srgbClr val="2BC7C0"/>
              </a:solidFill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93A49B7-AB6C-4B0D-822E-D617AE6D7976}"/>
              </a:ext>
            </a:extLst>
          </p:cNvPr>
          <p:cNvCxnSpPr>
            <a:cxnSpLocks/>
          </p:cNvCxnSpPr>
          <p:nvPr/>
        </p:nvCxnSpPr>
        <p:spPr>
          <a:xfrm>
            <a:off x="459197" y="186211"/>
            <a:ext cx="0" cy="6417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FF879A9-2E77-47DE-8EDA-D98B745BA0B4}"/>
              </a:ext>
            </a:extLst>
          </p:cNvPr>
          <p:cNvCxnSpPr>
            <a:cxnSpLocks/>
          </p:cNvCxnSpPr>
          <p:nvPr/>
        </p:nvCxnSpPr>
        <p:spPr>
          <a:xfrm>
            <a:off x="459198" y="428023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5113035C-C6C8-4EE4-941C-5EB67230546A}"/>
              </a:ext>
            </a:extLst>
          </p:cNvPr>
          <p:cNvSpPr/>
          <p:nvPr/>
        </p:nvSpPr>
        <p:spPr>
          <a:xfrm>
            <a:off x="405197" y="374023"/>
            <a:ext cx="108000" cy="108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83ADC772-C92C-4B45-B481-BECFC97CC1B4}"/>
              </a:ext>
            </a:extLst>
          </p:cNvPr>
          <p:cNvGrpSpPr/>
          <p:nvPr/>
        </p:nvGrpSpPr>
        <p:grpSpPr>
          <a:xfrm>
            <a:off x="405197" y="1293387"/>
            <a:ext cx="460401" cy="106931"/>
            <a:chOff x="405197" y="1292852"/>
            <a:chExt cx="460401" cy="108000"/>
          </a:xfrm>
        </p:grpSpPr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6CAFADB9-0523-4010-B39F-07E848859B1E}"/>
                </a:ext>
              </a:extLst>
            </p:cNvPr>
            <p:cNvCxnSpPr>
              <a:cxnSpLocks/>
            </p:cNvCxnSpPr>
            <p:nvPr/>
          </p:nvCxnSpPr>
          <p:spPr>
            <a:xfrm>
              <a:off x="459198" y="1346852"/>
              <a:ext cx="406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0D419ECD-069F-48EF-95F9-8770BF08B854}"/>
                </a:ext>
              </a:extLst>
            </p:cNvPr>
            <p:cNvSpPr/>
            <p:nvPr/>
          </p:nvSpPr>
          <p:spPr>
            <a:xfrm>
              <a:off x="405197" y="1292852"/>
              <a:ext cx="108000" cy="1080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B1DF4424-3B68-40C0-A098-F6813C78D769}"/>
              </a:ext>
            </a:extLst>
          </p:cNvPr>
          <p:cNvSpPr/>
          <p:nvPr/>
        </p:nvSpPr>
        <p:spPr>
          <a:xfrm>
            <a:off x="2223280" y="237394"/>
            <a:ext cx="3524207" cy="38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i="1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</a:rPr>
              <a:t>基本语法</a:t>
            </a:r>
            <a:r>
              <a:rPr lang="en-US" altLang="zh-CN" sz="1600" b="1" i="1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</a:rPr>
              <a:t>,</a:t>
            </a:r>
            <a:r>
              <a:rPr lang="zh-CN" altLang="en-US" sz="1600" b="1" i="1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</a:rPr>
              <a:t>语句应用</a:t>
            </a:r>
            <a:endParaRPr lang="en-US" altLang="zh-CN" sz="1600" b="1" i="1">
              <a:solidFill>
                <a:schemeClr val="tx1">
                  <a:lumMod val="65000"/>
                  <a:lumOff val="35000"/>
                </a:schemeClr>
              </a:solidFill>
              <a:latin typeface="微软雅黑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9D74F0A2-AE19-47FD-AE1B-68999EBAD7C1}"/>
              </a:ext>
            </a:extLst>
          </p:cNvPr>
          <p:cNvGrpSpPr/>
          <p:nvPr/>
        </p:nvGrpSpPr>
        <p:grpSpPr>
          <a:xfrm>
            <a:off x="5747487" y="6371773"/>
            <a:ext cx="697026" cy="234609"/>
            <a:chOff x="1567543" y="1045029"/>
            <a:chExt cx="697026" cy="234609"/>
          </a:xfrm>
        </p:grpSpPr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554DC110-859D-49C4-9559-341B73CDBD5C}"/>
                </a:ext>
              </a:extLst>
            </p:cNvPr>
            <p:cNvCxnSpPr/>
            <p:nvPr/>
          </p:nvCxnSpPr>
          <p:spPr>
            <a:xfrm>
              <a:off x="1567543" y="1045029"/>
              <a:ext cx="333828" cy="23222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DE9B9B23-0AA9-476C-AA11-D47630879AA8}"/>
                </a:ext>
              </a:extLst>
            </p:cNvPr>
            <p:cNvCxnSpPr/>
            <p:nvPr/>
          </p:nvCxnSpPr>
          <p:spPr>
            <a:xfrm flipV="1">
              <a:off x="1896609" y="1047410"/>
              <a:ext cx="367960" cy="23222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9741792F-69C1-431F-B30C-CD7486291683}"/>
              </a:ext>
            </a:extLst>
          </p:cNvPr>
          <p:cNvGrpSpPr/>
          <p:nvPr/>
        </p:nvGrpSpPr>
        <p:grpSpPr>
          <a:xfrm>
            <a:off x="405197" y="3934495"/>
            <a:ext cx="11570791" cy="1384995"/>
            <a:chOff x="405197" y="2000033"/>
            <a:chExt cx="11570791" cy="1384995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F7539F8-CCD4-4D08-8903-4B6C2A73AC1E}"/>
                </a:ext>
              </a:extLst>
            </p:cNvPr>
            <p:cNvSpPr txBox="1"/>
            <p:nvPr/>
          </p:nvSpPr>
          <p:spPr>
            <a:xfrm>
              <a:off x="1667487" y="2000033"/>
              <a:ext cx="103085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>
                  <a:solidFill>
                    <a:srgbClr val="FF6565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蒙特卡罗方法是一种计算方法。</a:t>
              </a:r>
              <a:endParaRPr lang="en-US" altLang="zh-CN" sz="2800">
                <a:solidFill>
                  <a:srgbClr val="FF6565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endParaRPr>
            </a:p>
            <a:p>
              <a:r>
                <a:rPr lang="en-US" altLang="zh-CN" sz="2800">
                  <a:solidFill>
                    <a:srgbClr val="FF6565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      </a:t>
              </a:r>
              <a:r>
                <a:rPr lang="zh-CN" altLang="en-US" sz="28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原理是通过大量随机样本，去了解一个系统，进而得到所要计算的值。</a:t>
              </a:r>
              <a:endParaRPr lang="en-US" altLang="zh-CN" sz="2800">
                <a:solidFill>
                  <a:schemeClr val="accent6">
                    <a:lumMod val="60000"/>
                    <a:lumOff val="40000"/>
                  </a:schemeClr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  <a:sym typeface="Wingdings" panose="05000000000000000000" pitchFamily="2" charset="2"/>
              </a:endParaRPr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1B5D5B49-D9A1-496A-A1D6-7DB3CC56C421}"/>
                </a:ext>
              </a:extLst>
            </p:cNvPr>
            <p:cNvGrpSpPr/>
            <p:nvPr/>
          </p:nvGrpSpPr>
          <p:grpSpPr>
            <a:xfrm>
              <a:off x="405197" y="2263063"/>
              <a:ext cx="460401" cy="108000"/>
              <a:chOff x="405197" y="3286100"/>
              <a:chExt cx="460401" cy="108000"/>
            </a:xfrm>
          </p:grpSpPr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4E2B9D5E-D2E4-4EE0-8D4B-1512EED57C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198" y="3340100"/>
                <a:ext cx="4064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9A047DEF-6FA3-4D54-BCAD-FC4247011740}"/>
                  </a:ext>
                </a:extLst>
              </p:cNvPr>
              <p:cNvSpPr/>
              <p:nvPr/>
            </p:nvSpPr>
            <p:spPr>
              <a:xfrm>
                <a:off x="405197" y="3286100"/>
                <a:ext cx="108000" cy="108000"/>
              </a:xfrm>
              <a:prstGeom prst="ellipse">
                <a:avLst/>
              </a:prstGeom>
              <a:solidFill>
                <a:srgbClr val="FF65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A54176D2-E6E6-4053-BEE5-6DFFD18E2E9D}"/>
              </a:ext>
            </a:extLst>
          </p:cNvPr>
          <p:cNvSpPr txBox="1"/>
          <p:nvPr/>
        </p:nvSpPr>
        <p:spPr>
          <a:xfrm>
            <a:off x="1130484" y="1023686"/>
            <a:ext cx="88808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>
                <a:solidFill>
                  <a:schemeClr val="tx1">
                    <a:lumMod val="65000"/>
                    <a:lumOff val="35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</a:rPr>
              <a:t>蒙特卡罗（</a:t>
            </a:r>
            <a:r>
              <a:rPr lang="en-US" altLang="zh-CN" sz="4400">
                <a:solidFill>
                  <a:schemeClr val="tx1">
                    <a:lumMod val="65000"/>
                    <a:lumOff val="35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</a:rPr>
              <a:t>Monte Carlo</a:t>
            </a:r>
            <a:r>
              <a:rPr lang="zh-CN" altLang="en-US" sz="4400">
                <a:solidFill>
                  <a:schemeClr val="tx1">
                    <a:lumMod val="65000"/>
                    <a:lumOff val="35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</a:rPr>
              <a:t>）法</a:t>
            </a:r>
            <a:endParaRPr lang="en-US" altLang="zh-CN" sz="4400">
              <a:solidFill>
                <a:srgbClr val="FF0000"/>
              </a:solidFill>
              <a:latin typeface="方正综艺简体" panose="02010601030101010101" pitchFamily="2" charset="-122"/>
              <a:ea typeface="方正综艺简体" panose="02010601030101010101" pitchFamily="2" charset="-122"/>
              <a:sym typeface="Wingdings" panose="05000000000000000000" pitchFamily="2" charset="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176AE2C-A0BE-4099-9C57-FDF1D3AA013A}"/>
              </a:ext>
            </a:extLst>
          </p:cNvPr>
          <p:cNvGrpSpPr/>
          <p:nvPr/>
        </p:nvGrpSpPr>
        <p:grpSpPr>
          <a:xfrm>
            <a:off x="405199" y="2405087"/>
            <a:ext cx="11570789" cy="954107"/>
            <a:chOff x="405197" y="4540937"/>
            <a:chExt cx="11570789" cy="954107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95658063-8EF8-49FB-99AB-23963CE23D4F}"/>
                </a:ext>
              </a:extLst>
            </p:cNvPr>
            <p:cNvSpPr txBox="1"/>
            <p:nvPr/>
          </p:nvSpPr>
          <p:spPr>
            <a:xfrm>
              <a:off x="1667487" y="4540937"/>
              <a:ext cx="1030849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rgbClr val="FF6565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defRPr>
              </a:lvl1pPr>
            </a:lstStyle>
            <a:p>
              <a:r>
                <a:rPr lang="zh-CN" altLang="en-US">
                  <a:solidFill>
                    <a:srgbClr val="24A49E"/>
                  </a:solidFill>
                </a:rPr>
                <a:t>诞生于上个世纪</a:t>
              </a:r>
              <a:r>
                <a:rPr lang="en-US" altLang="zh-CN">
                  <a:solidFill>
                    <a:srgbClr val="24A49E"/>
                  </a:solidFill>
                </a:rPr>
                <a:t>40</a:t>
              </a:r>
              <a:r>
                <a:rPr lang="zh-CN" altLang="en-US">
                  <a:solidFill>
                    <a:srgbClr val="24A49E"/>
                  </a:solidFill>
                </a:rPr>
                <a:t>年代美国的</a:t>
              </a:r>
              <a:r>
                <a:rPr lang="en-US" altLang="zh-CN">
                  <a:solidFill>
                    <a:srgbClr val="24A49E"/>
                  </a:solidFill>
                </a:rPr>
                <a:t>"</a:t>
              </a:r>
              <a:r>
                <a:rPr lang="zh-CN" altLang="en-US">
                  <a:solidFill>
                    <a:srgbClr val="24A49E"/>
                  </a:solidFill>
                </a:rPr>
                <a:t>曼哈顿计划</a:t>
              </a:r>
              <a:r>
                <a:rPr lang="en-US" altLang="zh-CN">
                  <a:solidFill>
                    <a:srgbClr val="24A49E"/>
                  </a:solidFill>
                </a:rPr>
                <a:t>"</a:t>
              </a:r>
              <a:r>
                <a:rPr lang="zh-CN" altLang="en-US">
                  <a:solidFill>
                    <a:srgbClr val="24A49E"/>
                  </a:solidFill>
                </a:rPr>
                <a:t>，名字来源于赌城蒙特卡罗，象征概率。</a:t>
              </a:r>
              <a:endParaRPr lang="en-US" altLang="zh-CN">
                <a:solidFill>
                  <a:srgbClr val="24A49E"/>
                </a:solidFill>
                <a:sym typeface="Wingdings" panose="05000000000000000000" pitchFamily="2" charset="2"/>
              </a:endParaRPr>
            </a:p>
          </p:txBody>
        </p: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6C34D22C-D613-40DD-8653-D6D1A2AEC138}"/>
                </a:ext>
              </a:extLst>
            </p:cNvPr>
            <p:cNvGrpSpPr/>
            <p:nvPr/>
          </p:nvGrpSpPr>
          <p:grpSpPr>
            <a:xfrm>
              <a:off x="405197" y="4803967"/>
              <a:ext cx="460401" cy="108000"/>
              <a:chOff x="405197" y="3286100"/>
              <a:chExt cx="460401" cy="108000"/>
            </a:xfrm>
          </p:grpSpPr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675AF126-865A-40F7-B15A-D0F0E8EB2F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198" y="3340100"/>
                <a:ext cx="4064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AE3F5043-1E28-4108-9488-924ED4B8FED9}"/>
                  </a:ext>
                </a:extLst>
              </p:cNvPr>
              <p:cNvSpPr/>
              <p:nvPr/>
            </p:nvSpPr>
            <p:spPr>
              <a:xfrm>
                <a:off x="405197" y="3286100"/>
                <a:ext cx="108000" cy="108000"/>
              </a:xfrm>
              <a:prstGeom prst="ellipse">
                <a:avLst/>
              </a:prstGeom>
              <a:solidFill>
                <a:srgbClr val="FF65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D9306ACC-EF15-4B63-A66F-0B0A144BE932}"/>
              </a:ext>
            </a:extLst>
          </p:cNvPr>
          <p:cNvCxnSpPr/>
          <p:nvPr/>
        </p:nvCxnSpPr>
        <p:spPr>
          <a:xfrm>
            <a:off x="9698937" y="6371773"/>
            <a:ext cx="24970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5079B7D2-AE5C-4137-B18C-DF9958F79124}"/>
              </a:ext>
            </a:extLst>
          </p:cNvPr>
          <p:cNvSpPr txBox="1"/>
          <p:nvPr/>
        </p:nvSpPr>
        <p:spPr>
          <a:xfrm>
            <a:off x="9901160" y="6371773"/>
            <a:ext cx="2294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highlight>
                  <a:srgbClr val="808080"/>
                </a:highlight>
                <a:latin typeface="方正隶变简体" panose="02000000000000000000" pitchFamily="2" charset="-122"/>
                <a:ea typeface="方正隶变简体" panose="02000000000000000000" pitchFamily="2" charset="-122"/>
              </a:rPr>
              <a:t>1</a:t>
            </a:r>
            <a:r>
              <a:rPr lang="en-US" altLang="zh-CN" sz="1200" b="1">
                <a:solidFill>
                  <a:srgbClr val="E2E0E0"/>
                </a:solidFill>
                <a:latin typeface="方正隶变简体" panose="02000000000000000000" pitchFamily="2" charset="-122"/>
                <a:ea typeface="方正隶变简体" panose="02000000000000000000" pitchFamily="2" charset="-122"/>
              </a:rPr>
              <a:t> 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方正隶变简体" panose="02000000000000000000" pitchFamily="2" charset="-122"/>
                <a:ea typeface="方正隶变简体" panose="02000000000000000000" pitchFamily="2" charset="-122"/>
              </a:rPr>
              <a:t>代码中介绍</a:t>
            </a:r>
          </a:p>
        </p:txBody>
      </p:sp>
    </p:spTree>
    <p:extLst>
      <p:ext uri="{BB962C8B-B14F-4D97-AF65-F5344CB8AC3E}">
        <p14:creationId xmlns:p14="http://schemas.microsoft.com/office/powerpoint/2010/main" val="17521964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E5B70082-9642-426C-B067-C993E92A07CC}"/>
              </a:ext>
            </a:extLst>
          </p:cNvPr>
          <p:cNvSpPr txBox="1"/>
          <p:nvPr/>
        </p:nvSpPr>
        <p:spPr>
          <a:xfrm>
            <a:off x="908301" y="198599"/>
            <a:ext cx="1518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2BC7C0"/>
                </a:solidFill>
              </a:rPr>
              <a:t>RANK 0</a:t>
            </a:r>
            <a:endParaRPr lang="zh-CN" altLang="en-US" sz="2400" b="1">
              <a:solidFill>
                <a:srgbClr val="2BC7C0"/>
              </a:solidFill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93A49B7-AB6C-4B0D-822E-D617AE6D7976}"/>
              </a:ext>
            </a:extLst>
          </p:cNvPr>
          <p:cNvCxnSpPr>
            <a:cxnSpLocks/>
          </p:cNvCxnSpPr>
          <p:nvPr/>
        </p:nvCxnSpPr>
        <p:spPr>
          <a:xfrm>
            <a:off x="459197" y="186211"/>
            <a:ext cx="0" cy="6417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FF879A9-2E77-47DE-8EDA-D98B745BA0B4}"/>
              </a:ext>
            </a:extLst>
          </p:cNvPr>
          <p:cNvCxnSpPr>
            <a:cxnSpLocks/>
          </p:cNvCxnSpPr>
          <p:nvPr/>
        </p:nvCxnSpPr>
        <p:spPr>
          <a:xfrm>
            <a:off x="459198" y="428023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5113035C-C6C8-4EE4-941C-5EB67230546A}"/>
              </a:ext>
            </a:extLst>
          </p:cNvPr>
          <p:cNvSpPr/>
          <p:nvPr/>
        </p:nvSpPr>
        <p:spPr>
          <a:xfrm>
            <a:off x="405197" y="374023"/>
            <a:ext cx="108000" cy="108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83ADC772-C92C-4B45-B481-BECFC97CC1B4}"/>
              </a:ext>
            </a:extLst>
          </p:cNvPr>
          <p:cNvGrpSpPr/>
          <p:nvPr/>
        </p:nvGrpSpPr>
        <p:grpSpPr>
          <a:xfrm>
            <a:off x="405197" y="1293387"/>
            <a:ext cx="460401" cy="106931"/>
            <a:chOff x="405197" y="1292852"/>
            <a:chExt cx="460401" cy="108000"/>
          </a:xfrm>
        </p:grpSpPr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6CAFADB9-0523-4010-B39F-07E848859B1E}"/>
                </a:ext>
              </a:extLst>
            </p:cNvPr>
            <p:cNvCxnSpPr>
              <a:cxnSpLocks/>
            </p:cNvCxnSpPr>
            <p:nvPr/>
          </p:nvCxnSpPr>
          <p:spPr>
            <a:xfrm>
              <a:off x="459198" y="1346852"/>
              <a:ext cx="406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0D419ECD-069F-48EF-95F9-8770BF08B854}"/>
                </a:ext>
              </a:extLst>
            </p:cNvPr>
            <p:cNvSpPr/>
            <p:nvPr/>
          </p:nvSpPr>
          <p:spPr>
            <a:xfrm>
              <a:off x="405197" y="1292852"/>
              <a:ext cx="108000" cy="1080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B1DF4424-3B68-40C0-A098-F6813C78D769}"/>
              </a:ext>
            </a:extLst>
          </p:cNvPr>
          <p:cNvSpPr/>
          <p:nvPr/>
        </p:nvSpPr>
        <p:spPr>
          <a:xfrm>
            <a:off x="2223280" y="237394"/>
            <a:ext cx="3524207" cy="38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i="1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</a:rPr>
              <a:t>基本语法</a:t>
            </a:r>
            <a:r>
              <a:rPr lang="en-US" altLang="zh-CN" sz="1600" b="1" i="1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</a:rPr>
              <a:t>,</a:t>
            </a:r>
            <a:r>
              <a:rPr lang="zh-CN" altLang="en-US" sz="1600" b="1" i="1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</a:rPr>
              <a:t>语句应用</a:t>
            </a:r>
            <a:endParaRPr lang="en-US" altLang="zh-CN" sz="1600" b="1" i="1">
              <a:solidFill>
                <a:schemeClr val="tx1">
                  <a:lumMod val="65000"/>
                  <a:lumOff val="35000"/>
                </a:schemeClr>
              </a:solidFill>
              <a:latin typeface="微软雅黑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9D74F0A2-AE19-47FD-AE1B-68999EBAD7C1}"/>
              </a:ext>
            </a:extLst>
          </p:cNvPr>
          <p:cNvGrpSpPr/>
          <p:nvPr/>
        </p:nvGrpSpPr>
        <p:grpSpPr>
          <a:xfrm>
            <a:off x="5747487" y="6371773"/>
            <a:ext cx="697026" cy="234609"/>
            <a:chOff x="1567543" y="1045029"/>
            <a:chExt cx="697026" cy="234609"/>
          </a:xfrm>
        </p:grpSpPr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554DC110-859D-49C4-9559-341B73CDBD5C}"/>
                </a:ext>
              </a:extLst>
            </p:cNvPr>
            <p:cNvCxnSpPr/>
            <p:nvPr/>
          </p:nvCxnSpPr>
          <p:spPr>
            <a:xfrm>
              <a:off x="1567543" y="1045029"/>
              <a:ext cx="333828" cy="23222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DE9B9B23-0AA9-476C-AA11-D47630879AA8}"/>
                </a:ext>
              </a:extLst>
            </p:cNvPr>
            <p:cNvCxnSpPr/>
            <p:nvPr/>
          </p:nvCxnSpPr>
          <p:spPr>
            <a:xfrm flipV="1">
              <a:off x="1896609" y="1047410"/>
              <a:ext cx="367960" cy="23222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9741792F-69C1-431F-B30C-CD7486291683}"/>
              </a:ext>
            </a:extLst>
          </p:cNvPr>
          <p:cNvGrpSpPr/>
          <p:nvPr/>
        </p:nvGrpSpPr>
        <p:grpSpPr>
          <a:xfrm>
            <a:off x="405197" y="3322038"/>
            <a:ext cx="4305245" cy="3685561"/>
            <a:chOff x="405197" y="608478"/>
            <a:chExt cx="4305245" cy="36855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CF7539F8-CCD4-4D08-8903-4B6C2A73AC1E}"/>
                    </a:ext>
                  </a:extLst>
                </p:cNvPr>
                <p:cNvSpPr txBox="1"/>
                <p:nvPr/>
              </p:nvSpPr>
              <p:spPr>
                <a:xfrm>
                  <a:off x="1278442" y="608478"/>
                  <a:ext cx="3432000" cy="36855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l-GR" altLang="zh-CN" sz="239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en-US" altLang="zh-CN" sz="23900" b="1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CN" sz="280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atin typeface="方正兰亭粗黑简体" panose="02000000000000000000" pitchFamily="2" charset="-122"/>
                      <a:ea typeface="方正兰亭粗黑简体" panose="02000000000000000000" pitchFamily="2" charset="-122"/>
                      <a:sym typeface="Wingdings" panose="05000000000000000000" pitchFamily="2" charset="2"/>
                    </a:rPr>
                    <a:t>=?</a:t>
                  </a:r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CF7539F8-CCD4-4D08-8903-4B6C2A73AC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8442" y="608478"/>
                  <a:ext cx="3432000" cy="3685561"/>
                </a:xfrm>
                <a:prstGeom prst="rect">
                  <a:avLst/>
                </a:prstGeom>
                <a:blipFill>
                  <a:blip r:embed="rId3"/>
                  <a:stretch>
                    <a:fillRect r="-213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1B5D5B49-D9A1-496A-A1D6-7DB3CC56C421}"/>
                </a:ext>
              </a:extLst>
            </p:cNvPr>
            <p:cNvGrpSpPr/>
            <p:nvPr/>
          </p:nvGrpSpPr>
          <p:grpSpPr>
            <a:xfrm>
              <a:off x="405197" y="2263063"/>
              <a:ext cx="460401" cy="108000"/>
              <a:chOff x="405197" y="3286100"/>
              <a:chExt cx="460401" cy="108000"/>
            </a:xfrm>
          </p:grpSpPr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4E2B9D5E-D2E4-4EE0-8D4B-1512EED57C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198" y="3340100"/>
                <a:ext cx="4064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9A047DEF-6FA3-4D54-BCAD-FC4247011740}"/>
                  </a:ext>
                </a:extLst>
              </p:cNvPr>
              <p:cNvSpPr/>
              <p:nvPr/>
            </p:nvSpPr>
            <p:spPr>
              <a:xfrm>
                <a:off x="405197" y="3286100"/>
                <a:ext cx="108000" cy="108000"/>
              </a:xfrm>
              <a:prstGeom prst="ellipse">
                <a:avLst/>
              </a:prstGeom>
              <a:solidFill>
                <a:srgbClr val="FF65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A54176D2-E6E6-4053-BEE5-6DFFD18E2E9D}"/>
              </a:ext>
            </a:extLst>
          </p:cNvPr>
          <p:cNvSpPr txBox="1"/>
          <p:nvPr/>
        </p:nvSpPr>
        <p:spPr>
          <a:xfrm>
            <a:off x="1130484" y="1023686"/>
            <a:ext cx="88808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>
                <a:solidFill>
                  <a:schemeClr val="tx1">
                    <a:lumMod val="65000"/>
                    <a:lumOff val="35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</a:rPr>
              <a:t>蒙特卡罗（</a:t>
            </a:r>
            <a:r>
              <a:rPr lang="en-US" altLang="zh-CN" sz="4400">
                <a:solidFill>
                  <a:schemeClr val="tx1">
                    <a:lumMod val="65000"/>
                    <a:lumOff val="35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</a:rPr>
              <a:t>Monte Carlo</a:t>
            </a:r>
            <a:r>
              <a:rPr lang="zh-CN" altLang="en-US" sz="4400">
                <a:solidFill>
                  <a:schemeClr val="tx1">
                    <a:lumMod val="65000"/>
                    <a:lumOff val="35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</a:rPr>
              <a:t>）法</a:t>
            </a:r>
            <a:endParaRPr lang="en-US" altLang="zh-CN" sz="4400">
              <a:solidFill>
                <a:srgbClr val="FF0000"/>
              </a:solidFill>
              <a:latin typeface="方正综艺简体" panose="02010601030101010101" pitchFamily="2" charset="-122"/>
              <a:ea typeface="方正综艺简体" panose="02010601030101010101" pitchFamily="2" charset="-122"/>
              <a:sym typeface="Wingdings" panose="05000000000000000000" pitchFamily="2" charset="2"/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D9306ACC-EF15-4B63-A66F-0B0A144BE932}"/>
              </a:ext>
            </a:extLst>
          </p:cNvPr>
          <p:cNvCxnSpPr/>
          <p:nvPr/>
        </p:nvCxnSpPr>
        <p:spPr>
          <a:xfrm>
            <a:off x="9698937" y="6371773"/>
            <a:ext cx="24970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5079B7D2-AE5C-4137-B18C-DF9958F79124}"/>
              </a:ext>
            </a:extLst>
          </p:cNvPr>
          <p:cNvSpPr txBox="1"/>
          <p:nvPr/>
        </p:nvSpPr>
        <p:spPr>
          <a:xfrm>
            <a:off x="9901160" y="6371773"/>
            <a:ext cx="2294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  <a:highlight>
                  <a:srgbClr val="808080"/>
                </a:highlight>
                <a:latin typeface="方正隶变简体" panose="02000000000000000000" pitchFamily="2" charset="-122"/>
                <a:ea typeface="方正隶变简体" panose="02000000000000000000" pitchFamily="2" charset="-122"/>
              </a:rPr>
              <a:t>1</a:t>
            </a:r>
            <a:r>
              <a:rPr lang="en-US" altLang="zh-CN" sz="1200" b="1">
                <a:solidFill>
                  <a:srgbClr val="E2E0E0"/>
                </a:solidFill>
                <a:latin typeface="方正隶变简体" panose="02000000000000000000" pitchFamily="2" charset="-122"/>
                <a:ea typeface="方正隶变简体" panose="02000000000000000000" pitchFamily="2" charset="-122"/>
              </a:rPr>
              <a:t> </a:t>
            </a:r>
            <a:r>
              <a:rPr lang="zh-CN" altLang="en-US" sz="1200" b="1">
                <a:solidFill>
                  <a:schemeClr val="tx1">
                    <a:lumMod val="50000"/>
                    <a:lumOff val="50000"/>
                  </a:schemeClr>
                </a:solidFill>
                <a:latin typeface="方正隶变简体" panose="02000000000000000000" pitchFamily="2" charset="-122"/>
                <a:ea typeface="方正隶变简体" panose="02000000000000000000" pitchFamily="2" charset="-122"/>
              </a:rPr>
              <a:t>代码中介绍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27DFCA8-18F7-4FC9-A94A-183FD90867B0}"/>
              </a:ext>
            </a:extLst>
          </p:cNvPr>
          <p:cNvSpPr txBox="1"/>
          <p:nvPr/>
        </p:nvSpPr>
        <p:spPr>
          <a:xfrm>
            <a:off x="10424895" y="5855411"/>
            <a:ext cx="554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R=1</a:t>
            </a:r>
            <a:endParaRPr lang="zh-CN" altLang="en-US"/>
          </a:p>
        </p:txBody>
      </p:sp>
      <p:grpSp>
        <p:nvGrpSpPr>
          <p:cNvPr id="303" name="组合 302">
            <a:extLst>
              <a:ext uri="{FF2B5EF4-FFF2-40B4-BE49-F238E27FC236}">
                <a16:creationId xmlns:a16="http://schemas.microsoft.com/office/drawing/2014/main" id="{B982F353-F5A3-4C34-A66B-3BEFC648F32C}"/>
              </a:ext>
            </a:extLst>
          </p:cNvPr>
          <p:cNvGrpSpPr/>
          <p:nvPr/>
        </p:nvGrpSpPr>
        <p:grpSpPr>
          <a:xfrm>
            <a:off x="3383488" y="1694314"/>
            <a:ext cx="8280000" cy="8280000"/>
            <a:chOff x="-1406031" y="608772"/>
            <a:chExt cx="9896322" cy="9852204"/>
          </a:xfrm>
        </p:grpSpPr>
        <p:sp>
          <p:nvSpPr>
            <p:cNvPr id="304" name="弧形 303">
              <a:extLst>
                <a:ext uri="{FF2B5EF4-FFF2-40B4-BE49-F238E27FC236}">
                  <a16:creationId xmlns:a16="http://schemas.microsoft.com/office/drawing/2014/main" id="{1F342BC9-DE98-4FB3-9D66-191FEE5F4601}"/>
                </a:ext>
              </a:extLst>
            </p:cNvPr>
            <p:cNvSpPr/>
            <p:nvPr/>
          </p:nvSpPr>
          <p:spPr>
            <a:xfrm>
              <a:off x="-1406031" y="1460976"/>
              <a:ext cx="8999999" cy="9000000"/>
            </a:xfrm>
            <a:prstGeom prst="arc">
              <a:avLst/>
            </a:prstGeom>
            <a:solidFill>
              <a:schemeClr val="accent1">
                <a:lumMod val="60000"/>
                <a:lumOff val="40000"/>
                <a:alpha val="3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05" name="组合 304">
              <a:extLst>
                <a:ext uri="{FF2B5EF4-FFF2-40B4-BE49-F238E27FC236}">
                  <a16:creationId xmlns:a16="http://schemas.microsoft.com/office/drawing/2014/main" id="{3E4A0A05-295E-4122-8CE9-4F54B5E9E43D}"/>
                </a:ext>
              </a:extLst>
            </p:cNvPr>
            <p:cNvGrpSpPr/>
            <p:nvPr/>
          </p:nvGrpSpPr>
          <p:grpSpPr>
            <a:xfrm>
              <a:off x="3099049" y="608772"/>
              <a:ext cx="5391242" cy="5349361"/>
              <a:chOff x="3099049" y="608772"/>
              <a:chExt cx="5391242" cy="5349361"/>
            </a:xfrm>
          </p:grpSpPr>
          <p:cxnSp>
            <p:nvCxnSpPr>
              <p:cNvPr id="306" name="直接箭头连接符 305">
                <a:extLst>
                  <a:ext uri="{FF2B5EF4-FFF2-40B4-BE49-F238E27FC236}">
                    <a16:creationId xmlns:a16="http://schemas.microsoft.com/office/drawing/2014/main" id="{43AB1B7E-9F54-4972-B7A9-EF0833B875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0319" y="5953492"/>
                <a:ext cx="5389972" cy="0"/>
              </a:xfrm>
              <a:prstGeom prst="straightConnector1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直接箭头连接符 306">
                <a:extLst>
                  <a:ext uri="{FF2B5EF4-FFF2-40B4-BE49-F238E27FC236}">
                    <a16:creationId xmlns:a16="http://schemas.microsoft.com/office/drawing/2014/main" id="{D6AC1E9E-9321-4D73-B6C4-A1ED4B5A70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99049" y="608772"/>
                <a:ext cx="0" cy="5349361"/>
              </a:xfrm>
              <a:prstGeom prst="straightConnector1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直接连接符 307">
                <a:extLst>
                  <a:ext uri="{FF2B5EF4-FFF2-40B4-BE49-F238E27FC236}">
                    <a16:creationId xmlns:a16="http://schemas.microsoft.com/office/drawing/2014/main" id="{1F1EE93B-2EE3-47C4-9C6A-B1888A2D38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0317" y="1450770"/>
                <a:ext cx="4507812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直接连接符 308">
                <a:extLst>
                  <a:ext uri="{FF2B5EF4-FFF2-40B4-BE49-F238E27FC236}">
                    <a16:creationId xmlns:a16="http://schemas.microsoft.com/office/drawing/2014/main" id="{D10EE7DA-58C8-4C0B-80F8-E5562FB1EC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8129" y="1450770"/>
                <a:ext cx="0" cy="4502725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0" name="组合 309">
                <a:extLst>
                  <a:ext uri="{FF2B5EF4-FFF2-40B4-BE49-F238E27FC236}">
                    <a16:creationId xmlns:a16="http://schemas.microsoft.com/office/drawing/2014/main" id="{132DB6CA-C96D-46C4-90A1-EDC96E4A984A}"/>
                  </a:ext>
                </a:extLst>
              </p:cNvPr>
              <p:cNvGrpSpPr/>
              <p:nvPr/>
            </p:nvGrpSpPr>
            <p:grpSpPr>
              <a:xfrm>
                <a:off x="3347289" y="5887084"/>
                <a:ext cx="4037379" cy="70745"/>
                <a:chOff x="6940300" y="4933950"/>
                <a:chExt cx="2434400" cy="46826"/>
              </a:xfrm>
            </p:grpSpPr>
            <p:cxnSp>
              <p:nvCxnSpPr>
                <p:cNvPr id="330" name="直接连接符 329">
                  <a:extLst>
                    <a:ext uri="{FF2B5EF4-FFF2-40B4-BE49-F238E27FC236}">
                      <a16:creationId xmlns:a16="http://schemas.microsoft.com/office/drawing/2014/main" id="{7DBF6AB3-A454-43BB-A640-F396A7A387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40300" y="4933950"/>
                  <a:ext cx="0" cy="46826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直接连接符 330">
                  <a:extLst>
                    <a:ext uri="{FF2B5EF4-FFF2-40B4-BE49-F238E27FC236}">
                      <a16:creationId xmlns:a16="http://schemas.microsoft.com/office/drawing/2014/main" id="{A3445D48-12EA-41CE-9893-B537644307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92450" y="4933950"/>
                  <a:ext cx="0" cy="46826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直接连接符 331">
                  <a:extLst>
                    <a:ext uri="{FF2B5EF4-FFF2-40B4-BE49-F238E27FC236}">
                      <a16:creationId xmlns:a16="http://schemas.microsoft.com/office/drawing/2014/main" id="{F7FAB1CA-FB9D-4292-A600-97B97A2576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44600" y="4933950"/>
                  <a:ext cx="0" cy="46826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直接连接符 332">
                  <a:extLst>
                    <a:ext uri="{FF2B5EF4-FFF2-40B4-BE49-F238E27FC236}">
                      <a16:creationId xmlns:a16="http://schemas.microsoft.com/office/drawing/2014/main" id="{2C68A607-F159-4226-B7FD-9636D15F8C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96750" y="4933950"/>
                  <a:ext cx="0" cy="46826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直接连接符 333">
                  <a:extLst>
                    <a:ext uri="{FF2B5EF4-FFF2-40B4-BE49-F238E27FC236}">
                      <a16:creationId xmlns:a16="http://schemas.microsoft.com/office/drawing/2014/main" id="{B2E30D2C-147E-4C6A-B3F9-8C7BC4B551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48900" y="4933950"/>
                  <a:ext cx="0" cy="46826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直接连接符 334">
                  <a:extLst>
                    <a:ext uri="{FF2B5EF4-FFF2-40B4-BE49-F238E27FC236}">
                      <a16:creationId xmlns:a16="http://schemas.microsoft.com/office/drawing/2014/main" id="{E758A8E1-47B1-4FDB-8F5A-34FA2F7B63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01050" y="4933950"/>
                  <a:ext cx="0" cy="46826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直接连接符 335">
                  <a:extLst>
                    <a:ext uri="{FF2B5EF4-FFF2-40B4-BE49-F238E27FC236}">
                      <a16:creationId xmlns:a16="http://schemas.microsoft.com/office/drawing/2014/main" id="{DC211B39-3CD3-4852-9315-2B26622CC6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53200" y="4933950"/>
                  <a:ext cx="0" cy="46826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直接连接符 336">
                  <a:extLst>
                    <a:ext uri="{FF2B5EF4-FFF2-40B4-BE49-F238E27FC236}">
                      <a16:creationId xmlns:a16="http://schemas.microsoft.com/office/drawing/2014/main" id="{5B4B3ECC-DD9C-45B8-B1B8-EA919EAC38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05350" y="4933950"/>
                  <a:ext cx="0" cy="46826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直接连接符 337">
                  <a:extLst>
                    <a:ext uri="{FF2B5EF4-FFF2-40B4-BE49-F238E27FC236}">
                      <a16:creationId xmlns:a16="http://schemas.microsoft.com/office/drawing/2014/main" id="{F00ABA32-56CE-4B32-8907-E24D242EBB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57500" y="4933950"/>
                  <a:ext cx="0" cy="46826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直接连接符 338">
                  <a:extLst>
                    <a:ext uri="{FF2B5EF4-FFF2-40B4-BE49-F238E27FC236}">
                      <a16:creationId xmlns:a16="http://schemas.microsoft.com/office/drawing/2014/main" id="{8E202902-7C87-4689-9F12-B6B18B4DDA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09650" y="4933950"/>
                  <a:ext cx="0" cy="46826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直接连接符 339">
                  <a:extLst>
                    <a:ext uri="{FF2B5EF4-FFF2-40B4-BE49-F238E27FC236}">
                      <a16:creationId xmlns:a16="http://schemas.microsoft.com/office/drawing/2014/main" id="{23AAD4D5-C48B-4E27-B15A-48055B1955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61800" y="4933950"/>
                  <a:ext cx="0" cy="46826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直接连接符 340">
                  <a:extLst>
                    <a:ext uri="{FF2B5EF4-FFF2-40B4-BE49-F238E27FC236}">
                      <a16:creationId xmlns:a16="http://schemas.microsoft.com/office/drawing/2014/main" id="{D5D31291-2F16-48CE-89CE-0B04105B5D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13950" y="4933950"/>
                  <a:ext cx="0" cy="46826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直接连接符 341">
                  <a:extLst>
                    <a:ext uri="{FF2B5EF4-FFF2-40B4-BE49-F238E27FC236}">
                      <a16:creationId xmlns:a16="http://schemas.microsoft.com/office/drawing/2014/main" id="{DA73F48F-55B0-483B-83F6-0657AEC47F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66100" y="4933950"/>
                  <a:ext cx="0" cy="46826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直接连接符 342">
                  <a:extLst>
                    <a:ext uri="{FF2B5EF4-FFF2-40B4-BE49-F238E27FC236}">
                      <a16:creationId xmlns:a16="http://schemas.microsoft.com/office/drawing/2014/main" id="{804B8BEB-A8DF-416B-A9D3-49EE9DEAA5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18250" y="4933950"/>
                  <a:ext cx="0" cy="46826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直接连接符 343">
                  <a:extLst>
                    <a:ext uri="{FF2B5EF4-FFF2-40B4-BE49-F238E27FC236}">
                      <a16:creationId xmlns:a16="http://schemas.microsoft.com/office/drawing/2014/main" id="{E84453EB-E27D-4A09-AF11-89B5EDC606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70400" y="4933950"/>
                  <a:ext cx="0" cy="46826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直接连接符 344">
                  <a:extLst>
                    <a:ext uri="{FF2B5EF4-FFF2-40B4-BE49-F238E27FC236}">
                      <a16:creationId xmlns:a16="http://schemas.microsoft.com/office/drawing/2014/main" id="{0B9B3C65-8F51-404D-987B-AE0C230127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22550" y="4933950"/>
                  <a:ext cx="0" cy="46826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直接连接符 345">
                  <a:extLst>
                    <a:ext uri="{FF2B5EF4-FFF2-40B4-BE49-F238E27FC236}">
                      <a16:creationId xmlns:a16="http://schemas.microsoft.com/office/drawing/2014/main" id="{DFBB24AB-7E9D-4F07-9D48-E56DC0F65A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74700" y="4933950"/>
                  <a:ext cx="0" cy="46826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1" name="组合 310">
                <a:extLst>
                  <a:ext uri="{FF2B5EF4-FFF2-40B4-BE49-F238E27FC236}">
                    <a16:creationId xmlns:a16="http://schemas.microsoft.com/office/drawing/2014/main" id="{DC1FC4AF-E38F-49EC-915C-BF29848B49FD}"/>
                  </a:ext>
                </a:extLst>
              </p:cNvPr>
              <p:cNvGrpSpPr/>
              <p:nvPr/>
            </p:nvGrpSpPr>
            <p:grpSpPr>
              <a:xfrm rot="16200000">
                <a:off x="1091654" y="3617040"/>
                <a:ext cx="4095747" cy="74095"/>
                <a:chOff x="6940300" y="4933950"/>
                <a:chExt cx="2586550" cy="46826"/>
              </a:xfrm>
            </p:grpSpPr>
            <p:cxnSp>
              <p:nvCxnSpPr>
                <p:cNvPr id="312" name="直接连接符 311">
                  <a:extLst>
                    <a:ext uri="{FF2B5EF4-FFF2-40B4-BE49-F238E27FC236}">
                      <a16:creationId xmlns:a16="http://schemas.microsoft.com/office/drawing/2014/main" id="{3BA86FCF-FB42-441F-A19F-1712E650C6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40300" y="4933950"/>
                  <a:ext cx="0" cy="46826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直接连接符 312">
                  <a:extLst>
                    <a:ext uri="{FF2B5EF4-FFF2-40B4-BE49-F238E27FC236}">
                      <a16:creationId xmlns:a16="http://schemas.microsoft.com/office/drawing/2014/main" id="{6A281077-553D-4661-9289-AA53E4647B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92450" y="4933950"/>
                  <a:ext cx="0" cy="46826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直接连接符 313">
                  <a:extLst>
                    <a:ext uri="{FF2B5EF4-FFF2-40B4-BE49-F238E27FC236}">
                      <a16:creationId xmlns:a16="http://schemas.microsoft.com/office/drawing/2014/main" id="{89378E14-8791-4AFF-BCC4-DE2BB49E4B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44600" y="4933950"/>
                  <a:ext cx="0" cy="46826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直接连接符 314">
                  <a:extLst>
                    <a:ext uri="{FF2B5EF4-FFF2-40B4-BE49-F238E27FC236}">
                      <a16:creationId xmlns:a16="http://schemas.microsoft.com/office/drawing/2014/main" id="{1238CAF2-D21B-42F8-8DF7-7B0FFDE086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96750" y="4933950"/>
                  <a:ext cx="0" cy="46826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直接连接符 315">
                  <a:extLst>
                    <a:ext uri="{FF2B5EF4-FFF2-40B4-BE49-F238E27FC236}">
                      <a16:creationId xmlns:a16="http://schemas.microsoft.com/office/drawing/2014/main" id="{6ACCB268-48E6-4C94-85A9-E2492584B0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48900" y="4933950"/>
                  <a:ext cx="0" cy="46826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直接连接符 316">
                  <a:extLst>
                    <a:ext uri="{FF2B5EF4-FFF2-40B4-BE49-F238E27FC236}">
                      <a16:creationId xmlns:a16="http://schemas.microsoft.com/office/drawing/2014/main" id="{0A295372-2BA7-4B6C-A208-6D412479C4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01050" y="4933950"/>
                  <a:ext cx="0" cy="46826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直接连接符 317">
                  <a:extLst>
                    <a:ext uri="{FF2B5EF4-FFF2-40B4-BE49-F238E27FC236}">
                      <a16:creationId xmlns:a16="http://schemas.microsoft.com/office/drawing/2014/main" id="{6F52906B-8129-4E1C-98EE-24D2151209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53200" y="4933950"/>
                  <a:ext cx="0" cy="46826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直接连接符 318">
                  <a:extLst>
                    <a:ext uri="{FF2B5EF4-FFF2-40B4-BE49-F238E27FC236}">
                      <a16:creationId xmlns:a16="http://schemas.microsoft.com/office/drawing/2014/main" id="{C54CECBB-ADBC-4237-91FE-D18BDB903A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05350" y="4933950"/>
                  <a:ext cx="0" cy="46826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直接连接符 319">
                  <a:extLst>
                    <a:ext uri="{FF2B5EF4-FFF2-40B4-BE49-F238E27FC236}">
                      <a16:creationId xmlns:a16="http://schemas.microsoft.com/office/drawing/2014/main" id="{281F924D-C478-41BA-BBCF-A6773C07F4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57500" y="4933950"/>
                  <a:ext cx="0" cy="46826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直接连接符 320">
                  <a:extLst>
                    <a:ext uri="{FF2B5EF4-FFF2-40B4-BE49-F238E27FC236}">
                      <a16:creationId xmlns:a16="http://schemas.microsoft.com/office/drawing/2014/main" id="{EAB910B7-DDE5-488C-8807-DF3E3E7988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09650" y="4933950"/>
                  <a:ext cx="0" cy="46826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直接连接符 321">
                  <a:extLst>
                    <a:ext uri="{FF2B5EF4-FFF2-40B4-BE49-F238E27FC236}">
                      <a16:creationId xmlns:a16="http://schemas.microsoft.com/office/drawing/2014/main" id="{4849C2DB-972C-4BAC-BAB3-07B0853E50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61800" y="4933950"/>
                  <a:ext cx="0" cy="46826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直接连接符 322">
                  <a:extLst>
                    <a:ext uri="{FF2B5EF4-FFF2-40B4-BE49-F238E27FC236}">
                      <a16:creationId xmlns:a16="http://schemas.microsoft.com/office/drawing/2014/main" id="{C024B5F5-1481-42A7-9F21-178316BBA4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13950" y="4933950"/>
                  <a:ext cx="0" cy="46826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直接连接符 323">
                  <a:extLst>
                    <a:ext uri="{FF2B5EF4-FFF2-40B4-BE49-F238E27FC236}">
                      <a16:creationId xmlns:a16="http://schemas.microsoft.com/office/drawing/2014/main" id="{309D4C20-6313-40B5-BBCA-E3244AC581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66100" y="4933950"/>
                  <a:ext cx="0" cy="46826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直接连接符 324">
                  <a:extLst>
                    <a:ext uri="{FF2B5EF4-FFF2-40B4-BE49-F238E27FC236}">
                      <a16:creationId xmlns:a16="http://schemas.microsoft.com/office/drawing/2014/main" id="{D2AAAEA8-9581-42D5-A7D6-EF0EC09F47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18250" y="4933950"/>
                  <a:ext cx="0" cy="46826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直接连接符 325">
                  <a:extLst>
                    <a:ext uri="{FF2B5EF4-FFF2-40B4-BE49-F238E27FC236}">
                      <a16:creationId xmlns:a16="http://schemas.microsoft.com/office/drawing/2014/main" id="{5C319BF4-D1F7-40F6-89D3-D7F3990256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70400" y="4933950"/>
                  <a:ext cx="0" cy="46826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直接连接符 326">
                  <a:extLst>
                    <a:ext uri="{FF2B5EF4-FFF2-40B4-BE49-F238E27FC236}">
                      <a16:creationId xmlns:a16="http://schemas.microsoft.com/office/drawing/2014/main" id="{6F2E5C7A-A5D4-40C3-8CD0-0FDD72BC43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22550" y="4933950"/>
                  <a:ext cx="0" cy="46826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直接连接符 327">
                  <a:extLst>
                    <a:ext uri="{FF2B5EF4-FFF2-40B4-BE49-F238E27FC236}">
                      <a16:creationId xmlns:a16="http://schemas.microsoft.com/office/drawing/2014/main" id="{25F0186E-B955-4A19-A485-7D33B99D0A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74700" y="4933950"/>
                  <a:ext cx="0" cy="46826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直接连接符 328">
                  <a:extLst>
                    <a:ext uri="{FF2B5EF4-FFF2-40B4-BE49-F238E27FC236}">
                      <a16:creationId xmlns:a16="http://schemas.microsoft.com/office/drawing/2014/main" id="{41DFBE65-4E0C-4D1B-A0ED-C56CEB6F4A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26850" y="4933950"/>
                  <a:ext cx="0" cy="46826"/>
                </a:xfrm>
                <a:prstGeom prst="line">
                  <a:avLst/>
                </a:prstGeom>
                <a:ln w="9525">
                  <a:solidFill>
                    <a:schemeClr val="tx1">
                      <a:lumMod val="75000"/>
                      <a:lumOff val="25000"/>
                    </a:schemeClr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FD0870E8-7E1F-40C6-81CA-165F89E99BE7}"/>
              </a:ext>
            </a:extLst>
          </p:cNvPr>
          <p:cNvGrpSpPr/>
          <p:nvPr/>
        </p:nvGrpSpPr>
        <p:grpSpPr>
          <a:xfrm>
            <a:off x="7247870" y="2410929"/>
            <a:ext cx="3667049" cy="3727844"/>
            <a:chOff x="7247870" y="2410929"/>
            <a:chExt cx="3667049" cy="3727844"/>
          </a:xfrm>
        </p:grpSpPr>
        <p:sp>
          <p:nvSpPr>
            <p:cNvPr id="153" name="椭圆 152">
              <a:extLst>
                <a:ext uri="{FF2B5EF4-FFF2-40B4-BE49-F238E27FC236}">
                  <a16:creationId xmlns:a16="http://schemas.microsoft.com/office/drawing/2014/main" id="{BB82F6D5-E59E-4F6B-ADAF-30BD9E15F145}"/>
                </a:ext>
              </a:extLst>
            </p:cNvPr>
            <p:cNvSpPr/>
            <p:nvPr/>
          </p:nvSpPr>
          <p:spPr>
            <a:xfrm>
              <a:off x="9023006" y="4372113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椭圆 153">
              <a:extLst>
                <a:ext uri="{FF2B5EF4-FFF2-40B4-BE49-F238E27FC236}">
                  <a16:creationId xmlns:a16="http://schemas.microsoft.com/office/drawing/2014/main" id="{D8820870-D37D-440F-973E-A15DA098DB72}"/>
                </a:ext>
              </a:extLst>
            </p:cNvPr>
            <p:cNvSpPr/>
            <p:nvPr/>
          </p:nvSpPr>
          <p:spPr>
            <a:xfrm>
              <a:off x="7590393" y="3075175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id="{4BE3DC82-3DFE-49A6-A3F9-BA3CC447CFE8}"/>
                </a:ext>
              </a:extLst>
            </p:cNvPr>
            <p:cNvSpPr/>
            <p:nvPr/>
          </p:nvSpPr>
          <p:spPr>
            <a:xfrm>
              <a:off x="8010046" y="2891520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椭圆 155">
              <a:extLst>
                <a:ext uri="{FF2B5EF4-FFF2-40B4-BE49-F238E27FC236}">
                  <a16:creationId xmlns:a16="http://schemas.microsoft.com/office/drawing/2014/main" id="{25403B1E-8378-467A-B206-F753E8DA85BA}"/>
                </a:ext>
              </a:extLst>
            </p:cNvPr>
            <p:cNvSpPr/>
            <p:nvPr/>
          </p:nvSpPr>
          <p:spPr>
            <a:xfrm>
              <a:off x="7906215" y="3658761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椭圆 156">
              <a:extLst>
                <a:ext uri="{FF2B5EF4-FFF2-40B4-BE49-F238E27FC236}">
                  <a16:creationId xmlns:a16="http://schemas.microsoft.com/office/drawing/2014/main" id="{4393115D-2AF3-4185-85AC-4D13162FA3EB}"/>
                </a:ext>
              </a:extLst>
            </p:cNvPr>
            <p:cNvSpPr/>
            <p:nvPr/>
          </p:nvSpPr>
          <p:spPr>
            <a:xfrm>
              <a:off x="8182001" y="4008707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椭圆 157">
              <a:extLst>
                <a:ext uri="{FF2B5EF4-FFF2-40B4-BE49-F238E27FC236}">
                  <a16:creationId xmlns:a16="http://schemas.microsoft.com/office/drawing/2014/main" id="{EFC2650C-6A28-4A29-B314-71AD65473825}"/>
                </a:ext>
              </a:extLst>
            </p:cNvPr>
            <p:cNvSpPr/>
            <p:nvPr/>
          </p:nvSpPr>
          <p:spPr>
            <a:xfrm>
              <a:off x="9098179" y="3261655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>
              <a:extLst>
                <a:ext uri="{FF2B5EF4-FFF2-40B4-BE49-F238E27FC236}">
                  <a16:creationId xmlns:a16="http://schemas.microsoft.com/office/drawing/2014/main" id="{CE797D64-3CAE-4FC3-8CE6-B3C132FCADA7}"/>
                </a:ext>
              </a:extLst>
            </p:cNvPr>
            <p:cNvSpPr/>
            <p:nvPr/>
          </p:nvSpPr>
          <p:spPr>
            <a:xfrm>
              <a:off x="8261018" y="2962880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>
              <a:extLst>
                <a:ext uri="{FF2B5EF4-FFF2-40B4-BE49-F238E27FC236}">
                  <a16:creationId xmlns:a16="http://schemas.microsoft.com/office/drawing/2014/main" id="{ECCB5616-C087-42B6-A6BE-3AD4E7D9E6B4}"/>
                </a:ext>
              </a:extLst>
            </p:cNvPr>
            <p:cNvSpPr/>
            <p:nvPr/>
          </p:nvSpPr>
          <p:spPr>
            <a:xfrm>
              <a:off x="7247870" y="2923095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椭圆 160">
              <a:extLst>
                <a:ext uri="{FF2B5EF4-FFF2-40B4-BE49-F238E27FC236}">
                  <a16:creationId xmlns:a16="http://schemas.microsoft.com/office/drawing/2014/main" id="{93E2A9D6-5A7A-4D68-AF97-963C0D0E089B}"/>
                </a:ext>
              </a:extLst>
            </p:cNvPr>
            <p:cNvSpPr/>
            <p:nvPr/>
          </p:nvSpPr>
          <p:spPr>
            <a:xfrm>
              <a:off x="7853897" y="2773158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>
              <a:extLst>
                <a:ext uri="{FF2B5EF4-FFF2-40B4-BE49-F238E27FC236}">
                  <a16:creationId xmlns:a16="http://schemas.microsoft.com/office/drawing/2014/main" id="{77A31E11-5EA7-4171-B8E4-59290F535014}"/>
                </a:ext>
              </a:extLst>
            </p:cNvPr>
            <p:cNvSpPr/>
            <p:nvPr/>
          </p:nvSpPr>
          <p:spPr>
            <a:xfrm>
              <a:off x="7563692" y="3506681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>
              <a:extLst>
                <a:ext uri="{FF2B5EF4-FFF2-40B4-BE49-F238E27FC236}">
                  <a16:creationId xmlns:a16="http://schemas.microsoft.com/office/drawing/2014/main" id="{FBE2F826-F5E5-4DF8-A648-A386223B90D6}"/>
                </a:ext>
              </a:extLst>
            </p:cNvPr>
            <p:cNvSpPr/>
            <p:nvPr/>
          </p:nvSpPr>
          <p:spPr>
            <a:xfrm>
              <a:off x="7653104" y="3822909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>
              <a:extLst>
                <a:ext uri="{FF2B5EF4-FFF2-40B4-BE49-F238E27FC236}">
                  <a16:creationId xmlns:a16="http://schemas.microsoft.com/office/drawing/2014/main" id="{82934F3C-0591-4C48-B811-E816E6FE4F51}"/>
                </a:ext>
              </a:extLst>
            </p:cNvPr>
            <p:cNvSpPr/>
            <p:nvPr/>
          </p:nvSpPr>
          <p:spPr>
            <a:xfrm>
              <a:off x="8755656" y="3109575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>
              <a:extLst>
                <a:ext uri="{FF2B5EF4-FFF2-40B4-BE49-F238E27FC236}">
                  <a16:creationId xmlns:a16="http://schemas.microsoft.com/office/drawing/2014/main" id="{C42FEE97-7BF7-4E7E-ACC6-93F558B3870F}"/>
                </a:ext>
              </a:extLst>
            </p:cNvPr>
            <p:cNvSpPr/>
            <p:nvPr/>
          </p:nvSpPr>
          <p:spPr>
            <a:xfrm>
              <a:off x="9416467" y="3540399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>
              <a:extLst>
                <a:ext uri="{FF2B5EF4-FFF2-40B4-BE49-F238E27FC236}">
                  <a16:creationId xmlns:a16="http://schemas.microsoft.com/office/drawing/2014/main" id="{62384131-A47C-4541-92B4-85370960683D}"/>
                </a:ext>
              </a:extLst>
            </p:cNvPr>
            <p:cNvSpPr/>
            <p:nvPr/>
          </p:nvSpPr>
          <p:spPr>
            <a:xfrm>
              <a:off x="8569026" y="2648838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>
              <a:extLst>
                <a:ext uri="{FF2B5EF4-FFF2-40B4-BE49-F238E27FC236}">
                  <a16:creationId xmlns:a16="http://schemas.microsoft.com/office/drawing/2014/main" id="{F3575012-9B7F-41AD-92F9-86CAA928DFDE}"/>
                </a:ext>
              </a:extLst>
            </p:cNvPr>
            <p:cNvSpPr/>
            <p:nvPr/>
          </p:nvSpPr>
          <p:spPr>
            <a:xfrm>
              <a:off x="8465195" y="3416079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>
              <a:extLst>
                <a:ext uri="{FF2B5EF4-FFF2-40B4-BE49-F238E27FC236}">
                  <a16:creationId xmlns:a16="http://schemas.microsoft.com/office/drawing/2014/main" id="{8415CF11-E6E4-4018-8F35-55BB130A3F81}"/>
                </a:ext>
              </a:extLst>
            </p:cNvPr>
            <p:cNvSpPr/>
            <p:nvPr/>
          </p:nvSpPr>
          <p:spPr>
            <a:xfrm>
              <a:off x="8554607" y="3732307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椭圆 169">
              <a:extLst>
                <a:ext uri="{FF2B5EF4-FFF2-40B4-BE49-F238E27FC236}">
                  <a16:creationId xmlns:a16="http://schemas.microsoft.com/office/drawing/2014/main" id="{29F6A163-C1F9-481F-99E2-4E0451086C57}"/>
                </a:ext>
              </a:extLst>
            </p:cNvPr>
            <p:cNvSpPr/>
            <p:nvPr/>
          </p:nvSpPr>
          <p:spPr>
            <a:xfrm>
              <a:off x="9470785" y="2985255"/>
              <a:ext cx="124320" cy="124320"/>
            </a:xfrm>
            <a:prstGeom prst="ellipse">
              <a:avLst/>
            </a:prstGeom>
            <a:solidFill>
              <a:srgbClr val="FF8989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>
              <a:extLst>
                <a:ext uri="{FF2B5EF4-FFF2-40B4-BE49-F238E27FC236}">
                  <a16:creationId xmlns:a16="http://schemas.microsoft.com/office/drawing/2014/main" id="{FCFDCEE9-37C5-432A-BA65-F622E74A56FF}"/>
                </a:ext>
              </a:extLst>
            </p:cNvPr>
            <p:cNvSpPr/>
            <p:nvPr/>
          </p:nvSpPr>
          <p:spPr>
            <a:xfrm>
              <a:off x="9053089" y="3943633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>
              <a:extLst>
                <a:ext uri="{FF2B5EF4-FFF2-40B4-BE49-F238E27FC236}">
                  <a16:creationId xmlns:a16="http://schemas.microsoft.com/office/drawing/2014/main" id="{3908F775-33D2-47C5-9396-0685F19B0D36}"/>
                </a:ext>
              </a:extLst>
            </p:cNvPr>
            <p:cNvSpPr/>
            <p:nvPr/>
          </p:nvSpPr>
          <p:spPr>
            <a:xfrm>
              <a:off x="7620476" y="2646695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>
              <a:extLst>
                <a:ext uri="{FF2B5EF4-FFF2-40B4-BE49-F238E27FC236}">
                  <a16:creationId xmlns:a16="http://schemas.microsoft.com/office/drawing/2014/main" id="{4C349ED0-6943-42DA-ACAD-A79F8AF3A134}"/>
                </a:ext>
              </a:extLst>
            </p:cNvPr>
            <p:cNvSpPr/>
            <p:nvPr/>
          </p:nvSpPr>
          <p:spPr>
            <a:xfrm>
              <a:off x="8226503" y="2496758"/>
              <a:ext cx="124320" cy="124320"/>
            </a:xfrm>
            <a:prstGeom prst="ellipse">
              <a:avLst/>
            </a:prstGeom>
            <a:solidFill>
              <a:srgbClr val="FF8989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椭圆 173">
              <a:extLst>
                <a:ext uri="{FF2B5EF4-FFF2-40B4-BE49-F238E27FC236}">
                  <a16:creationId xmlns:a16="http://schemas.microsoft.com/office/drawing/2014/main" id="{DB3E7A26-6A89-421A-AB25-C58990048E9E}"/>
                </a:ext>
              </a:extLst>
            </p:cNvPr>
            <p:cNvSpPr/>
            <p:nvPr/>
          </p:nvSpPr>
          <p:spPr>
            <a:xfrm>
              <a:off x="7936298" y="3230281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椭圆 174">
              <a:extLst>
                <a:ext uri="{FF2B5EF4-FFF2-40B4-BE49-F238E27FC236}">
                  <a16:creationId xmlns:a16="http://schemas.microsoft.com/office/drawing/2014/main" id="{913F1AF7-FD11-47FA-99BC-B7B26A474F0D}"/>
                </a:ext>
              </a:extLst>
            </p:cNvPr>
            <p:cNvSpPr/>
            <p:nvPr/>
          </p:nvSpPr>
          <p:spPr>
            <a:xfrm>
              <a:off x="8025710" y="3546509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椭圆 175">
              <a:extLst>
                <a:ext uri="{FF2B5EF4-FFF2-40B4-BE49-F238E27FC236}">
                  <a16:creationId xmlns:a16="http://schemas.microsoft.com/office/drawing/2014/main" id="{3DF89711-0D1D-4498-9B10-AB44F02E05E6}"/>
                </a:ext>
              </a:extLst>
            </p:cNvPr>
            <p:cNvSpPr/>
            <p:nvPr/>
          </p:nvSpPr>
          <p:spPr>
            <a:xfrm>
              <a:off x="9128262" y="2833175"/>
              <a:ext cx="124320" cy="124320"/>
            </a:xfrm>
            <a:prstGeom prst="ellipse">
              <a:avLst/>
            </a:prstGeom>
            <a:solidFill>
              <a:srgbClr val="FF8989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椭圆 176">
              <a:extLst>
                <a:ext uri="{FF2B5EF4-FFF2-40B4-BE49-F238E27FC236}">
                  <a16:creationId xmlns:a16="http://schemas.microsoft.com/office/drawing/2014/main" id="{A3BEEA9F-BE70-4926-968F-F6E4060670CA}"/>
                </a:ext>
              </a:extLst>
            </p:cNvPr>
            <p:cNvSpPr/>
            <p:nvPr/>
          </p:nvSpPr>
          <p:spPr>
            <a:xfrm>
              <a:off x="9215390" y="5887637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椭圆 177">
              <a:extLst>
                <a:ext uri="{FF2B5EF4-FFF2-40B4-BE49-F238E27FC236}">
                  <a16:creationId xmlns:a16="http://schemas.microsoft.com/office/drawing/2014/main" id="{4DDCD274-8F80-4334-9F21-C6F6D55A5503}"/>
                </a:ext>
              </a:extLst>
            </p:cNvPr>
            <p:cNvSpPr/>
            <p:nvPr/>
          </p:nvSpPr>
          <p:spPr>
            <a:xfrm>
              <a:off x="7782777" y="4590699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椭圆 178">
              <a:extLst>
                <a:ext uri="{FF2B5EF4-FFF2-40B4-BE49-F238E27FC236}">
                  <a16:creationId xmlns:a16="http://schemas.microsoft.com/office/drawing/2014/main" id="{2157EED1-E877-44A6-B26C-ACC88B9720AE}"/>
                </a:ext>
              </a:extLst>
            </p:cNvPr>
            <p:cNvSpPr/>
            <p:nvPr/>
          </p:nvSpPr>
          <p:spPr>
            <a:xfrm>
              <a:off x="8202430" y="4407044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椭圆 179">
              <a:extLst>
                <a:ext uri="{FF2B5EF4-FFF2-40B4-BE49-F238E27FC236}">
                  <a16:creationId xmlns:a16="http://schemas.microsoft.com/office/drawing/2014/main" id="{7DC64AA9-0F6C-4685-8940-321DBAE3E9CA}"/>
                </a:ext>
              </a:extLst>
            </p:cNvPr>
            <p:cNvSpPr/>
            <p:nvPr/>
          </p:nvSpPr>
          <p:spPr>
            <a:xfrm>
              <a:off x="8098599" y="5174285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椭圆 180">
              <a:extLst>
                <a:ext uri="{FF2B5EF4-FFF2-40B4-BE49-F238E27FC236}">
                  <a16:creationId xmlns:a16="http://schemas.microsoft.com/office/drawing/2014/main" id="{E5238BB2-89DE-4E0D-BA5D-533C6CB3D1A3}"/>
                </a:ext>
              </a:extLst>
            </p:cNvPr>
            <p:cNvSpPr/>
            <p:nvPr/>
          </p:nvSpPr>
          <p:spPr>
            <a:xfrm>
              <a:off x="8374385" y="5524231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椭圆 181">
              <a:extLst>
                <a:ext uri="{FF2B5EF4-FFF2-40B4-BE49-F238E27FC236}">
                  <a16:creationId xmlns:a16="http://schemas.microsoft.com/office/drawing/2014/main" id="{1DA6CFD9-38E4-44E3-A765-3F5E1C20159F}"/>
                </a:ext>
              </a:extLst>
            </p:cNvPr>
            <p:cNvSpPr/>
            <p:nvPr/>
          </p:nvSpPr>
          <p:spPr>
            <a:xfrm>
              <a:off x="9290563" y="4777179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椭圆 182">
              <a:extLst>
                <a:ext uri="{FF2B5EF4-FFF2-40B4-BE49-F238E27FC236}">
                  <a16:creationId xmlns:a16="http://schemas.microsoft.com/office/drawing/2014/main" id="{841E5CA0-C07D-4267-B32B-3DF860B42B61}"/>
                </a:ext>
              </a:extLst>
            </p:cNvPr>
            <p:cNvSpPr/>
            <p:nvPr/>
          </p:nvSpPr>
          <p:spPr>
            <a:xfrm>
              <a:off x="8872867" y="5735557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椭圆 183">
              <a:extLst>
                <a:ext uri="{FF2B5EF4-FFF2-40B4-BE49-F238E27FC236}">
                  <a16:creationId xmlns:a16="http://schemas.microsoft.com/office/drawing/2014/main" id="{E91B1DEC-4DFD-4A0E-AA4B-04A4756E3F22}"/>
                </a:ext>
              </a:extLst>
            </p:cNvPr>
            <p:cNvSpPr/>
            <p:nvPr/>
          </p:nvSpPr>
          <p:spPr>
            <a:xfrm>
              <a:off x="7440254" y="4438619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椭圆 184">
              <a:extLst>
                <a:ext uri="{FF2B5EF4-FFF2-40B4-BE49-F238E27FC236}">
                  <a16:creationId xmlns:a16="http://schemas.microsoft.com/office/drawing/2014/main" id="{6DAA558F-7B3A-4A8D-9A6B-049A9454B476}"/>
                </a:ext>
              </a:extLst>
            </p:cNvPr>
            <p:cNvSpPr/>
            <p:nvPr/>
          </p:nvSpPr>
          <p:spPr>
            <a:xfrm>
              <a:off x="8046281" y="4288682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椭圆 185">
              <a:extLst>
                <a:ext uri="{FF2B5EF4-FFF2-40B4-BE49-F238E27FC236}">
                  <a16:creationId xmlns:a16="http://schemas.microsoft.com/office/drawing/2014/main" id="{D4329A67-889D-41DA-8F36-ABED9CB18E58}"/>
                </a:ext>
              </a:extLst>
            </p:cNvPr>
            <p:cNvSpPr/>
            <p:nvPr/>
          </p:nvSpPr>
          <p:spPr>
            <a:xfrm>
              <a:off x="7756076" y="5022205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椭圆 186">
              <a:extLst>
                <a:ext uri="{FF2B5EF4-FFF2-40B4-BE49-F238E27FC236}">
                  <a16:creationId xmlns:a16="http://schemas.microsoft.com/office/drawing/2014/main" id="{539EF77C-5895-499F-BB93-093060793048}"/>
                </a:ext>
              </a:extLst>
            </p:cNvPr>
            <p:cNvSpPr/>
            <p:nvPr/>
          </p:nvSpPr>
          <p:spPr>
            <a:xfrm>
              <a:off x="7845488" y="5338433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椭圆 187">
              <a:extLst>
                <a:ext uri="{FF2B5EF4-FFF2-40B4-BE49-F238E27FC236}">
                  <a16:creationId xmlns:a16="http://schemas.microsoft.com/office/drawing/2014/main" id="{8753F422-7828-470C-AF2A-C700E0A887AD}"/>
                </a:ext>
              </a:extLst>
            </p:cNvPr>
            <p:cNvSpPr/>
            <p:nvPr/>
          </p:nvSpPr>
          <p:spPr>
            <a:xfrm>
              <a:off x="8948040" y="4625099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椭圆 188">
              <a:extLst>
                <a:ext uri="{FF2B5EF4-FFF2-40B4-BE49-F238E27FC236}">
                  <a16:creationId xmlns:a16="http://schemas.microsoft.com/office/drawing/2014/main" id="{3E5E91D6-E8FD-4C66-A0C5-9481373BB274}"/>
                </a:ext>
              </a:extLst>
            </p:cNvPr>
            <p:cNvSpPr/>
            <p:nvPr/>
          </p:nvSpPr>
          <p:spPr>
            <a:xfrm>
              <a:off x="9608851" y="5055923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椭圆 189">
              <a:extLst>
                <a:ext uri="{FF2B5EF4-FFF2-40B4-BE49-F238E27FC236}">
                  <a16:creationId xmlns:a16="http://schemas.microsoft.com/office/drawing/2014/main" id="{29317C88-4376-4DF6-92AB-869CA4B9934B}"/>
                </a:ext>
              </a:extLst>
            </p:cNvPr>
            <p:cNvSpPr/>
            <p:nvPr/>
          </p:nvSpPr>
          <p:spPr>
            <a:xfrm>
              <a:off x="8305749" y="3778886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椭圆 190">
              <a:extLst>
                <a:ext uri="{FF2B5EF4-FFF2-40B4-BE49-F238E27FC236}">
                  <a16:creationId xmlns:a16="http://schemas.microsoft.com/office/drawing/2014/main" id="{1B6B3A17-F481-441B-AAAF-660B4C568AF2}"/>
                </a:ext>
              </a:extLst>
            </p:cNvPr>
            <p:cNvSpPr/>
            <p:nvPr/>
          </p:nvSpPr>
          <p:spPr>
            <a:xfrm>
              <a:off x="8761410" y="4164362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椭圆 191">
              <a:extLst>
                <a:ext uri="{FF2B5EF4-FFF2-40B4-BE49-F238E27FC236}">
                  <a16:creationId xmlns:a16="http://schemas.microsoft.com/office/drawing/2014/main" id="{C8B38530-40A3-4A78-B1F4-9814361B4270}"/>
                </a:ext>
              </a:extLst>
            </p:cNvPr>
            <p:cNvSpPr/>
            <p:nvPr/>
          </p:nvSpPr>
          <p:spPr>
            <a:xfrm>
              <a:off x="8657579" y="4931603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椭圆 192">
              <a:extLst>
                <a:ext uri="{FF2B5EF4-FFF2-40B4-BE49-F238E27FC236}">
                  <a16:creationId xmlns:a16="http://schemas.microsoft.com/office/drawing/2014/main" id="{FC54A03A-72E7-43DF-BEE3-29017A030E0C}"/>
                </a:ext>
              </a:extLst>
            </p:cNvPr>
            <p:cNvSpPr/>
            <p:nvPr/>
          </p:nvSpPr>
          <p:spPr>
            <a:xfrm>
              <a:off x="8746991" y="5247831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椭圆 193">
              <a:extLst>
                <a:ext uri="{FF2B5EF4-FFF2-40B4-BE49-F238E27FC236}">
                  <a16:creationId xmlns:a16="http://schemas.microsoft.com/office/drawing/2014/main" id="{4338408A-EA89-4BE2-BD50-A07882F70B82}"/>
                </a:ext>
              </a:extLst>
            </p:cNvPr>
            <p:cNvSpPr/>
            <p:nvPr/>
          </p:nvSpPr>
          <p:spPr>
            <a:xfrm>
              <a:off x="9663169" y="4500779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椭圆 194">
              <a:extLst>
                <a:ext uri="{FF2B5EF4-FFF2-40B4-BE49-F238E27FC236}">
                  <a16:creationId xmlns:a16="http://schemas.microsoft.com/office/drawing/2014/main" id="{62B5BB52-6725-4865-B7D1-EB6D829FD076}"/>
                </a:ext>
              </a:extLst>
            </p:cNvPr>
            <p:cNvSpPr/>
            <p:nvPr/>
          </p:nvSpPr>
          <p:spPr>
            <a:xfrm>
              <a:off x="9245473" y="5459157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椭圆 195">
              <a:extLst>
                <a:ext uri="{FF2B5EF4-FFF2-40B4-BE49-F238E27FC236}">
                  <a16:creationId xmlns:a16="http://schemas.microsoft.com/office/drawing/2014/main" id="{35FB3E3C-145B-43FF-A62B-3DC2F7B8EEFC}"/>
                </a:ext>
              </a:extLst>
            </p:cNvPr>
            <p:cNvSpPr/>
            <p:nvPr/>
          </p:nvSpPr>
          <p:spPr>
            <a:xfrm>
              <a:off x="7812860" y="4162219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椭圆 196">
              <a:extLst>
                <a:ext uri="{FF2B5EF4-FFF2-40B4-BE49-F238E27FC236}">
                  <a16:creationId xmlns:a16="http://schemas.microsoft.com/office/drawing/2014/main" id="{9F2C842C-9736-4171-8854-47BC1274A820}"/>
                </a:ext>
              </a:extLst>
            </p:cNvPr>
            <p:cNvSpPr/>
            <p:nvPr/>
          </p:nvSpPr>
          <p:spPr>
            <a:xfrm>
              <a:off x="8418887" y="4012282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椭圆 197">
              <a:extLst>
                <a:ext uri="{FF2B5EF4-FFF2-40B4-BE49-F238E27FC236}">
                  <a16:creationId xmlns:a16="http://schemas.microsoft.com/office/drawing/2014/main" id="{DE30208C-2BCE-44DC-B9B3-26990316AD54}"/>
                </a:ext>
              </a:extLst>
            </p:cNvPr>
            <p:cNvSpPr/>
            <p:nvPr/>
          </p:nvSpPr>
          <p:spPr>
            <a:xfrm>
              <a:off x="8128682" y="4745805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椭圆 198">
              <a:extLst>
                <a:ext uri="{FF2B5EF4-FFF2-40B4-BE49-F238E27FC236}">
                  <a16:creationId xmlns:a16="http://schemas.microsoft.com/office/drawing/2014/main" id="{0856A160-111F-4C91-A689-99DB144A2193}"/>
                </a:ext>
              </a:extLst>
            </p:cNvPr>
            <p:cNvSpPr/>
            <p:nvPr/>
          </p:nvSpPr>
          <p:spPr>
            <a:xfrm>
              <a:off x="8218094" y="5062033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椭圆 199">
              <a:extLst>
                <a:ext uri="{FF2B5EF4-FFF2-40B4-BE49-F238E27FC236}">
                  <a16:creationId xmlns:a16="http://schemas.microsoft.com/office/drawing/2014/main" id="{452D563B-8248-4F0C-8A3D-09A4245F703B}"/>
                </a:ext>
              </a:extLst>
            </p:cNvPr>
            <p:cNvSpPr/>
            <p:nvPr/>
          </p:nvSpPr>
          <p:spPr>
            <a:xfrm>
              <a:off x="9320646" y="4348699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椭圆 200">
              <a:extLst>
                <a:ext uri="{FF2B5EF4-FFF2-40B4-BE49-F238E27FC236}">
                  <a16:creationId xmlns:a16="http://schemas.microsoft.com/office/drawing/2014/main" id="{75AFFD2D-D5BE-431F-BB93-E24724280994}"/>
                </a:ext>
              </a:extLst>
            </p:cNvPr>
            <p:cNvSpPr/>
            <p:nvPr/>
          </p:nvSpPr>
          <p:spPr>
            <a:xfrm>
              <a:off x="10328418" y="4658817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椭圆 201">
              <a:extLst>
                <a:ext uri="{FF2B5EF4-FFF2-40B4-BE49-F238E27FC236}">
                  <a16:creationId xmlns:a16="http://schemas.microsoft.com/office/drawing/2014/main" id="{269FA077-B97B-46C0-AD80-EE037BFAE9ED}"/>
                </a:ext>
              </a:extLst>
            </p:cNvPr>
            <p:cNvSpPr/>
            <p:nvPr/>
          </p:nvSpPr>
          <p:spPr>
            <a:xfrm>
              <a:off x="8895805" y="3361879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椭圆 202">
              <a:extLst>
                <a:ext uri="{FF2B5EF4-FFF2-40B4-BE49-F238E27FC236}">
                  <a16:creationId xmlns:a16="http://schemas.microsoft.com/office/drawing/2014/main" id="{ECE48321-8D8F-468E-8A60-6CDF33711CF2}"/>
                </a:ext>
              </a:extLst>
            </p:cNvPr>
            <p:cNvSpPr/>
            <p:nvPr/>
          </p:nvSpPr>
          <p:spPr>
            <a:xfrm>
              <a:off x="9764545" y="3207034"/>
              <a:ext cx="124320" cy="124320"/>
            </a:xfrm>
            <a:prstGeom prst="ellipse">
              <a:avLst/>
            </a:prstGeom>
            <a:solidFill>
              <a:srgbClr val="FF8989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椭圆 203">
              <a:extLst>
                <a:ext uri="{FF2B5EF4-FFF2-40B4-BE49-F238E27FC236}">
                  <a16:creationId xmlns:a16="http://schemas.microsoft.com/office/drawing/2014/main" id="{357094BB-34FD-4535-92A9-BEC73AAD750C}"/>
                </a:ext>
              </a:extLst>
            </p:cNvPr>
            <p:cNvSpPr/>
            <p:nvPr/>
          </p:nvSpPr>
          <p:spPr>
            <a:xfrm>
              <a:off x="9211627" y="3945465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椭圆 204">
              <a:extLst>
                <a:ext uri="{FF2B5EF4-FFF2-40B4-BE49-F238E27FC236}">
                  <a16:creationId xmlns:a16="http://schemas.microsoft.com/office/drawing/2014/main" id="{16CB14BA-FB1F-459F-A9DE-075FD3DCA34C}"/>
                </a:ext>
              </a:extLst>
            </p:cNvPr>
            <p:cNvSpPr/>
            <p:nvPr/>
          </p:nvSpPr>
          <p:spPr>
            <a:xfrm>
              <a:off x="9487413" y="4295411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椭圆 205">
              <a:extLst>
                <a:ext uri="{FF2B5EF4-FFF2-40B4-BE49-F238E27FC236}">
                  <a16:creationId xmlns:a16="http://schemas.microsoft.com/office/drawing/2014/main" id="{422D8D86-6E45-4C18-994D-C5041F002D11}"/>
                </a:ext>
              </a:extLst>
            </p:cNvPr>
            <p:cNvSpPr/>
            <p:nvPr/>
          </p:nvSpPr>
          <p:spPr>
            <a:xfrm>
              <a:off x="10403591" y="3548359"/>
              <a:ext cx="124320" cy="124320"/>
            </a:xfrm>
            <a:prstGeom prst="ellipse">
              <a:avLst/>
            </a:prstGeom>
            <a:solidFill>
              <a:srgbClr val="FF8989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椭圆 206">
              <a:extLst>
                <a:ext uri="{FF2B5EF4-FFF2-40B4-BE49-F238E27FC236}">
                  <a16:creationId xmlns:a16="http://schemas.microsoft.com/office/drawing/2014/main" id="{F485DECF-3D00-40F3-817E-8C15EA1B307D}"/>
                </a:ext>
              </a:extLst>
            </p:cNvPr>
            <p:cNvSpPr/>
            <p:nvPr/>
          </p:nvSpPr>
          <p:spPr>
            <a:xfrm>
              <a:off x="9985895" y="4506737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椭圆 207">
              <a:extLst>
                <a:ext uri="{FF2B5EF4-FFF2-40B4-BE49-F238E27FC236}">
                  <a16:creationId xmlns:a16="http://schemas.microsoft.com/office/drawing/2014/main" id="{06D26541-AF75-45E9-9860-A23B94A7AC43}"/>
                </a:ext>
              </a:extLst>
            </p:cNvPr>
            <p:cNvSpPr/>
            <p:nvPr/>
          </p:nvSpPr>
          <p:spPr>
            <a:xfrm>
              <a:off x="8553282" y="3209799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椭圆 208">
              <a:extLst>
                <a:ext uri="{FF2B5EF4-FFF2-40B4-BE49-F238E27FC236}">
                  <a16:creationId xmlns:a16="http://schemas.microsoft.com/office/drawing/2014/main" id="{0B8CEC16-C924-42D5-9A6B-F0026C8FB6D0}"/>
                </a:ext>
              </a:extLst>
            </p:cNvPr>
            <p:cNvSpPr/>
            <p:nvPr/>
          </p:nvSpPr>
          <p:spPr>
            <a:xfrm>
              <a:off x="9159309" y="3059862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椭圆 209">
              <a:extLst>
                <a:ext uri="{FF2B5EF4-FFF2-40B4-BE49-F238E27FC236}">
                  <a16:creationId xmlns:a16="http://schemas.microsoft.com/office/drawing/2014/main" id="{434CD64D-6B3D-4892-81B8-6C879F0961CB}"/>
                </a:ext>
              </a:extLst>
            </p:cNvPr>
            <p:cNvSpPr/>
            <p:nvPr/>
          </p:nvSpPr>
          <p:spPr>
            <a:xfrm>
              <a:off x="8869104" y="3793385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椭圆 210">
              <a:extLst>
                <a:ext uri="{FF2B5EF4-FFF2-40B4-BE49-F238E27FC236}">
                  <a16:creationId xmlns:a16="http://schemas.microsoft.com/office/drawing/2014/main" id="{B32089D1-B347-4FC8-A31A-49E0953E3901}"/>
                </a:ext>
              </a:extLst>
            </p:cNvPr>
            <p:cNvSpPr/>
            <p:nvPr/>
          </p:nvSpPr>
          <p:spPr>
            <a:xfrm>
              <a:off x="8958516" y="4109613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椭圆 211">
              <a:extLst>
                <a:ext uri="{FF2B5EF4-FFF2-40B4-BE49-F238E27FC236}">
                  <a16:creationId xmlns:a16="http://schemas.microsoft.com/office/drawing/2014/main" id="{8E19E467-F8AE-4EC9-975A-E193A52B89F8}"/>
                </a:ext>
              </a:extLst>
            </p:cNvPr>
            <p:cNvSpPr/>
            <p:nvPr/>
          </p:nvSpPr>
          <p:spPr>
            <a:xfrm>
              <a:off x="10061068" y="3396279"/>
              <a:ext cx="124320" cy="124320"/>
            </a:xfrm>
            <a:prstGeom prst="ellipse">
              <a:avLst/>
            </a:prstGeom>
            <a:solidFill>
              <a:srgbClr val="FF8989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椭圆 212">
              <a:extLst>
                <a:ext uri="{FF2B5EF4-FFF2-40B4-BE49-F238E27FC236}">
                  <a16:creationId xmlns:a16="http://schemas.microsoft.com/office/drawing/2014/main" id="{5C2C184E-250C-4207-9F43-0E0117F37AB2}"/>
                </a:ext>
              </a:extLst>
            </p:cNvPr>
            <p:cNvSpPr/>
            <p:nvPr/>
          </p:nvSpPr>
          <p:spPr>
            <a:xfrm>
              <a:off x="10721879" y="3827103"/>
              <a:ext cx="124320" cy="124320"/>
            </a:xfrm>
            <a:prstGeom prst="ellipse">
              <a:avLst/>
            </a:prstGeom>
            <a:solidFill>
              <a:srgbClr val="FF8989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椭圆 213">
              <a:extLst>
                <a:ext uri="{FF2B5EF4-FFF2-40B4-BE49-F238E27FC236}">
                  <a16:creationId xmlns:a16="http://schemas.microsoft.com/office/drawing/2014/main" id="{2C3AEEC4-1241-4616-95AB-CF5C663791B3}"/>
                </a:ext>
              </a:extLst>
            </p:cNvPr>
            <p:cNvSpPr/>
            <p:nvPr/>
          </p:nvSpPr>
          <p:spPr>
            <a:xfrm>
              <a:off x="9418777" y="2550066"/>
              <a:ext cx="124320" cy="124320"/>
            </a:xfrm>
            <a:prstGeom prst="ellipse">
              <a:avLst/>
            </a:prstGeom>
            <a:solidFill>
              <a:srgbClr val="FF8989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椭圆 214">
              <a:extLst>
                <a:ext uri="{FF2B5EF4-FFF2-40B4-BE49-F238E27FC236}">
                  <a16:creationId xmlns:a16="http://schemas.microsoft.com/office/drawing/2014/main" id="{08E514EC-F3B3-428C-8437-F25CAD1F85CA}"/>
                </a:ext>
              </a:extLst>
            </p:cNvPr>
            <p:cNvSpPr/>
            <p:nvPr/>
          </p:nvSpPr>
          <p:spPr>
            <a:xfrm>
              <a:off x="9874438" y="2935542"/>
              <a:ext cx="124320" cy="124320"/>
            </a:xfrm>
            <a:prstGeom prst="ellipse">
              <a:avLst/>
            </a:prstGeom>
            <a:solidFill>
              <a:srgbClr val="FF8989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椭圆 215">
              <a:extLst>
                <a:ext uri="{FF2B5EF4-FFF2-40B4-BE49-F238E27FC236}">
                  <a16:creationId xmlns:a16="http://schemas.microsoft.com/office/drawing/2014/main" id="{79E1C9FE-42CA-43BC-99C4-39D1CCD97208}"/>
                </a:ext>
              </a:extLst>
            </p:cNvPr>
            <p:cNvSpPr/>
            <p:nvPr/>
          </p:nvSpPr>
          <p:spPr>
            <a:xfrm>
              <a:off x="9770607" y="3702783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椭圆 216">
              <a:extLst>
                <a:ext uri="{FF2B5EF4-FFF2-40B4-BE49-F238E27FC236}">
                  <a16:creationId xmlns:a16="http://schemas.microsoft.com/office/drawing/2014/main" id="{1D6E447A-F2B5-4C55-BA0F-93AF4C83E334}"/>
                </a:ext>
              </a:extLst>
            </p:cNvPr>
            <p:cNvSpPr/>
            <p:nvPr/>
          </p:nvSpPr>
          <p:spPr>
            <a:xfrm>
              <a:off x="9860019" y="4019011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椭圆 217">
              <a:extLst>
                <a:ext uri="{FF2B5EF4-FFF2-40B4-BE49-F238E27FC236}">
                  <a16:creationId xmlns:a16="http://schemas.microsoft.com/office/drawing/2014/main" id="{2C7E7072-A816-43A5-8714-71232D5A38F3}"/>
                </a:ext>
              </a:extLst>
            </p:cNvPr>
            <p:cNvSpPr/>
            <p:nvPr/>
          </p:nvSpPr>
          <p:spPr>
            <a:xfrm>
              <a:off x="10776197" y="3271959"/>
              <a:ext cx="124320" cy="124320"/>
            </a:xfrm>
            <a:prstGeom prst="ellipse">
              <a:avLst/>
            </a:prstGeom>
            <a:solidFill>
              <a:srgbClr val="FF8989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椭圆 218">
              <a:extLst>
                <a:ext uri="{FF2B5EF4-FFF2-40B4-BE49-F238E27FC236}">
                  <a16:creationId xmlns:a16="http://schemas.microsoft.com/office/drawing/2014/main" id="{305EB940-B53A-4F5D-A793-53A44DCC59BF}"/>
                </a:ext>
              </a:extLst>
            </p:cNvPr>
            <p:cNvSpPr/>
            <p:nvPr/>
          </p:nvSpPr>
          <p:spPr>
            <a:xfrm>
              <a:off x="10358501" y="4230337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>
              <a:extLst>
                <a:ext uri="{FF2B5EF4-FFF2-40B4-BE49-F238E27FC236}">
                  <a16:creationId xmlns:a16="http://schemas.microsoft.com/office/drawing/2014/main" id="{14CFA4E0-DFA4-4B35-A161-3E9243EAB613}"/>
                </a:ext>
              </a:extLst>
            </p:cNvPr>
            <p:cNvSpPr/>
            <p:nvPr/>
          </p:nvSpPr>
          <p:spPr>
            <a:xfrm>
              <a:off x="8925888" y="2933399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>
              <a:extLst>
                <a:ext uri="{FF2B5EF4-FFF2-40B4-BE49-F238E27FC236}">
                  <a16:creationId xmlns:a16="http://schemas.microsoft.com/office/drawing/2014/main" id="{8EF22022-24D7-443A-AB05-57C22A178B6C}"/>
                </a:ext>
              </a:extLst>
            </p:cNvPr>
            <p:cNvSpPr/>
            <p:nvPr/>
          </p:nvSpPr>
          <p:spPr>
            <a:xfrm>
              <a:off x="9531915" y="2783462"/>
              <a:ext cx="124320" cy="124320"/>
            </a:xfrm>
            <a:prstGeom prst="ellipse">
              <a:avLst/>
            </a:prstGeom>
            <a:solidFill>
              <a:srgbClr val="FF8989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>
              <a:extLst>
                <a:ext uri="{FF2B5EF4-FFF2-40B4-BE49-F238E27FC236}">
                  <a16:creationId xmlns:a16="http://schemas.microsoft.com/office/drawing/2014/main" id="{3FB6B79B-37EA-45EF-ABB7-6FE1C6BD4C96}"/>
                </a:ext>
              </a:extLst>
            </p:cNvPr>
            <p:cNvSpPr/>
            <p:nvPr/>
          </p:nvSpPr>
          <p:spPr>
            <a:xfrm>
              <a:off x="9241710" y="3516985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>
              <a:extLst>
                <a:ext uri="{FF2B5EF4-FFF2-40B4-BE49-F238E27FC236}">
                  <a16:creationId xmlns:a16="http://schemas.microsoft.com/office/drawing/2014/main" id="{B5DF9DDB-B1B9-434F-BE9B-8B59741EC0B3}"/>
                </a:ext>
              </a:extLst>
            </p:cNvPr>
            <p:cNvSpPr/>
            <p:nvPr/>
          </p:nvSpPr>
          <p:spPr>
            <a:xfrm>
              <a:off x="9331122" y="3833213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>
              <a:extLst>
                <a:ext uri="{FF2B5EF4-FFF2-40B4-BE49-F238E27FC236}">
                  <a16:creationId xmlns:a16="http://schemas.microsoft.com/office/drawing/2014/main" id="{04490093-C12D-4FF6-8D40-29AAAD20D5D1}"/>
                </a:ext>
              </a:extLst>
            </p:cNvPr>
            <p:cNvSpPr/>
            <p:nvPr/>
          </p:nvSpPr>
          <p:spPr>
            <a:xfrm>
              <a:off x="9611013" y="3938324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>
              <a:extLst>
                <a:ext uri="{FF2B5EF4-FFF2-40B4-BE49-F238E27FC236}">
                  <a16:creationId xmlns:a16="http://schemas.microsoft.com/office/drawing/2014/main" id="{18161F36-4DA6-491E-8A3A-3400A0D00FE6}"/>
                </a:ext>
              </a:extLst>
            </p:cNvPr>
            <p:cNvSpPr/>
            <p:nvPr/>
          </p:nvSpPr>
          <p:spPr>
            <a:xfrm>
              <a:off x="7390957" y="5266719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>
              <a:extLst>
                <a:ext uri="{FF2B5EF4-FFF2-40B4-BE49-F238E27FC236}">
                  <a16:creationId xmlns:a16="http://schemas.microsoft.com/office/drawing/2014/main" id="{FE1F75BF-9438-42E9-BF9D-2F1B9597FF91}"/>
                </a:ext>
              </a:extLst>
            </p:cNvPr>
            <p:cNvSpPr/>
            <p:nvPr/>
          </p:nvSpPr>
          <p:spPr>
            <a:xfrm>
              <a:off x="7810610" y="5083064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>
              <a:extLst>
                <a:ext uri="{FF2B5EF4-FFF2-40B4-BE49-F238E27FC236}">
                  <a16:creationId xmlns:a16="http://schemas.microsoft.com/office/drawing/2014/main" id="{65B65746-D212-4581-AD9D-201239BFE443}"/>
                </a:ext>
              </a:extLst>
            </p:cNvPr>
            <p:cNvSpPr/>
            <p:nvPr/>
          </p:nvSpPr>
          <p:spPr>
            <a:xfrm>
              <a:off x="7706779" y="5850305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>
              <a:extLst>
                <a:ext uri="{FF2B5EF4-FFF2-40B4-BE49-F238E27FC236}">
                  <a16:creationId xmlns:a16="http://schemas.microsoft.com/office/drawing/2014/main" id="{DAEC1B86-BC65-481F-AC78-96CD8462E357}"/>
                </a:ext>
              </a:extLst>
            </p:cNvPr>
            <p:cNvSpPr/>
            <p:nvPr/>
          </p:nvSpPr>
          <p:spPr>
            <a:xfrm>
              <a:off x="8898743" y="5453199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>
              <a:extLst>
                <a:ext uri="{FF2B5EF4-FFF2-40B4-BE49-F238E27FC236}">
                  <a16:creationId xmlns:a16="http://schemas.microsoft.com/office/drawing/2014/main" id="{CCE48B85-4ECD-4BEC-AFF7-E31701090836}"/>
                </a:ext>
              </a:extLst>
            </p:cNvPr>
            <p:cNvSpPr/>
            <p:nvPr/>
          </p:nvSpPr>
          <p:spPr>
            <a:xfrm>
              <a:off x="7654461" y="4964702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>
              <a:extLst>
                <a:ext uri="{FF2B5EF4-FFF2-40B4-BE49-F238E27FC236}">
                  <a16:creationId xmlns:a16="http://schemas.microsoft.com/office/drawing/2014/main" id="{B2CCCA1B-F471-4ADC-A563-A9365624192A}"/>
                </a:ext>
              </a:extLst>
            </p:cNvPr>
            <p:cNvSpPr/>
            <p:nvPr/>
          </p:nvSpPr>
          <p:spPr>
            <a:xfrm>
              <a:off x="7364256" y="5698225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>
              <a:extLst>
                <a:ext uri="{FF2B5EF4-FFF2-40B4-BE49-F238E27FC236}">
                  <a16:creationId xmlns:a16="http://schemas.microsoft.com/office/drawing/2014/main" id="{49BC8D73-C1BF-4DAF-B6BA-CFB3B0CB3B03}"/>
                </a:ext>
              </a:extLst>
            </p:cNvPr>
            <p:cNvSpPr/>
            <p:nvPr/>
          </p:nvSpPr>
          <p:spPr>
            <a:xfrm>
              <a:off x="7453668" y="6014453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6" name="椭圆 235">
              <a:extLst>
                <a:ext uri="{FF2B5EF4-FFF2-40B4-BE49-F238E27FC236}">
                  <a16:creationId xmlns:a16="http://schemas.microsoft.com/office/drawing/2014/main" id="{B589A25C-FDBE-4D31-B940-D77B3E116851}"/>
                </a:ext>
              </a:extLst>
            </p:cNvPr>
            <p:cNvSpPr/>
            <p:nvPr/>
          </p:nvSpPr>
          <p:spPr>
            <a:xfrm>
              <a:off x="8556220" y="5301119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>
              <a:extLst>
                <a:ext uri="{FF2B5EF4-FFF2-40B4-BE49-F238E27FC236}">
                  <a16:creationId xmlns:a16="http://schemas.microsoft.com/office/drawing/2014/main" id="{0964ABCF-44D8-4AF9-9988-4D2A85BDCED6}"/>
                </a:ext>
              </a:extLst>
            </p:cNvPr>
            <p:cNvSpPr/>
            <p:nvPr/>
          </p:nvSpPr>
          <p:spPr>
            <a:xfrm>
              <a:off x="9217031" y="5731943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>
              <a:extLst>
                <a:ext uri="{FF2B5EF4-FFF2-40B4-BE49-F238E27FC236}">
                  <a16:creationId xmlns:a16="http://schemas.microsoft.com/office/drawing/2014/main" id="{9F8A2F8B-3522-4C58-A40D-34827EF42233}"/>
                </a:ext>
              </a:extLst>
            </p:cNvPr>
            <p:cNvSpPr/>
            <p:nvPr/>
          </p:nvSpPr>
          <p:spPr>
            <a:xfrm>
              <a:off x="7913929" y="4454906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>
              <a:extLst>
                <a:ext uri="{FF2B5EF4-FFF2-40B4-BE49-F238E27FC236}">
                  <a16:creationId xmlns:a16="http://schemas.microsoft.com/office/drawing/2014/main" id="{62C46637-F3B9-4537-9B8D-5CEC3E34BE97}"/>
                </a:ext>
              </a:extLst>
            </p:cNvPr>
            <p:cNvSpPr/>
            <p:nvPr/>
          </p:nvSpPr>
          <p:spPr>
            <a:xfrm>
              <a:off x="8369590" y="4840382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>
              <a:extLst>
                <a:ext uri="{FF2B5EF4-FFF2-40B4-BE49-F238E27FC236}">
                  <a16:creationId xmlns:a16="http://schemas.microsoft.com/office/drawing/2014/main" id="{850C5665-C039-4070-BDD5-36D65A699F3F}"/>
                </a:ext>
              </a:extLst>
            </p:cNvPr>
            <p:cNvSpPr/>
            <p:nvPr/>
          </p:nvSpPr>
          <p:spPr>
            <a:xfrm>
              <a:off x="8265759" y="5607623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>
              <a:extLst>
                <a:ext uri="{FF2B5EF4-FFF2-40B4-BE49-F238E27FC236}">
                  <a16:creationId xmlns:a16="http://schemas.microsoft.com/office/drawing/2014/main" id="{A00A5921-BAF4-44D7-8B84-AC6511A93ECD}"/>
                </a:ext>
              </a:extLst>
            </p:cNvPr>
            <p:cNvSpPr/>
            <p:nvPr/>
          </p:nvSpPr>
          <p:spPr>
            <a:xfrm>
              <a:off x="8355171" y="5923851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>
              <a:extLst>
                <a:ext uri="{FF2B5EF4-FFF2-40B4-BE49-F238E27FC236}">
                  <a16:creationId xmlns:a16="http://schemas.microsoft.com/office/drawing/2014/main" id="{A9A8932B-8B7C-4128-938C-7AC60582114B}"/>
                </a:ext>
              </a:extLst>
            </p:cNvPr>
            <p:cNvSpPr/>
            <p:nvPr/>
          </p:nvSpPr>
          <p:spPr>
            <a:xfrm>
              <a:off x="9271349" y="5176799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>
              <a:extLst>
                <a:ext uri="{FF2B5EF4-FFF2-40B4-BE49-F238E27FC236}">
                  <a16:creationId xmlns:a16="http://schemas.microsoft.com/office/drawing/2014/main" id="{D8158CD6-5802-40A4-AAB0-28C3FC6AB06E}"/>
                </a:ext>
              </a:extLst>
            </p:cNvPr>
            <p:cNvSpPr/>
            <p:nvPr/>
          </p:nvSpPr>
          <p:spPr>
            <a:xfrm>
              <a:off x="10205819" y="5411248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>
              <a:extLst>
                <a:ext uri="{FF2B5EF4-FFF2-40B4-BE49-F238E27FC236}">
                  <a16:creationId xmlns:a16="http://schemas.microsoft.com/office/drawing/2014/main" id="{67BE5CD4-EB64-430E-86E3-B9590F4EF6F1}"/>
                </a:ext>
              </a:extLst>
            </p:cNvPr>
            <p:cNvSpPr/>
            <p:nvPr/>
          </p:nvSpPr>
          <p:spPr>
            <a:xfrm>
              <a:off x="7421040" y="4838239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>
              <a:extLst>
                <a:ext uri="{FF2B5EF4-FFF2-40B4-BE49-F238E27FC236}">
                  <a16:creationId xmlns:a16="http://schemas.microsoft.com/office/drawing/2014/main" id="{A4FDF720-4E6B-4E60-A715-9066E0D029DD}"/>
                </a:ext>
              </a:extLst>
            </p:cNvPr>
            <p:cNvSpPr/>
            <p:nvPr/>
          </p:nvSpPr>
          <p:spPr>
            <a:xfrm>
              <a:off x="8027067" y="4688302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>
              <a:extLst>
                <a:ext uri="{FF2B5EF4-FFF2-40B4-BE49-F238E27FC236}">
                  <a16:creationId xmlns:a16="http://schemas.microsoft.com/office/drawing/2014/main" id="{7521B6D2-F5E0-4FBF-8278-3ABC3B18C133}"/>
                </a:ext>
              </a:extLst>
            </p:cNvPr>
            <p:cNvSpPr/>
            <p:nvPr/>
          </p:nvSpPr>
          <p:spPr>
            <a:xfrm>
              <a:off x="7736862" y="5421825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>
              <a:extLst>
                <a:ext uri="{FF2B5EF4-FFF2-40B4-BE49-F238E27FC236}">
                  <a16:creationId xmlns:a16="http://schemas.microsoft.com/office/drawing/2014/main" id="{4DD78CAA-9625-4B48-8375-9113CDAB3B6E}"/>
                </a:ext>
              </a:extLst>
            </p:cNvPr>
            <p:cNvSpPr/>
            <p:nvPr/>
          </p:nvSpPr>
          <p:spPr>
            <a:xfrm>
              <a:off x="7826274" y="5738053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>
              <a:extLst>
                <a:ext uri="{FF2B5EF4-FFF2-40B4-BE49-F238E27FC236}">
                  <a16:creationId xmlns:a16="http://schemas.microsoft.com/office/drawing/2014/main" id="{F7DF7AAD-098B-44C1-9FCB-B918DDCC2A2F}"/>
                </a:ext>
              </a:extLst>
            </p:cNvPr>
            <p:cNvSpPr/>
            <p:nvPr/>
          </p:nvSpPr>
          <p:spPr>
            <a:xfrm>
              <a:off x="8928826" y="5024719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>
              <a:extLst>
                <a:ext uri="{FF2B5EF4-FFF2-40B4-BE49-F238E27FC236}">
                  <a16:creationId xmlns:a16="http://schemas.microsoft.com/office/drawing/2014/main" id="{F7D9E39D-2E40-4C49-A8B2-1887349CDB6E}"/>
                </a:ext>
              </a:extLst>
            </p:cNvPr>
            <p:cNvSpPr/>
            <p:nvPr/>
          </p:nvSpPr>
          <p:spPr>
            <a:xfrm>
              <a:off x="10120505" y="5817858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>
              <a:extLst>
                <a:ext uri="{FF2B5EF4-FFF2-40B4-BE49-F238E27FC236}">
                  <a16:creationId xmlns:a16="http://schemas.microsoft.com/office/drawing/2014/main" id="{17A6842A-5839-4267-94FB-1F38498C17F6}"/>
                </a:ext>
              </a:extLst>
            </p:cNvPr>
            <p:cNvSpPr/>
            <p:nvPr/>
          </p:nvSpPr>
          <p:spPr>
            <a:xfrm>
              <a:off x="8790174" y="4816276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>
              <a:extLst>
                <a:ext uri="{FF2B5EF4-FFF2-40B4-BE49-F238E27FC236}">
                  <a16:creationId xmlns:a16="http://schemas.microsoft.com/office/drawing/2014/main" id="{0E6B5A5A-F49D-4752-8AFF-2E3DE2CC47D4}"/>
                </a:ext>
              </a:extLst>
            </p:cNvPr>
            <p:cNvSpPr/>
            <p:nvPr/>
          </p:nvSpPr>
          <p:spPr>
            <a:xfrm>
              <a:off x="9209827" y="4632621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>
              <a:extLst>
                <a:ext uri="{FF2B5EF4-FFF2-40B4-BE49-F238E27FC236}">
                  <a16:creationId xmlns:a16="http://schemas.microsoft.com/office/drawing/2014/main" id="{55339B89-1DEB-449F-ADF6-FE1E65D79171}"/>
                </a:ext>
              </a:extLst>
            </p:cNvPr>
            <p:cNvSpPr/>
            <p:nvPr/>
          </p:nvSpPr>
          <p:spPr>
            <a:xfrm>
              <a:off x="9105996" y="5399862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椭圆 252">
              <a:extLst>
                <a:ext uri="{FF2B5EF4-FFF2-40B4-BE49-F238E27FC236}">
                  <a16:creationId xmlns:a16="http://schemas.microsoft.com/office/drawing/2014/main" id="{8A3EE261-95F0-498C-BB61-032FF02B5382}"/>
                </a:ext>
              </a:extLst>
            </p:cNvPr>
            <p:cNvSpPr/>
            <p:nvPr/>
          </p:nvSpPr>
          <p:spPr>
            <a:xfrm>
              <a:off x="9381782" y="5749808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4" name="椭圆 253">
              <a:extLst>
                <a:ext uri="{FF2B5EF4-FFF2-40B4-BE49-F238E27FC236}">
                  <a16:creationId xmlns:a16="http://schemas.microsoft.com/office/drawing/2014/main" id="{5225F68B-D4F3-455A-ABB4-F46D12E57037}"/>
                </a:ext>
              </a:extLst>
            </p:cNvPr>
            <p:cNvSpPr/>
            <p:nvPr/>
          </p:nvSpPr>
          <p:spPr>
            <a:xfrm>
              <a:off x="10297960" y="5002756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5" name="椭圆 254">
              <a:extLst>
                <a:ext uri="{FF2B5EF4-FFF2-40B4-BE49-F238E27FC236}">
                  <a16:creationId xmlns:a16="http://schemas.microsoft.com/office/drawing/2014/main" id="{C352EE6D-36E4-41BF-89D4-1F2E3A72BEE0}"/>
                </a:ext>
              </a:extLst>
            </p:cNvPr>
            <p:cNvSpPr/>
            <p:nvPr/>
          </p:nvSpPr>
          <p:spPr>
            <a:xfrm>
              <a:off x="9880264" y="5961134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6" name="椭圆 255">
              <a:extLst>
                <a:ext uri="{FF2B5EF4-FFF2-40B4-BE49-F238E27FC236}">
                  <a16:creationId xmlns:a16="http://schemas.microsoft.com/office/drawing/2014/main" id="{C69D4CD4-B9FA-4F6C-94E4-12C41C81DEFF}"/>
                </a:ext>
              </a:extLst>
            </p:cNvPr>
            <p:cNvSpPr/>
            <p:nvPr/>
          </p:nvSpPr>
          <p:spPr>
            <a:xfrm>
              <a:off x="8447651" y="4664196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7" name="椭圆 256">
              <a:extLst>
                <a:ext uri="{FF2B5EF4-FFF2-40B4-BE49-F238E27FC236}">
                  <a16:creationId xmlns:a16="http://schemas.microsoft.com/office/drawing/2014/main" id="{CC0E96D2-29C8-4E1F-B239-1FB5608B8960}"/>
                </a:ext>
              </a:extLst>
            </p:cNvPr>
            <p:cNvSpPr/>
            <p:nvPr/>
          </p:nvSpPr>
          <p:spPr>
            <a:xfrm>
              <a:off x="9053678" y="4514259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椭圆 257">
              <a:extLst>
                <a:ext uri="{FF2B5EF4-FFF2-40B4-BE49-F238E27FC236}">
                  <a16:creationId xmlns:a16="http://schemas.microsoft.com/office/drawing/2014/main" id="{42D9043F-C9B7-4E46-AD10-52D34D54BA21}"/>
                </a:ext>
              </a:extLst>
            </p:cNvPr>
            <p:cNvSpPr/>
            <p:nvPr/>
          </p:nvSpPr>
          <p:spPr>
            <a:xfrm>
              <a:off x="8763473" y="5247782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椭圆 258">
              <a:extLst>
                <a:ext uri="{FF2B5EF4-FFF2-40B4-BE49-F238E27FC236}">
                  <a16:creationId xmlns:a16="http://schemas.microsoft.com/office/drawing/2014/main" id="{98A99509-CD96-4FB3-BCC4-61803F723B31}"/>
                </a:ext>
              </a:extLst>
            </p:cNvPr>
            <p:cNvSpPr/>
            <p:nvPr/>
          </p:nvSpPr>
          <p:spPr>
            <a:xfrm>
              <a:off x="8852885" y="5564010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椭圆 259">
              <a:extLst>
                <a:ext uri="{FF2B5EF4-FFF2-40B4-BE49-F238E27FC236}">
                  <a16:creationId xmlns:a16="http://schemas.microsoft.com/office/drawing/2014/main" id="{B8AD6EE2-DB65-4AED-9D73-2E0EB8CE6B11}"/>
                </a:ext>
              </a:extLst>
            </p:cNvPr>
            <p:cNvSpPr/>
            <p:nvPr/>
          </p:nvSpPr>
          <p:spPr>
            <a:xfrm>
              <a:off x="9955437" y="4850676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椭圆 260">
              <a:extLst>
                <a:ext uri="{FF2B5EF4-FFF2-40B4-BE49-F238E27FC236}">
                  <a16:creationId xmlns:a16="http://schemas.microsoft.com/office/drawing/2014/main" id="{5298A08D-BDFC-4B3D-8A45-73C9E19612A2}"/>
                </a:ext>
              </a:extLst>
            </p:cNvPr>
            <p:cNvSpPr/>
            <p:nvPr/>
          </p:nvSpPr>
          <p:spPr>
            <a:xfrm>
              <a:off x="10616248" y="5281500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2" name="椭圆 261">
              <a:extLst>
                <a:ext uri="{FF2B5EF4-FFF2-40B4-BE49-F238E27FC236}">
                  <a16:creationId xmlns:a16="http://schemas.microsoft.com/office/drawing/2014/main" id="{6E44A328-A4BD-4925-BE98-16D545374124}"/>
                </a:ext>
              </a:extLst>
            </p:cNvPr>
            <p:cNvSpPr/>
            <p:nvPr/>
          </p:nvSpPr>
          <p:spPr>
            <a:xfrm>
              <a:off x="9313146" y="4004463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3" name="椭圆 262">
              <a:extLst>
                <a:ext uri="{FF2B5EF4-FFF2-40B4-BE49-F238E27FC236}">
                  <a16:creationId xmlns:a16="http://schemas.microsoft.com/office/drawing/2014/main" id="{9DE10B2B-B096-49DE-B047-E648BA31CCFF}"/>
                </a:ext>
              </a:extLst>
            </p:cNvPr>
            <p:cNvSpPr/>
            <p:nvPr/>
          </p:nvSpPr>
          <p:spPr>
            <a:xfrm>
              <a:off x="9768807" y="4389939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4" name="椭圆 263">
              <a:extLst>
                <a:ext uri="{FF2B5EF4-FFF2-40B4-BE49-F238E27FC236}">
                  <a16:creationId xmlns:a16="http://schemas.microsoft.com/office/drawing/2014/main" id="{8373A484-9A37-40D5-8439-756992806C2A}"/>
                </a:ext>
              </a:extLst>
            </p:cNvPr>
            <p:cNvSpPr/>
            <p:nvPr/>
          </p:nvSpPr>
          <p:spPr>
            <a:xfrm>
              <a:off x="9664976" y="5157180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5" name="椭圆 264">
              <a:extLst>
                <a:ext uri="{FF2B5EF4-FFF2-40B4-BE49-F238E27FC236}">
                  <a16:creationId xmlns:a16="http://schemas.microsoft.com/office/drawing/2014/main" id="{26050AA1-B78A-4027-A553-514DB49B4068}"/>
                </a:ext>
              </a:extLst>
            </p:cNvPr>
            <p:cNvSpPr/>
            <p:nvPr/>
          </p:nvSpPr>
          <p:spPr>
            <a:xfrm>
              <a:off x="9754388" y="5473408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6" name="椭圆 265">
              <a:extLst>
                <a:ext uri="{FF2B5EF4-FFF2-40B4-BE49-F238E27FC236}">
                  <a16:creationId xmlns:a16="http://schemas.microsoft.com/office/drawing/2014/main" id="{2616EF21-BBA6-4E3D-B1C2-E43948844E4E}"/>
                </a:ext>
              </a:extLst>
            </p:cNvPr>
            <p:cNvSpPr/>
            <p:nvPr/>
          </p:nvSpPr>
          <p:spPr>
            <a:xfrm>
              <a:off x="10670566" y="4726356"/>
              <a:ext cx="124320" cy="124320"/>
            </a:xfrm>
            <a:prstGeom prst="ellipse">
              <a:avLst/>
            </a:prstGeom>
            <a:solidFill>
              <a:srgbClr val="FF8989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7" name="椭圆 266">
              <a:extLst>
                <a:ext uri="{FF2B5EF4-FFF2-40B4-BE49-F238E27FC236}">
                  <a16:creationId xmlns:a16="http://schemas.microsoft.com/office/drawing/2014/main" id="{AB950AA5-DF33-494B-BCE5-B8A4BCD3BE71}"/>
                </a:ext>
              </a:extLst>
            </p:cNvPr>
            <p:cNvSpPr/>
            <p:nvPr/>
          </p:nvSpPr>
          <p:spPr>
            <a:xfrm>
              <a:off x="10252870" y="5684734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8" name="椭圆 267">
              <a:extLst>
                <a:ext uri="{FF2B5EF4-FFF2-40B4-BE49-F238E27FC236}">
                  <a16:creationId xmlns:a16="http://schemas.microsoft.com/office/drawing/2014/main" id="{9E75A91D-CD14-47B2-A9C3-FA5126B4D4F8}"/>
                </a:ext>
              </a:extLst>
            </p:cNvPr>
            <p:cNvSpPr/>
            <p:nvPr/>
          </p:nvSpPr>
          <p:spPr>
            <a:xfrm>
              <a:off x="8820257" y="4387796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椭圆 268">
              <a:extLst>
                <a:ext uri="{FF2B5EF4-FFF2-40B4-BE49-F238E27FC236}">
                  <a16:creationId xmlns:a16="http://schemas.microsoft.com/office/drawing/2014/main" id="{DF6BB11E-A7C6-476B-868D-F6509166BFB6}"/>
                </a:ext>
              </a:extLst>
            </p:cNvPr>
            <p:cNvSpPr/>
            <p:nvPr/>
          </p:nvSpPr>
          <p:spPr>
            <a:xfrm>
              <a:off x="9426284" y="4237859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椭圆 269">
              <a:extLst>
                <a:ext uri="{FF2B5EF4-FFF2-40B4-BE49-F238E27FC236}">
                  <a16:creationId xmlns:a16="http://schemas.microsoft.com/office/drawing/2014/main" id="{D7D22CDA-BCD9-4BFB-8C52-743ABD1D7E9C}"/>
                </a:ext>
              </a:extLst>
            </p:cNvPr>
            <p:cNvSpPr/>
            <p:nvPr/>
          </p:nvSpPr>
          <p:spPr>
            <a:xfrm>
              <a:off x="9136079" y="4971382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椭圆 270">
              <a:extLst>
                <a:ext uri="{FF2B5EF4-FFF2-40B4-BE49-F238E27FC236}">
                  <a16:creationId xmlns:a16="http://schemas.microsoft.com/office/drawing/2014/main" id="{E22570A5-D944-4CDD-9B46-D056DB8B32AC}"/>
                </a:ext>
              </a:extLst>
            </p:cNvPr>
            <p:cNvSpPr/>
            <p:nvPr/>
          </p:nvSpPr>
          <p:spPr>
            <a:xfrm>
              <a:off x="9225491" y="5287610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2" name="椭圆 271">
              <a:extLst>
                <a:ext uri="{FF2B5EF4-FFF2-40B4-BE49-F238E27FC236}">
                  <a16:creationId xmlns:a16="http://schemas.microsoft.com/office/drawing/2014/main" id="{BEB69AFB-C12A-4DE8-86A9-686F96B32FD9}"/>
                </a:ext>
              </a:extLst>
            </p:cNvPr>
            <p:cNvSpPr/>
            <p:nvPr/>
          </p:nvSpPr>
          <p:spPr>
            <a:xfrm>
              <a:off x="10328043" y="4574276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6" name="椭圆 275">
              <a:extLst>
                <a:ext uri="{FF2B5EF4-FFF2-40B4-BE49-F238E27FC236}">
                  <a16:creationId xmlns:a16="http://schemas.microsoft.com/office/drawing/2014/main" id="{D583BC61-EA61-4F45-BD07-E5D744C4EAB7}"/>
                </a:ext>
              </a:extLst>
            </p:cNvPr>
            <p:cNvSpPr/>
            <p:nvPr/>
          </p:nvSpPr>
          <p:spPr>
            <a:xfrm>
              <a:off x="10142207" y="2410929"/>
              <a:ext cx="124320" cy="124320"/>
            </a:xfrm>
            <a:prstGeom prst="ellipse">
              <a:avLst/>
            </a:prstGeom>
            <a:solidFill>
              <a:srgbClr val="FF8989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7" name="椭圆 276">
              <a:extLst>
                <a:ext uri="{FF2B5EF4-FFF2-40B4-BE49-F238E27FC236}">
                  <a16:creationId xmlns:a16="http://schemas.microsoft.com/office/drawing/2014/main" id="{E18A1F5C-57EE-4C21-831D-293423CC4456}"/>
                </a:ext>
              </a:extLst>
            </p:cNvPr>
            <p:cNvSpPr/>
            <p:nvPr/>
          </p:nvSpPr>
          <p:spPr>
            <a:xfrm>
              <a:off x="10417993" y="2760875"/>
              <a:ext cx="124320" cy="124320"/>
            </a:xfrm>
            <a:prstGeom prst="ellipse">
              <a:avLst/>
            </a:prstGeom>
            <a:solidFill>
              <a:srgbClr val="FF8989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椭圆 282">
              <a:extLst>
                <a:ext uri="{FF2B5EF4-FFF2-40B4-BE49-F238E27FC236}">
                  <a16:creationId xmlns:a16="http://schemas.microsoft.com/office/drawing/2014/main" id="{1C3518B4-42E0-4DCE-BD16-CF564E5911B2}"/>
                </a:ext>
              </a:extLst>
            </p:cNvPr>
            <p:cNvSpPr/>
            <p:nvPr/>
          </p:nvSpPr>
          <p:spPr>
            <a:xfrm>
              <a:off x="9889096" y="2575077"/>
              <a:ext cx="124320" cy="124320"/>
            </a:xfrm>
            <a:prstGeom prst="ellipse">
              <a:avLst/>
            </a:prstGeom>
            <a:solidFill>
              <a:srgbClr val="FF8989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椭圆 288">
              <a:extLst>
                <a:ext uri="{FF2B5EF4-FFF2-40B4-BE49-F238E27FC236}">
                  <a16:creationId xmlns:a16="http://schemas.microsoft.com/office/drawing/2014/main" id="{336AFE27-6479-444E-BFB7-B228CCEDB7AB}"/>
                </a:ext>
              </a:extLst>
            </p:cNvPr>
            <p:cNvSpPr/>
            <p:nvPr/>
          </p:nvSpPr>
          <p:spPr>
            <a:xfrm>
              <a:off x="10790599" y="2484475"/>
              <a:ext cx="124320" cy="124320"/>
            </a:xfrm>
            <a:prstGeom prst="ellipse">
              <a:avLst/>
            </a:prstGeom>
            <a:solidFill>
              <a:srgbClr val="FF8989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椭圆 296">
              <a:extLst>
                <a:ext uri="{FF2B5EF4-FFF2-40B4-BE49-F238E27FC236}">
                  <a16:creationId xmlns:a16="http://schemas.microsoft.com/office/drawing/2014/main" id="{AE4A1E10-D58A-4641-87DC-019FD33E53B1}"/>
                </a:ext>
              </a:extLst>
            </p:cNvPr>
            <p:cNvSpPr/>
            <p:nvPr/>
          </p:nvSpPr>
          <p:spPr>
            <a:xfrm>
              <a:off x="10269616" y="3064595"/>
              <a:ext cx="124320" cy="124320"/>
            </a:xfrm>
            <a:prstGeom prst="ellipse">
              <a:avLst/>
            </a:prstGeom>
            <a:solidFill>
              <a:srgbClr val="FF8989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椭圆 297">
              <a:extLst>
                <a:ext uri="{FF2B5EF4-FFF2-40B4-BE49-F238E27FC236}">
                  <a16:creationId xmlns:a16="http://schemas.microsoft.com/office/drawing/2014/main" id="{0AFECC3E-DD92-49A3-8CFA-58F3330D555C}"/>
                </a:ext>
              </a:extLst>
            </p:cNvPr>
            <p:cNvSpPr/>
            <p:nvPr/>
          </p:nvSpPr>
          <p:spPr>
            <a:xfrm>
              <a:off x="10050201" y="4300396"/>
              <a:ext cx="124320" cy="124320"/>
            </a:xfrm>
            <a:prstGeom prst="ellipse">
              <a:avLst/>
            </a:prstGeom>
            <a:solidFill>
              <a:schemeClr val="accent4">
                <a:lumMod val="7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椭圆 298">
              <a:extLst>
                <a:ext uri="{FF2B5EF4-FFF2-40B4-BE49-F238E27FC236}">
                  <a16:creationId xmlns:a16="http://schemas.microsoft.com/office/drawing/2014/main" id="{E47D339B-AB22-4884-85B9-1E49AC552B62}"/>
                </a:ext>
              </a:extLst>
            </p:cNvPr>
            <p:cNvSpPr/>
            <p:nvPr/>
          </p:nvSpPr>
          <p:spPr>
            <a:xfrm>
              <a:off x="9085507" y="2435706"/>
              <a:ext cx="124320" cy="124320"/>
            </a:xfrm>
            <a:prstGeom prst="ellipse">
              <a:avLst/>
            </a:prstGeom>
            <a:solidFill>
              <a:srgbClr val="FF8989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椭圆 299">
              <a:extLst>
                <a:ext uri="{FF2B5EF4-FFF2-40B4-BE49-F238E27FC236}">
                  <a16:creationId xmlns:a16="http://schemas.microsoft.com/office/drawing/2014/main" id="{D9589C76-6F71-4199-A749-061EDEB27BFF}"/>
                </a:ext>
              </a:extLst>
            </p:cNvPr>
            <p:cNvSpPr/>
            <p:nvPr/>
          </p:nvSpPr>
          <p:spPr>
            <a:xfrm>
              <a:off x="8781302" y="2587830"/>
              <a:ext cx="124320" cy="124320"/>
            </a:xfrm>
            <a:prstGeom prst="ellipse">
              <a:avLst/>
            </a:prstGeom>
            <a:solidFill>
              <a:srgbClr val="FF8989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椭圆 300">
              <a:extLst>
                <a:ext uri="{FF2B5EF4-FFF2-40B4-BE49-F238E27FC236}">
                  <a16:creationId xmlns:a16="http://schemas.microsoft.com/office/drawing/2014/main" id="{E867DF57-344C-4F7C-904D-C530F331F1A1}"/>
                </a:ext>
              </a:extLst>
            </p:cNvPr>
            <p:cNvSpPr/>
            <p:nvPr/>
          </p:nvSpPr>
          <p:spPr>
            <a:xfrm>
              <a:off x="10390203" y="2540375"/>
              <a:ext cx="124320" cy="124320"/>
            </a:xfrm>
            <a:prstGeom prst="ellipse">
              <a:avLst/>
            </a:prstGeom>
            <a:solidFill>
              <a:srgbClr val="FF8989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2" name="椭圆 301">
              <a:extLst>
                <a:ext uri="{FF2B5EF4-FFF2-40B4-BE49-F238E27FC236}">
                  <a16:creationId xmlns:a16="http://schemas.microsoft.com/office/drawing/2014/main" id="{C50CC4D1-4ADF-458C-94C4-D1904EEBB241}"/>
                </a:ext>
              </a:extLst>
            </p:cNvPr>
            <p:cNvSpPr/>
            <p:nvPr/>
          </p:nvSpPr>
          <p:spPr>
            <a:xfrm>
              <a:off x="10483112" y="3217103"/>
              <a:ext cx="124320" cy="124320"/>
            </a:xfrm>
            <a:prstGeom prst="ellipse">
              <a:avLst/>
            </a:prstGeom>
            <a:solidFill>
              <a:srgbClr val="FF8989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2" name="组合 361">
            <a:extLst>
              <a:ext uri="{FF2B5EF4-FFF2-40B4-BE49-F238E27FC236}">
                <a16:creationId xmlns:a16="http://schemas.microsoft.com/office/drawing/2014/main" id="{4EDE0261-D783-498A-9537-74CA1A9C70C3}"/>
              </a:ext>
            </a:extLst>
          </p:cNvPr>
          <p:cNvGrpSpPr/>
          <p:nvPr/>
        </p:nvGrpSpPr>
        <p:grpSpPr>
          <a:xfrm>
            <a:off x="3747153" y="2721308"/>
            <a:ext cx="3032863" cy="1352750"/>
            <a:chOff x="891043" y="4566491"/>
            <a:chExt cx="3032863" cy="1352750"/>
          </a:xfrm>
        </p:grpSpPr>
        <p:sp>
          <p:nvSpPr>
            <p:cNvPr id="349" name="椭圆 348">
              <a:extLst>
                <a:ext uri="{FF2B5EF4-FFF2-40B4-BE49-F238E27FC236}">
                  <a16:creationId xmlns:a16="http://schemas.microsoft.com/office/drawing/2014/main" id="{AFE7EE7B-7913-4ED7-A3CF-3A7BA8A5013C}"/>
                </a:ext>
              </a:extLst>
            </p:cNvPr>
            <p:cNvSpPr/>
            <p:nvPr/>
          </p:nvSpPr>
          <p:spPr>
            <a:xfrm>
              <a:off x="2226043" y="5306652"/>
              <a:ext cx="360000" cy="3600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0" name="椭圆 349">
              <a:extLst>
                <a:ext uri="{FF2B5EF4-FFF2-40B4-BE49-F238E27FC236}">
                  <a16:creationId xmlns:a16="http://schemas.microsoft.com/office/drawing/2014/main" id="{35FAB3A7-84C8-458B-91B3-D083DFC1A6DD}"/>
                </a:ext>
              </a:extLst>
            </p:cNvPr>
            <p:cNvSpPr/>
            <p:nvPr/>
          </p:nvSpPr>
          <p:spPr>
            <a:xfrm>
              <a:off x="1406227" y="5316381"/>
              <a:ext cx="360000" cy="360000"/>
            </a:xfrm>
            <a:prstGeom prst="ellipse">
              <a:avLst/>
            </a:prstGeom>
            <a:solidFill>
              <a:srgbClr val="FF8989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2" name="椭圆 351">
              <a:extLst>
                <a:ext uri="{FF2B5EF4-FFF2-40B4-BE49-F238E27FC236}">
                  <a16:creationId xmlns:a16="http://schemas.microsoft.com/office/drawing/2014/main" id="{6350F57B-969D-4D0E-84E7-9E6645DEC119}"/>
                </a:ext>
              </a:extLst>
            </p:cNvPr>
            <p:cNvSpPr/>
            <p:nvPr/>
          </p:nvSpPr>
          <p:spPr>
            <a:xfrm>
              <a:off x="1818896" y="4566491"/>
              <a:ext cx="360000" cy="3600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左中括号 34">
              <a:extLst>
                <a:ext uri="{FF2B5EF4-FFF2-40B4-BE49-F238E27FC236}">
                  <a16:creationId xmlns:a16="http://schemas.microsoft.com/office/drawing/2014/main" id="{8B273B4D-4AF7-47C2-B90A-E8826E376F64}"/>
                </a:ext>
              </a:extLst>
            </p:cNvPr>
            <p:cNvSpPr/>
            <p:nvPr/>
          </p:nvSpPr>
          <p:spPr>
            <a:xfrm>
              <a:off x="1360615" y="5203856"/>
              <a:ext cx="63175" cy="601797"/>
            </a:xfrm>
            <a:prstGeom prst="leftBracket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3" name="加号 352">
              <a:extLst>
                <a:ext uri="{FF2B5EF4-FFF2-40B4-BE49-F238E27FC236}">
                  <a16:creationId xmlns:a16="http://schemas.microsoft.com/office/drawing/2014/main" id="{127311EA-E238-49C8-84A2-E910376CBBC3}"/>
                </a:ext>
              </a:extLst>
            </p:cNvPr>
            <p:cNvSpPr/>
            <p:nvPr/>
          </p:nvSpPr>
          <p:spPr>
            <a:xfrm>
              <a:off x="1828317" y="5315362"/>
              <a:ext cx="325086" cy="342579"/>
            </a:xfrm>
            <a:prstGeom prst="mathPlus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4" name="减号 353">
              <a:extLst>
                <a:ext uri="{FF2B5EF4-FFF2-40B4-BE49-F238E27FC236}">
                  <a16:creationId xmlns:a16="http://schemas.microsoft.com/office/drawing/2014/main" id="{B5E642AC-0D2F-4868-8690-7E26D00DCA60}"/>
                </a:ext>
              </a:extLst>
            </p:cNvPr>
            <p:cNvSpPr/>
            <p:nvPr/>
          </p:nvSpPr>
          <p:spPr>
            <a:xfrm>
              <a:off x="891043" y="4991069"/>
              <a:ext cx="3032863" cy="143221"/>
            </a:xfrm>
            <a:prstGeom prst="mathMinus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5" name="文本框 354">
              <a:extLst>
                <a:ext uri="{FF2B5EF4-FFF2-40B4-BE49-F238E27FC236}">
                  <a16:creationId xmlns:a16="http://schemas.microsoft.com/office/drawing/2014/main" id="{6902172C-2037-40DD-A9CD-224D09B2F49E}"/>
                </a:ext>
              </a:extLst>
            </p:cNvPr>
            <p:cNvSpPr txBox="1"/>
            <p:nvPr/>
          </p:nvSpPr>
          <p:spPr>
            <a:xfrm>
              <a:off x="2176831" y="4663982"/>
              <a:ext cx="9540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综艺简体" panose="02010601030101010101" pitchFamily="2" charset="-122"/>
                  <a:ea typeface="方正综艺简体" panose="02010601030101010101" pitchFamily="2" charset="-122"/>
                </a:defRPr>
              </a:lvl1pPr>
            </a:lstStyle>
            <a:p>
              <a:r>
                <a:rPr lang="zh-CN" altLang="en-US"/>
                <a:t>数量</a:t>
              </a:r>
            </a:p>
          </p:txBody>
        </p:sp>
        <p:sp>
          <p:nvSpPr>
            <p:cNvPr id="356" name="左中括号 355">
              <a:extLst>
                <a:ext uri="{FF2B5EF4-FFF2-40B4-BE49-F238E27FC236}">
                  <a16:creationId xmlns:a16="http://schemas.microsoft.com/office/drawing/2014/main" id="{13886A6E-AF3E-43E2-8589-9900C7FA3FB5}"/>
                </a:ext>
              </a:extLst>
            </p:cNvPr>
            <p:cNvSpPr/>
            <p:nvPr/>
          </p:nvSpPr>
          <p:spPr>
            <a:xfrm rot="10800000">
              <a:off x="2639240" y="5195873"/>
              <a:ext cx="63175" cy="601797"/>
            </a:xfrm>
            <a:prstGeom prst="leftBracket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7" name="文本框 356">
              <a:extLst>
                <a:ext uri="{FF2B5EF4-FFF2-40B4-BE49-F238E27FC236}">
                  <a16:creationId xmlns:a16="http://schemas.microsoft.com/office/drawing/2014/main" id="{666FF900-C11D-4252-9E78-C03D485DD4FA}"/>
                </a:ext>
              </a:extLst>
            </p:cNvPr>
            <p:cNvSpPr txBox="1"/>
            <p:nvPr/>
          </p:nvSpPr>
          <p:spPr>
            <a:xfrm>
              <a:off x="2665758" y="5519131"/>
              <a:ext cx="9540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440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综艺简体" panose="02010601030101010101" pitchFamily="2" charset="-122"/>
                  <a:ea typeface="方正综艺简体" panose="02010601030101010101" pitchFamily="2" charset="-122"/>
                </a:defRPr>
              </a:lvl1pPr>
            </a:lstStyle>
            <a:p>
              <a:r>
                <a:rPr lang="zh-CN" altLang="en-US" sz="2000" i="1"/>
                <a:t>数量</a:t>
              </a:r>
            </a:p>
          </p:txBody>
        </p:sp>
      </p:grpSp>
      <p:grpSp>
        <p:nvGrpSpPr>
          <p:cNvPr id="364" name="组合 363">
            <a:extLst>
              <a:ext uri="{FF2B5EF4-FFF2-40B4-BE49-F238E27FC236}">
                <a16:creationId xmlns:a16="http://schemas.microsoft.com/office/drawing/2014/main" id="{2DAF33D8-C74B-4AD9-A173-BC1DB1C4723A}"/>
              </a:ext>
            </a:extLst>
          </p:cNvPr>
          <p:cNvGrpSpPr/>
          <p:nvPr/>
        </p:nvGrpSpPr>
        <p:grpSpPr>
          <a:xfrm>
            <a:off x="513197" y="2024535"/>
            <a:ext cx="6219893" cy="2167117"/>
            <a:chOff x="513197" y="4019011"/>
            <a:chExt cx="6219893" cy="21671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C28665A8-4036-436D-863F-951A310AFC35}"/>
                    </a:ext>
                  </a:extLst>
                </p:cNvPr>
                <p:cNvSpPr txBox="1"/>
                <p:nvPr/>
              </p:nvSpPr>
              <p:spPr>
                <a:xfrm>
                  <a:off x="708491" y="4620287"/>
                  <a:ext cx="3232295" cy="11079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l-GR" altLang="zh-CN" sz="72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7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7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l-GR" altLang="zh-CN" sz="72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altLang="zh-CN" sz="72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72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sz="72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altLang="zh-CN" sz="72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=</a:t>
                  </a:r>
                  <a:endParaRPr lang="zh-CN" altLang="en-US" sz="72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C28665A8-4036-436D-863F-951A310AFC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491" y="4620287"/>
                  <a:ext cx="3232295" cy="1107996"/>
                </a:xfrm>
                <a:prstGeom prst="rect">
                  <a:avLst/>
                </a:prstGeom>
                <a:blipFill>
                  <a:blip r:embed="rId4"/>
                  <a:stretch>
                    <a:fillRect t="-24725" r="-16226" b="-4890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0" name="矩形: 对角圆角 359">
              <a:extLst>
                <a:ext uri="{FF2B5EF4-FFF2-40B4-BE49-F238E27FC236}">
                  <a16:creationId xmlns:a16="http://schemas.microsoft.com/office/drawing/2014/main" id="{482D926A-E76E-4BB8-B03F-F07D163B0FD2}"/>
                </a:ext>
              </a:extLst>
            </p:cNvPr>
            <p:cNvSpPr/>
            <p:nvPr/>
          </p:nvSpPr>
          <p:spPr>
            <a:xfrm>
              <a:off x="513197" y="4019011"/>
              <a:ext cx="6219893" cy="2167117"/>
            </a:xfrm>
            <a:prstGeom prst="round2Diag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E70E8F17-FE25-49C7-9EE6-E26CA16C3759}"/>
              </a:ext>
            </a:extLst>
          </p:cNvPr>
          <p:cNvCxnSpPr>
            <a:cxnSpLocks/>
          </p:cNvCxnSpPr>
          <p:nvPr/>
        </p:nvCxnSpPr>
        <p:spPr>
          <a:xfrm flipH="1">
            <a:off x="10204367" y="2083778"/>
            <a:ext cx="28493" cy="283191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DA533CF0-6709-400F-B668-0CE4E60F323A}"/>
              </a:ext>
            </a:extLst>
          </p:cNvPr>
          <p:cNvSpPr txBox="1"/>
          <p:nvPr/>
        </p:nvSpPr>
        <p:spPr>
          <a:xfrm>
            <a:off x="9698937" y="1770228"/>
            <a:ext cx="1868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i="1">
                <a:solidFill>
                  <a:schemeClr val="tx1">
                    <a:lumMod val="65000"/>
                    <a:lumOff val="35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</a:rPr>
              <a:t>随机取样点</a:t>
            </a:r>
          </a:p>
        </p:txBody>
      </p:sp>
    </p:spTree>
    <p:extLst>
      <p:ext uri="{BB962C8B-B14F-4D97-AF65-F5344CB8AC3E}">
        <p14:creationId xmlns:p14="http://schemas.microsoft.com/office/powerpoint/2010/main" val="18618478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E5B70082-9642-426C-B067-C993E92A07CC}"/>
              </a:ext>
            </a:extLst>
          </p:cNvPr>
          <p:cNvSpPr txBox="1"/>
          <p:nvPr/>
        </p:nvSpPr>
        <p:spPr>
          <a:xfrm>
            <a:off x="908301" y="198599"/>
            <a:ext cx="1518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2BC7C0"/>
                </a:solidFill>
              </a:rPr>
              <a:t>RANK 0</a:t>
            </a:r>
            <a:endParaRPr lang="zh-CN" altLang="en-US" sz="2400" b="1">
              <a:solidFill>
                <a:srgbClr val="2BC7C0"/>
              </a:solidFill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93A49B7-AB6C-4B0D-822E-D617AE6D7976}"/>
              </a:ext>
            </a:extLst>
          </p:cNvPr>
          <p:cNvCxnSpPr>
            <a:cxnSpLocks/>
          </p:cNvCxnSpPr>
          <p:nvPr/>
        </p:nvCxnSpPr>
        <p:spPr>
          <a:xfrm>
            <a:off x="459197" y="186211"/>
            <a:ext cx="0" cy="6417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FF879A9-2E77-47DE-8EDA-D98B745BA0B4}"/>
              </a:ext>
            </a:extLst>
          </p:cNvPr>
          <p:cNvCxnSpPr>
            <a:cxnSpLocks/>
          </p:cNvCxnSpPr>
          <p:nvPr/>
        </p:nvCxnSpPr>
        <p:spPr>
          <a:xfrm>
            <a:off x="459198" y="428023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CAFADB9-0523-4010-B39F-07E848859B1E}"/>
              </a:ext>
            </a:extLst>
          </p:cNvPr>
          <p:cNvCxnSpPr>
            <a:cxnSpLocks/>
          </p:cNvCxnSpPr>
          <p:nvPr/>
        </p:nvCxnSpPr>
        <p:spPr>
          <a:xfrm>
            <a:off x="459198" y="1346852"/>
            <a:ext cx="40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5113035C-C6C8-4EE4-941C-5EB67230546A}"/>
              </a:ext>
            </a:extLst>
          </p:cNvPr>
          <p:cNvSpPr/>
          <p:nvPr/>
        </p:nvSpPr>
        <p:spPr>
          <a:xfrm>
            <a:off x="405197" y="374023"/>
            <a:ext cx="108000" cy="108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0D419ECD-069F-48EF-95F9-8770BF08B854}"/>
              </a:ext>
            </a:extLst>
          </p:cNvPr>
          <p:cNvSpPr/>
          <p:nvPr/>
        </p:nvSpPr>
        <p:spPr>
          <a:xfrm>
            <a:off x="405197" y="1292852"/>
            <a:ext cx="108000" cy="108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1DF4424-3B68-40C0-A098-F6813C78D769}"/>
              </a:ext>
            </a:extLst>
          </p:cNvPr>
          <p:cNvSpPr/>
          <p:nvPr/>
        </p:nvSpPr>
        <p:spPr>
          <a:xfrm>
            <a:off x="2223280" y="237394"/>
            <a:ext cx="3524207" cy="38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b="1" i="1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</a:rPr>
              <a:t>If </a:t>
            </a:r>
            <a:r>
              <a:rPr lang="zh-CN" altLang="en-US" sz="1600" b="1" i="1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</a:rPr>
              <a:t>语句</a:t>
            </a:r>
            <a:endParaRPr lang="en-US" altLang="zh-CN" sz="1600" b="1" i="1">
              <a:solidFill>
                <a:schemeClr val="tx1">
                  <a:lumMod val="65000"/>
                  <a:lumOff val="35000"/>
                </a:schemeClr>
              </a:solidFill>
              <a:latin typeface="微软雅黑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9D74F0A2-AE19-47FD-AE1B-68999EBAD7C1}"/>
              </a:ext>
            </a:extLst>
          </p:cNvPr>
          <p:cNvGrpSpPr/>
          <p:nvPr/>
        </p:nvGrpSpPr>
        <p:grpSpPr>
          <a:xfrm>
            <a:off x="5747487" y="6371773"/>
            <a:ext cx="697026" cy="234609"/>
            <a:chOff x="1567543" y="1045029"/>
            <a:chExt cx="697026" cy="234609"/>
          </a:xfrm>
        </p:grpSpPr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554DC110-859D-49C4-9559-341B73CDBD5C}"/>
                </a:ext>
              </a:extLst>
            </p:cNvPr>
            <p:cNvCxnSpPr/>
            <p:nvPr/>
          </p:nvCxnSpPr>
          <p:spPr>
            <a:xfrm>
              <a:off x="1567543" y="1045029"/>
              <a:ext cx="333828" cy="23222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DE9B9B23-0AA9-476C-AA11-D47630879AA8}"/>
                </a:ext>
              </a:extLst>
            </p:cNvPr>
            <p:cNvCxnSpPr/>
            <p:nvPr/>
          </p:nvCxnSpPr>
          <p:spPr>
            <a:xfrm flipV="1">
              <a:off x="1896609" y="1047410"/>
              <a:ext cx="367960" cy="23222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CF7539F8-CCD4-4D08-8903-4B6C2A73AC1E}"/>
              </a:ext>
            </a:extLst>
          </p:cNvPr>
          <p:cNvSpPr txBox="1"/>
          <p:nvPr/>
        </p:nvSpPr>
        <p:spPr>
          <a:xfrm>
            <a:off x="1058056" y="1023686"/>
            <a:ext cx="6864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olidFill>
                  <a:schemeClr val="tx1">
                    <a:lumMod val="65000"/>
                    <a:lumOff val="35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</a:rPr>
              <a:t>if </a:t>
            </a:r>
            <a:r>
              <a:rPr lang="zh-CN" altLang="en-US" sz="3600">
                <a:solidFill>
                  <a:schemeClr val="tx1">
                    <a:lumMod val="65000"/>
                    <a:lumOff val="35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</a:rPr>
              <a:t>语句</a:t>
            </a:r>
            <a:endParaRPr lang="en-US" altLang="zh-CN" sz="3600">
              <a:solidFill>
                <a:srgbClr val="FF0000"/>
              </a:solidFill>
              <a:latin typeface="方正综艺简体" panose="02010601030101010101" pitchFamily="2" charset="-122"/>
              <a:ea typeface="方正综艺简体" panose="02010601030101010101" pitchFamily="2" charset="-122"/>
              <a:sym typeface="Wingdings" panose="05000000000000000000" pitchFamily="2" charset="2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4E2B9D5E-D2E4-4EE0-8D4B-1512EED57C82}"/>
              </a:ext>
            </a:extLst>
          </p:cNvPr>
          <p:cNvCxnSpPr>
            <a:cxnSpLocks/>
          </p:cNvCxnSpPr>
          <p:nvPr/>
        </p:nvCxnSpPr>
        <p:spPr>
          <a:xfrm>
            <a:off x="459198" y="3340100"/>
            <a:ext cx="4064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9A047DEF-6FA3-4D54-BCAD-FC4247011740}"/>
              </a:ext>
            </a:extLst>
          </p:cNvPr>
          <p:cNvSpPr/>
          <p:nvPr/>
        </p:nvSpPr>
        <p:spPr>
          <a:xfrm>
            <a:off x="405197" y="3286100"/>
            <a:ext cx="108000" cy="108000"/>
          </a:xfrm>
          <a:prstGeom prst="ellipse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B01143-F96E-419D-9052-20AB71ED5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665" y="1670017"/>
            <a:ext cx="7134225" cy="1885950"/>
          </a:xfrm>
          <a:prstGeom prst="rect">
            <a:avLst/>
          </a:prstGeom>
        </p:spPr>
      </p:pic>
      <p:grpSp>
        <p:nvGrpSpPr>
          <p:cNvPr id="45" name="组合 44">
            <a:extLst>
              <a:ext uri="{FF2B5EF4-FFF2-40B4-BE49-F238E27FC236}">
                <a16:creationId xmlns:a16="http://schemas.microsoft.com/office/drawing/2014/main" id="{BFBF72BF-7782-4DA8-9918-1CC2EB63127F}"/>
              </a:ext>
            </a:extLst>
          </p:cNvPr>
          <p:cNvGrpSpPr/>
          <p:nvPr/>
        </p:nvGrpSpPr>
        <p:grpSpPr>
          <a:xfrm>
            <a:off x="726848" y="461730"/>
            <a:ext cx="10606833" cy="5821375"/>
            <a:chOff x="726848" y="461730"/>
            <a:chExt cx="10606833" cy="5821375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D766D21F-0202-4D59-92EB-F59AFBE6FAB7}"/>
                </a:ext>
              </a:extLst>
            </p:cNvPr>
            <p:cNvGrpSpPr/>
            <p:nvPr/>
          </p:nvGrpSpPr>
          <p:grpSpPr>
            <a:xfrm>
              <a:off x="2145323" y="461730"/>
              <a:ext cx="9188358" cy="5821375"/>
              <a:chOff x="1973310" y="986828"/>
              <a:chExt cx="9188358" cy="5821375"/>
            </a:xfrm>
          </p:grpSpPr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1C2BE89A-89AE-41E9-8E41-F6647E2594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3993" y="986828"/>
                <a:ext cx="0" cy="58213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1D1BAA11-8736-4CC7-96CA-22348B374B6D}"/>
                  </a:ext>
                </a:extLst>
              </p:cNvPr>
              <p:cNvSpPr/>
              <p:nvPr/>
            </p:nvSpPr>
            <p:spPr>
              <a:xfrm>
                <a:off x="8796893" y="1984846"/>
                <a:ext cx="2364775" cy="6701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3200" b="1" i="1">
                    <a:solidFill>
                      <a:srgbClr val="0070C0"/>
                    </a:solidFill>
                    <a:latin typeface="微软雅黑"/>
                  </a:rPr>
                  <a:t>条件语句</a:t>
                </a:r>
                <a:endParaRPr lang="en-US" altLang="zh-CN" sz="3200" b="1" i="1">
                  <a:solidFill>
                    <a:srgbClr val="0070C0"/>
                  </a:solidFill>
                  <a:latin typeface="微软雅黑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D38ADD42-039A-4C40-B6EF-060F6B36C02E}"/>
                  </a:ext>
                </a:extLst>
              </p:cNvPr>
              <p:cNvSpPr/>
              <p:nvPr/>
            </p:nvSpPr>
            <p:spPr>
              <a:xfrm>
                <a:off x="1973310" y="2761234"/>
                <a:ext cx="1528894" cy="568609"/>
              </a:xfrm>
              <a:prstGeom prst="rect">
                <a:avLst/>
              </a:prstGeom>
              <a:solidFill>
                <a:schemeClr val="accent1">
                  <a:alpha val="3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6" name="连接符: 肘形 35">
                <a:extLst>
                  <a:ext uri="{FF2B5EF4-FFF2-40B4-BE49-F238E27FC236}">
                    <a16:creationId xmlns:a16="http://schemas.microsoft.com/office/drawing/2014/main" id="{BFFE4A04-0FB8-419F-BF3B-0A6925E913AD}"/>
                  </a:ext>
                </a:extLst>
              </p:cNvPr>
              <p:cNvCxnSpPr>
                <a:cxnSpLocks/>
                <a:stCxn id="35" idx="0"/>
              </p:cNvCxnSpPr>
              <p:nvPr/>
            </p:nvCxnSpPr>
            <p:spPr>
              <a:xfrm rot="5400000" flipH="1" flipV="1">
                <a:off x="5248119" y="-190456"/>
                <a:ext cx="441328" cy="546205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F6E67844-F9E7-418B-97B4-92168B5D7763}"/>
                  </a:ext>
                </a:extLst>
              </p:cNvPr>
              <p:cNvGrpSpPr/>
              <p:nvPr/>
            </p:nvGrpSpPr>
            <p:grpSpPr>
              <a:xfrm>
                <a:off x="8295151" y="2265906"/>
                <a:ext cx="406400" cy="108000"/>
                <a:chOff x="8295151" y="2265906"/>
                <a:chExt cx="406400" cy="108000"/>
              </a:xfrm>
            </p:grpSpPr>
            <p:cxnSp>
              <p:nvCxnSpPr>
                <p:cNvPr id="42" name="直接连接符 41">
                  <a:extLst>
                    <a:ext uri="{FF2B5EF4-FFF2-40B4-BE49-F238E27FC236}">
                      <a16:creationId xmlns:a16="http://schemas.microsoft.com/office/drawing/2014/main" id="{D9A312CC-F174-4E4C-BC75-DCBBF58281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95151" y="2319906"/>
                  <a:ext cx="406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椭圆 42">
                  <a:extLst>
                    <a:ext uri="{FF2B5EF4-FFF2-40B4-BE49-F238E27FC236}">
                      <a16:creationId xmlns:a16="http://schemas.microsoft.com/office/drawing/2014/main" id="{9B52E23B-C29B-465C-8053-138C0C12D921}"/>
                    </a:ext>
                  </a:extLst>
                </p:cNvPr>
                <p:cNvSpPr/>
                <p:nvPr/>
              </p:nvSpPr>
              <p:spPr>
                <a:xfrm>
                  <a:off x="8295151" y="2265906"/>
                  <a:ext cx="108000" cy="1080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878A09A-9437-410C-A70E-80C3066DA33E}"/>
                </a:ext>
              </a:extLst>
            </p:cNvPr>
            <p:cNvSpPr/>
            <p:nvPr/>
          </p:nvSpPr>
          <p:spPr>
            <a:xfrm>
              <a:off x="1312665" y="2835518"/>
              <a:ext cx="1193143" cy="535346"/>
            </a:xfrm>
            <a:prstGeom prst="rect">
              <a:avLst/>
            </a:prstGeom>
            <a:solidFill>
              <a:srgbClr val="FF656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CBC1C3DE-DBB2-45FB-BEDC-EEFD94501E3E}"/>
                </a:ext>
              </a:extLst>
            </p:cNvPr>
            <p:cNvCxnSpPr>
              <a:stCxn id="22" idx="2"/>
            </p:cNvCxnSpPr>
            <p:nvPr/>
          </p:nvCxnSpPr>
          <p:spPr>
            <a:xfrm flipH="1">
              <a:off x="1909236" y="3370864"/>
              <a:ext cx="1" cy="1078044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38E0A19C-F586-4599-9AC0-88F2020F814B}"/>
                </a:ext>
              </a:extLst>
            </p:cNvPr>
            <p:cNvSpPr/>
            <p:nvPr/>
          </p:nvSpPr>
          <p:spPr>
            <a:xfrm>
              <a:off x="726848" y="4386408"/>
              <a:ext cx="2364775" cy="6701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3200" b="1" i="1">
                  <a:solidFill>
                    <a:srgbClr val="0070C0"/>
                  </a:solidFill>
                  <a:latin typeface="微软雅黑"/>
                </a:rPr>
                <a:t>注意缩进</a:t>
              </a:r>
              <a:endParaRPr lang="en-US" altLang="zh-CN" sz="3200" b="1" i="1">
                <a:solidFill>
                  <a:srgbClr val="0070C0"/>
                </a:solidFill>
                <a:latin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82911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6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4CEC6"/>
      </a:accent1>
      <a:accent2>
        <a:srgbClr val="EFA75F"/>
      </a:accent2>
      <a:accent3>
        <a:srgbClr val="A5A5A5"/>
      </a:accent3>
      <a:accent4>
        <a:srgbClr val="FFD54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chemeClr val="tx1">
              <a:lumMod val="75000"/>
              <a:lumOff val="25000"/>
            </a:schemeClr>
          </a:solidFill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990</Words>
  <Application>Microsoft Office PowerPoint</Application>
  <PresentationFormat>宽屏</PresentationFormat>
  <Paragraphs>219</Paragraphs>
  <Slides>33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5" baseType="lpstr">
      <vt:lpstr>等线</vt:lpstr>
      <vt:lpstr>方正兰亭粗黑简体</vt:lpstr>
      <vt:lpstr>方正隶变繁体</vt:lpstr>
      <vt:lpstr>方正隶变简体</vt:lpstr>
      <vt:lpstr>方正综艺简体</vt:lpstr>
      <vt:lpstr>宋体</vt:lpstr>
      <vt:lpstr>微软雅黑</vt:lpstr>
      <vt:lpstr>Arial</vt:lpstr>
      <vt:lpstr>Calibri</vt:lpstr>
      <vt:lpstr>Cambria Math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LYJ8512@126.com</dc:creator>
  <cp:lastModifiedBy>LYJ8512@126.com</cp:lastModifiedBy>
  <cp:revision>91</cp:revision>
  <dcterms:created xsi:type="dcterms:W3CDTF">2018-11-21T00:14:00Z</dcterms:created>
  <dcterms:modified xsi:type="dcterms:W3CDTF">2018-11-28T01:10:48Z</dcterms:modified>
</cp:coreProperties>
</file>