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57" r:id="rId3"/>
    <p:sldId id="262" r:id="rId4"/>
    <p:sldId id="263" r:id="rId5"/>
    <p:sldId id="287" r:id="rId6"/>
    <p:sldId id="288" r:id="rId7"/>
    <p:sldId id="264" r:id="rId8"/>
    <p:sldId id="265" r:id="rId9"/>
    <p:sldId id="290" r:id="rId10"/>
    <p:sldId id="286" r:id="rId11"/>
    <p:sldId id="291" r:id="rId12"/>
    <p:sldId id="292" r:id="rId13"/>
    <p:sldId id="293" r:id="rId14"/>
    <p:sldId id="272" r:id="rId15"/>
    <p:sldId id="273" r:id="rId16"/>
    <p:sldId id="300" r:id="rId17"/>
    <p:sldId id="289" r:id="rId18"/>
    <p:sldId id="297" r:id="rId19"/>
    <p:sldId id="298" r:id="rId20"/>
    <p:sldId id="295" r:id="rId21"/>
    <p:sldId id="296" r:id="rId22"/>
    <p:sldId id="301" r:id="rId23"/>
    <p:sldId id="302" r:id="rId24"/>
    <p:sldId id="299" r:id="rId25"/>
    <p:sldId id="285" r:id="rId26"/>
    <p:sldId id="294" r:id="rId27"/>
    <p:sldId id="266" r:id="rId28"/>
    <p:sldId id="268" r:id="rId29"/>
    <p:sldId id="267" r:id="rId30"/>
    <p:sldId id="271" r:id="rId31"/>
    <p:sldId id="274" r:id="rId32"/>
    <p:sldId id="276" r:id="rId33"/>
    <p:sldId id="277" r:id="rId34"/>
    <p:sldId id="278" r:id="rId35"/>
    <p:sldId id="279" r:id="rId36"/>
    <p:sldId id="280" r:id="rId37"/>
    <p:sldId id="281" r:id="rId38"/>
    <p:sldId id="282" r:id="rId39"/>
    <p:sldId id="283" r:id="rId40"/>
    <p:sldId id="284" r:id="rId41"/>
    <p:sldId id="275" r:id="rId4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83" d="100"/>
          <a:sy n="83" d="100"/>
        </p:scale>
        <p:origin x="144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58CB7-34F8-4358-AE58-0006D54AF39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6ABC492-6A38-49E2-8670-669B1C6581F4}">
      <dgm:prSet phldrT="[Text]"/>
      <dgm:spPr/>
      <dgm:t>
        <a:bodyPr/>
        <a:lstStyle/>
        <a:p>
          <a:r>
            <a:rPr lang="en-US" dirty="0" smtClean="0"/>
            <a:t>Docker</a:t>
          </a:r>
          <a:endParaRPr lang="en-US" dirty="0"/>
        </a:p>
      </dgm:t>
    </dgm:pt>
    <dgm:pt modelId="{2282F838-D1F3-4E04-8190-FDB47F4F2245}" type="parTrans" cxnId="{1BE97E9F-1CAF-44A2-8933-90F23C876BDE}">
      <dgm:prSet/>
      <dgm:spPr/>
      <dgm:t>
        <a:bodyPr/>
        <a:lstStyle/>
        <a:p>
          <a:endParaRPr lang="en-US"/>
        </a:p>
      </dgm:t>
    </dgm:pt>
    <dgm:pt modelId="{59F0FD8D-91E8-4FC3-A315-26CEFB8E1F4A}" type="sibTrans" cxnId="{1BE97E9F-1CAF-44A2-8933-90F23C876BDE}">
      <dgm:prSet/>
      <dgm:spPr/>
      <dgm:t>
        <a:bodyPr/>
        <a:lstStyle/>
        <a:p>
          <a:endParaRPr lang="en-US"/>
        </a:p>
      </dgm:t>
    </dgm:pt>
    <dgm:pt modelId="{44FE09E7-503A-49F2-A61A-2D54AB16E199}">
      <dgm:prSet phldrT="[Text]"/>
      <dgm:spPr/>
      <dgm:t>
        <a:bodyPr/>
        <a:lstStyle/>
        <a:p>
          <a:r>
            <a:rPr lang="en-US" dirty="0" smtClean="0"/>
            <a:t>EDC</a:t>
          </a:r>
          <a:endParaRPr lang="en-US" dirty="0"/>
        </a:p>
      </dgm:t>
    </dgm:pt>
    <dgm:pt modelId="{43BCD1B5-F599-4651-A486-6F743D621EE4}" type="parTrans" cxnId="{6AE1A831-D1EE-4EF3-BA93-3D1293E53D73}">
      <dgm:prSet/>
      <dgm:spPr/>
      <dgm:t>
        <a:bodyPr/>
        <a:lstStyle/>
        <a:p>
          <a:endParaRPr lang="en-US"/>
        </a:p>
      </dgm:t>
    </dgm:pt>
    <dgm:pt modelId="{93F8B285-7E71-466A-AF7D-B16D097F5AF1}" type="sibTrans" cxnId="{6AE1A831-D1EE-4EF3-BA93-3D1293E53D73}">
      <dgm:prSet/>
      <dgm:spPr/>
      <dgm:t>
        <a:bodyPr/>
        <a:lstStyle/>
        <a:p>
          <a:endParaRPr lang="en-US"/>
        </a:p>
      </dgm:t>
    </dgm:pt>
    <dgm:pt modelId="{5759C811-CABE-4B60-8FEA-7196B9B0570B}">
      <dgm:prSet phldrT="[Text]"/>
      <dgm:spPr/>
      <dgm:t>
        <a:bodyPr/>
        <a:lstStyle/>
        <a:p>
          <a:r>
            <a:rPr lang="en-US" dirty="0" smtClean="0"/>
            <a:t>MTC</a:t>
          </a:r>
          <a:endParaRPr lang="en-US" dirty="0"/>
        </a:p>
      </dgm:t>
    </dgm:pt>
    <dgm:pt modelId="{A8B71C74-3AF6-4AF7-B15F-22B7617679BB}" type="parTrans" cxnId="{BEFFA81B-329C-4020-B1FE-31EB96A83ABE}">
      <dgm:prSet/>
      <dgm:spPr/>
      <dgm:t>
        <a:bodyPr/>
        <a:lstStyle/>
        <a:p>
          <a:endParaRPr lang="en-US"/>
        </a:p>
      </dgm:t>
    </dgm:pt>
    <dgm:pt modelId="{BDE99703-3DDF-49E8-B0F2-4FF14F658136}" type="sibTrans" cxnId="{BEFFA81B-329C-4020-B1FE-31EB96A83ABE}">
      <dgm:prSet/>
      <dgm:spPr/>
      <dgm:t>
        <a:bodyPr/>
        <a:lstStyle/>
        <a:p>
          <a:endParaRPr lang="en-US"/>
        </a:p>
      </dgm:t>
    </dgm:pt>
    <dgm:pt modelId="{3A0783B7-6DB9-4F91-8B9E-E71DE2FD1338}">
      <dgm:prSet phldrT="[Text]"/>
      <dgm:spPr/>
      <dgm:t>
        <a:bodyPr/>
        <a:lstStyle/>
        <a:p>
          <a:r>
            <a:rPr lang="en-US" dirty="0" smtClean="0"/>
            <a:t>SUSE 12</a:t>
          </a:r>
          <a:endParaRPr lang="en-US" dirty="0"/>
        </a:p>
      </dgm:t>
    </dgm:pt>
    <dgm:pt modelId="{3BEBC39E-23BD-40E1-9491-D7FC731C815C}" type="parTrans" cxnId="{BE696595-7D99-42A2-A4AF-9043AD8C0832}">
      <dgm:prSet/>
      <dgm:spPr/>
      <dgm:t>
        <a:bodyPr/>
        <a:lstStyle/>
        <a:p>
          <a:endParaRPr lang="en-US"/>
        </a:p>
      </dgm:t>
    </dgm:pt>
    <dgm:pt modelId="{0DBDD32E-A7E2-4EDC-A0E9-428E550413D0}" type="sibTrans" cxnId="{BE696595-7D99-42A2-A4AF-9043AD8C0832}">
      <dgm:prSet/>
      <dgm:spPr/>
      <dgm:t>
        <a:bodyPr/>
        <a:lstStyle/>
        <a:p>
          <a:endParaRPr lang="en-US"/>
        </a:p>
      </dgm:t>
    </dgm:pt>
    <dgm:pt modelId="{4182CF2C-595E-4EF6-81CF-191D170429CB}">
      <dgm:prSet phldrT="[Text]"/>
      <dgm:spPr/>
      <dgm:t>
        <a:bodyPr/>
        <a:lstStyle/>
        <a:p>
          <a:r>
            <a:rPr lang="en-US" dirty="0" smtClean="0"/>
            <a:t>With Internet</a:t>
          </a:r>
          <a:endParaRPr lang="en-US" dirty="0"/>
        </a:p>
      </dgm:t>
    </dgm:pt>
    <dgm:pt modelId="{2599BE1D-D0D3-49AF-9E77-E4489EA6CF1F}" type="parTrans" cxnId="{8B0B6E93-A225-495E-8C28-6AA6EDB061C5}">
      <dgm:prSet/>
      <dgm:spPr/>
      <dgm:t>
        <a:bodyPr/>
        <a:lstStyle/>
        <a:p>
          <a:endParaRPr lang="en-US"/>
        </a:p>
      </dgm:t>
    </dgm:pt>
    <dgm:pt modelId="{7E11D9A8-CC31-460B-BBB2-7DBDDF70A525}" type="sibTrans" cxnId="{8B0B6E93-A225-495E-8C28-6AA6EDB061C5}">
      <dgm:prSet/>
      <dgm:spPr/>
      <dgm:t>
        <a:bodyPr/>
        <a:lstStyle/>
        <a:p>
          <a:endParaRPr lang="en-US"/>
        </a:p>
      </dgm:t>
    </dgm:pt>
    <dgm:pt modelId="{1494C1AD-D3C6-48B6-B4C1-C386A16BCF7A}">
      <dgm:prSet phldrT="[Text]"/>
      <dgm:spPr/>
      <dgm:t>
        <a:bodyPr/>
        <a:lstStyle/>
        <a:p>
          <a:r>
            <a:rPr lang="en-US" dirty="0" smtClean="0"/>
            <a:t>Without Internet</a:t>
          </a:r>
          <a:endParaRPr lang="en-US" dirty="0"/>
        </a:p>
      </dgm:t>
    </dgm:pt>
    <dgm:pt modelId="{E97F95D9-C541-4D29-8982-75B6E6AA42AE}" type="parTrans" cxnId="{2B7CF417-81AF-4690-A777-88E7C6C158C4}">
      <dgm:prSet/>
      <dgm:spPr/>
      <dgm:t>
        <a:bodyPr/>
        <a:lstStyle/>
        <a:p>
          <a:endParaRPr lang="en-US"/>
        </a:p>
      </dgm:t>
    </dgm:pt>
    <dgm:pt modelId="{2153E455-4315-41AF-B8C2-4BD098CB357D}" type="sibTrans" cxnId="{2B7CF417-81AF-4690-A777-88E7C6C158C4}">
      <dgm:prSet/>
      <dgm:spPr/>
      <dgm:t>
        <a:bodyPr/>
        <a:lstStyle/>
        <a:p>
          <a:endParaRPr lang="en-US"/>
        </a:p>
      </dgm:t>
    </dgm:pt>
    <dgm:pt modelId="{BE668180-359E-495A-B831-391FEE811CB1}">
      <dgm:prSet phldrT="[Text]"/>
      <dgm:spPr/>
      <dgm:t>
        <a:bodyPr/>
        <a:lstStyle/>
        <a:p>
          <a:r>
            <a:rPr lang="en-US" dirty="0" smtClean="0"/>
            <a:t>Ubuntu</a:t>
          </a:r>
          <a:endParaRPr lang="en-US" dirty="0"/>
        </a:p>
      </dgm:t>
    </dgm:pt>
    <dgm:pt modelId="{A98279E1-06B4-4B5C-A7A7-CEE5A4DCD9F4}" type="parTrans" cxnId="{20B7FC07-C4CB-4DC8-8399-7610218375D4}">
      <dgm:prSet/>
      <dgm:spPr/>
      <dgm:t>
        <a:bodyPr/>
        <a:lstStyle/>
        <a:p>
          <a:endParaRPr lang="en-US"/>
        </a:p>
      </dgm:t>
    </dgm:pt>
    <dgm:pt modelId="{816DF56A-92BC-44D1-9C97-79DE0EA6B5F2}" type="sibTrans" cxnId="{20B7FC07-C4CB-4DC8-8399-7610218375D4}">
      <dgm:prSet/>
      <dgm:spPr/>
      <dgm:t>
        <a:bodyPr/>
        <a:lstStyle/>
        <a:p>
          <a:endParaRPr lang="en-US"/>
        </a:p>
      </dgm:t>
    </dgm:pt>
    <dgm:pt modelId="{D5877329-9049-488F-BC36-4D0D0A632503}">
      <dgm:prSet phldrT="[Text]"/>
      <dgm:spPr/>
      <dgm:t>
        <a:bodyPr/>
        <a:lstStyle/>
        <a:p>
          <a:r>
            <a:rPr lang="en-US" dirty="0" smtClean="0"/>
            <a:t>With Internet</a:t>
          </a:r>
          <a:endParaRPr lang="en-US" dirty="0"/>
        </a:p>
      </dgm:t>
    </dgm:pt>
    <dgm:pt modelId="{64790CDA-40D7-4CF1-8287-7938E2EFA092}" type="parTrans" cxnId="{5D4D0421-B842-4627-9C1F-9649644216B0}">
      <dgm:prSet/>
      <dgm:spPr/>
      <dgm:t>
        <a:bodyPr/>
        <a:lstStyle/>
        <a:p>
          <a:endParaRPr lang="en-US"/>
        </a:p>
      </dgm:t>
    </dgm:pt>
    <dgm:pt modelId="{3AB8FB41-503C-489F-9451-0CB1A2EC09A0}" type="sibTrans" cxnId="{5D4D0421-B842-4627-9C1F-9649644216B0}">
      <dgm:prSet/>
      <dgm:spPr/>
      <dgm:t>
        <a:bodyPr/>
        <a:lstStyle/>
        <a:p>
          <a:endParaRPr lang="en-US"/>
        </a:p>
      </dgm:t>
    </dgm:pt>
    <dgm:pt modelId="{4EE1C270-D34F-4AD1-BA35-BE2D4B30DB5D}">
      <dgm:prSet phldrT="[Text]"/>
      <dgm:spPr/>
      <dgm:t>
        <a:bodyPr/>
        <a:lstStyle/>
        <a:p>
          <a:r>
            <a:rPr lang="en-US" dirty="0" smtClean="0"/>
            <a:t>Without Internet</a:t>
          </a:r>
          <a:endParaRPr lang="en-US" dirty="0"/>
        </a:p>
      </dgm:t>
    </dgm:pt>
    <dgm:pt modelId="{6D1AB414-4B91-40B6-8AAD-5A1A56E48BF6}" type="parTrans" cxnId="{4BC0CCF9-D626-423B-BEE3-800DE37224F7}">
      <dgm:prSet/>
      <dgm:spPr/>
      <dgm:t>
        <a:bodyPr/>
        <a:lstStyle/>
        <a:p>
          <a:endParaRPr lang="en-US"/>
        </a:p>
      </dgm:t>
    </dgm:pt>
    <dgm:pt modelId="{6B0A1060-FAF1-4B2E-AAB0-90A9DEEE2C96}" type="sibTrans" cxnId="{4BC0CCF9-D626-423B-BEE3-800DE37224F7}">
      <dgm:prSet/>
      <dgm:spPr/>
      <dgm:t>
        <a:bodyPr/>
        <a:lstStyle/>
        <a:p>
          <a:endParaRPr lang="en-US"/>
        </a:p>
      </dgm:t>
    </dgm:pt>
    <dgm:pt modelId="{0971E4A8-FCF3-42FD-9097-8ED81452D288}" type="pres">
      <dgm:prSet presAssocID="{0BE58CB7-34F8-4358-AE58-0006D54AF39D}" presName="hierChild1" presStyleCnt="0">
        <dgm:presLayoutVars>
          <dgm:orgChart val="1"/>
          <dgm:chPref val="1"/>
          <dgm:dir/>
          <dgm:animOne val="branch"/>
          <dgm:animLvl val="lvl"/>
          <dgm:resizeHandles/>
        </dgm:presLayoutVars>
      </dgm:prSet>
      <dgm:spPr/>
    </dgm:pt>
    <dgm:pt modelId="{D943D30D-0584-4141-995F-EE0DDDF9AB35}" type="pres">
      <dgm:prSet presAssocID="{56ABC492-6A38-49E2-8670-669B1C6581F4}" presName="hierRoot1" presStyleCnt="0">
        <dgm:presLayoutVars>
          <dgm:hierBranch val="init"/>
        </dgm:presLayoutVars>
      </dgm:prSet>
      <dgm:spPr/>
    </dgm:pt>
    <dgm:pt modelId="{6DB3694A-3889-4111-96FC-5E6B5EB5B36E}" type="pres">
      <dgm:prSet presAssocID="{56ABC492-6A38-49E2-8670-669B1C6581F4}" presName="rootComposite1" presStyleCnt="0"/>
      <dgm:spPr/>
    </dgm:pt>
    <dgm:pt modelId="{514BB9F4-B004-4807-8F35-01A980635745}" type="pres">
      <dgm:prSet presAssocID="{56ABC492-6A38-49E2-8670-669B1C6581F4}" presName="rootText1" presStyleLbl="node0" presStyleIdx="0" presStyleCnt="1">
        <dgm:presLayoutVars>
          <dgm:chPref val="3"/>
        </dgm:presLayoutVars>
      </dgm:prSet>
      <dgm:spPr/>
    </dgm:pt>
    <dgm:pt modelId="{9635E27B-F49B-4010-A651-27449D6AD706}" type="pres">
      <dgm:prSet presAssocID="{56ABC492-6A38-49E2-8670-669B1C6581F4}" presName="rootConnector1" presStyleLbl="node1" presStyleIdx="0" presStyleCnt="0"/>
      <dgm:spPr/>
    </dgm:pt>
    <dgm:pt modelId="{A73BF936-22FB-4F08-BE02-DFEAB6D7F365}" type="pres">
      <dgm:prSet presAssocID="{56ABC492-6A38-49E2-8670-669B1C6581F4}" presName="hierChild2" presStyleCnt="0"/>
      <dgm:spPr/>
    </dgm:pt>
    <dgm:pt modelId="{A91A2E86-8204-4DBC-A047-941C27E518F8}" type="pres">
      <dgm:prSet presAssocID="{43BCD1B5-F599-4651-A486-6F743D621EE4}" presName="Name37" presStyleLbl="parChTrans1D2" presStyleIdx="0" presStyleCnt="2"/>
      <dgm:spPr/>
    </dgm:pt>
    <dgm:pt modelId="{982D0EBB-D055-4214-A9BB-3453BEA12B89}" type="pres">
      <dgm:prSet presAssocID="{44FE09E7-503A-49F2-A61A-2D54AB16E199}" presName="hierRoot2" presStyleCnt="0">
        <dgm:presLayoutVars>
          <dgm:hierBranch val="init"/>
        </dgm:presLayoutVars>
      </dgm:prSet>
      <dgm:spPr/>
    </dgm:pt>
    <dgm:pt modelId="{CC5F79DB-8609-4385-82BA-69FE836EB1A9}" type="pres">
      <dgm:prSet presAssocID="{44FE09E7-503A-49F2-A61A-2D54AB16E199}" presName="rootComposite" presStyleCnt="0"/>
      <dgm:spPr/>
    </dgm:pt>
    <dgm:pt modelId="{86612145-7ED8-4A7E-85C2-CB3FCB702C3D}" type="pres">
      <dgm:prSet presAssocID="{44FE09E7-503A-49F2-A61A-2D54AB16E199}" presName="rootText" presStyleLbl="node2" presStyleIdx="0" presStyleCnt="2">
        <dgm:presLayoutVars>
          <dgm:chPref val="3"/>
        </dgm:presLayoutVars>
      </dgm:prSet>
      <dgm:spPr/>
    </dgm:pt>
    <dgm:pt modelId="{811079C0-01E3-4C0C-845C-58F3D72063F1}" type="pres">
      <dgm:prSet presAssocID="{44FE09E7-503A-49F2-A61A-2D54AB16E199}" presName="rootConnector" presStyleLbl="node2" presStyleIdx="0" presStyleCnt="2"/>
      <dgm:spPr/>
    </dgm:pt>
    <dgm:pt modelId="{E6B0F155-89CD-4479-A214-5F62BA7D90D6}" type="pres">
      <dgm:prSet presAssocID="{44FE09E7-503A-49F2-A61A-2D54AB16E199}" presName="hierChild4" presStyleCnt="0"/>
      <dgm:spPr/>
    </dgm:pt>
    <dgm:pt modelId="{BFAE5ED4-CABB-4C32-885C-1FB38DF6405D}" type="pres">
      <dgm:prSet presAssocID="{3BEBC39E-23BD-40E1-9491-D7FC731C815C}" presName="Name37" presStyleLbl="parChTrans1D3" presStyleIdx="0" presStyleCnt="2"/>
      <dgm:spPr/>
    </dgm:pt>
    <dgm:pt modelId="{2F2AFCBF-F1E3-415C-8C1E-523E980B0A07}" type="pres">
      <dgm:prSet presAssocID="{3A0783B7-6DB9-4F91-8B9E-E71DE2FD1338}" presName="hierRoot2" presStyleCnt="0">
        <dgm:presLayoutVars>
          <dgm:hierBranch val="init"/>
        </dgm:presLayoutVars>
      </dgm:prSet>
      <dgm:spPr/>
    </dgm:pt>
    <dgm:pt modelId="{D6E53CB9-48B4-4578-9C2C-9005647A6BED}" type="pres">
      <dgm:prSet presAssocID="{3A0783B7-6DB9-4F91-8B9E-E71DE2FD1338}" presName="rootComposite" presStyleCnt="0"/>
      <dgm:spPr/>
    </dgm:pt>
    <dgm:pt modelId="{187100D8-8A6D-48EF-8D4C-957A3632DCC9}" type="pres">
      <dgm:prSet presAssocID="{3A0783B7-6DB9-4F91-8B9E-E71DE2FD1338}" presName="rootText" presStyleLbl="node3" presStyleIdx="0" presStyleCnt="2">
        <dgm:presLayoutVars>
          <dgm:chPref val="3"/>
        </dgm:presLayoutVars>
      </dgm:prSet>
      <dgm:spPr/>
      <dgm:t>
        <a:bodyPr/>
        <a:lstStyle/>
        <a:p>
          <a:endParaRPr lang="en-US"/>
        </a:p>
      </dgm:t>
    </dgm:pt>
    <dgm:pt modelId="{C7E8213E-E093-4187-B08D-35C7AA3862C6}" type="pres">
      <dgm:prSet presAssocID="{3A0783B7-6DB9-4F91-8B9E-E71DE2FD1338}" presName="rootConnector" presStyleLbl="node3" presStyleIdx="0" presStyleCnt="2"/>
      <dgm:spPr/>
    </dgm:pt>
    <dgm:pt modelId="{E6465F74-2D5E-43B6-ABDC-6F37F009EE58}" type="pres">
      <dgm:prSet presAssocID="{3A0783B7-6DB9-4F91-8B9E-E71DE2FD1338}" presName="hierChild4" presStyleCnt="0"/>
      <dgm:spPr/>
    </dgm:pt>
    <dgm:pt modelId="{B405CDE5-36B5-4362-B9E1-F48535DD1B0D}" type="pres">
      <dgm:prSet presAssocID="{2599BE1D-D0D3-49AF-9E77-E4489EA6CF1F}" presName="Name37" presStyleLbl="parChTrans1D4" presStyleIdx="0" presStyleCnt="4"/>
      <dgm:spPr/>
    </dgm:pt>
    <dgm:pt modelId="{F9688771-EACF-4D11-8CE3-AC077BDD5F65}" type="pres">
      <dgm:prSet presAssocID="{4182CF2C-595E-4EF6-81CF-191D170429CB}" presName="hierRoot2" presStyleCnt="0">
        <dgm:presLayoutVars>
          <dgm:hierBranch val="init"/>
        </dgm:presLayoutVars>
      </dgm:prSet>
      <dgm:spPr/>
    </dgm:pt>
    <dgm:pt modelId="{F2A46B22-BEDE-45E0-8EC8-9BC5EBF844FF}" type="pres">
      <dgm:prSet presAssocID="{4182CF2C-595E-4EF6-81CF-191D170429CB}" presName="rootComposite" presStyleCnt="0"/>
      <dgm:spPr/>
    </dgm:pt>
    <dgm:pt modelId="{C1E6F8DF-C066-4801-A901-EBC782137E83}" type="pres">
      <dgm:prSet presAssocID="{4182CF2C-595E-4EF6-81CF-191D170429CB}" presName="rootText" presStyleLbl="node4" presStyleIdx="0" presStyleCnt="4">
        <dgm:presLayoutVars>
          <dgm:chPref val="3"/>
        </dgm:presLayoutVars>
      </dgm:prSet>
      <dgm:spPr/>
      <dgm:t>
        <a:bodyPr/>
        <a:lstStyle/>
        <a:p>
          <a:endParaRPr lang="en-US"/>
        </a:p>
      </dgm:t>
    </dgm:pt>
    <dgm:pt modelId="{AA872DE4-94D4-4CE6-BBAA-CA8F0B49F70D}" type="pres">
      <dgm:prSet presAssocID="{4182CF2C-595E-4EF6-81CF-191D170429CB}" presName="rootConnector" presStyleLbl="node4" presStyleIdx="0" presStyleCnt="4"/>
      <dgm:spPr/>
    </dgm:pt>
    <dgm:pt modelId="{41CA1522-61AD-4B12-89EF-18CD6A62B97A}" type="pres">
      <dgm:prSet presAssocID="{4182CF2C-595E-4EF6-81CF-191D170429CB}" presName="hierChild4" presStyleCnt="0"/>
      <dgm:spPr/>
    </dgm:pt>
    <dgm:pt modelId="{5887527E-C064-4A98-A76E-E7D51E002DFB}" type="pres">
      <dgm:prSet presAssocID="{4182CF2C-595E-4EF6-81CF-191D170429CB}" presName="hierChild5" presStyleCnt="0"/>
      <dgm:spPr/>
    </dgm:pt>
    <dgm:pt modelId="{0696335B-E875-4D93-BD9B-34DAA7779F73}" type="pres">
      <dgm:prSet presAssocID="{E97F95D9-C541-4D29-8982-75B6E6AA42AE}" presName="Name37" presStyleLbl="parChTrans1D4" presStyleIdx="1" presStyleCnt="4"/>
      <dgm:spPr/>
    </dgm:pt>
    <dgm:pt modelId="{978714C1-0850-4E57-A3FC-8CCC39569208}" type="pres">
      <dgm:prSet presAssocID="{1494C1AD-D3C6-48B6-B4C1-C386A16BCF7A}" presName="hierRoot2" presStyleCnt="0">
        <dgm:presLayoutVars>
          <dgm:hierBranch val="init"/>
        </dgm:presLayoutVars>
      </dgm:prSet>
      <dgm:spPr/>
    </dgm:pt>
    <dgm:pt modelId="{DD564C8C-5344-46BB-96AD-F679FFB1FDDF}" type="pres">
      <dgm:prSet presAssocID="{1494C1AD-D3C6-48B6-B4C1-C386A16BCF7A}" presName="rootComposite" presStyleCnt="0"/>
      <dgm:spPr/>
    </dgm:pt>
    <dgm:pt modelId="{70260D89-35CE-4B13-86AA-73C642818363}" type="pres">
      <dgm:prSet presAssocID="{1494C1AD-D3C6-48B6-B4C1-C386A16BCF7A}" presName="rootText" presStyleLbl="node4" presStyleIdx="1" presStyleCnt="4" custLinFactX="-64550" custLinFactY="-43533" custLinFactNeighborX="-100000" custLinFactNeighborY="-100000">
        <dgm:presLayoutVars>
          <dgm:chPref val="3"/>
        </dgm:presLayoutVars>
      </dgm:prSet>
      <dgm:spPr/>
      <dgm:t>
        <a:bodyPr/>
        <a:lstStyle/>
        <a:p>
          <a:endParaRPr lang="en-US"/>
        </a:p>
      </dgm:t>
    </dgm:pt>
    <dgm:pt modelId="{B0BAA503-7685-4870-9755-741EDE066179}" type="pres">
      <dgm:prSet presAssocID="{1494C1AD-D3C6-48B6-B4C1-C386A16BCF7A}" presName="rootConnector" presStyleLbl="node4" presStyleIdx="1" presStyleCnt="4"/>
      <dgm:spPr/>
    </dgm:pt>
    <dgm:pt modelId="{D5AB09B8-C4CA-44DF-B483-4F491D587166}" type="pres">
      <dgm:prSet presAssocID="{1494C1AD-D3C6-48B6-B4C1-C386A16BCF7A}" presName="hierChild4" presStyleCnt="0"/>
      <dgm:spPr/>
    </dgm:pt>
    <dgm:pt modelId="{9BDCFEF2-9AC7-411A-A0BE-29065D83959F}" type="pres">
      <dgm:prSet presAssocID="{1494C1AD-D3C6-48B6-B4C1-C386A16BCF7A}" presName="hierChild5" presStyleCnt="0"/>
      <dgm:spPr/>
    </dgm:pt>
    <dgm:pt modelId="{C3D26A57-D5E4-4A4B-9458-90C0E5851E4D}" type="pres">
      <dgm:prSet presAssocID="{3A0783B7-6DB9-4F91-8B9E-E71DE2FD1338}" presName="hierChild5" presStyleCnt="0"/>
      <dgm:spPr/>
    </dgm:pt>
    <dgm:pt modelId="{1F526A78-CA4A-4E6A-803A-C48C0DE7F0B4}" type="pres">
      <dgm:prSet presAssocID="{44FE09E7-503A-49F2-A61A-2D54AB16E199}" presName="hierChild5" presStyleCnt="0"/>
      <dgm:spPr/>
    </dgm:pt>
    <dgm:pt modelId="{222F5823-7459-4DBA-9ED9-9AD319FA1544}" type="pres">
      <dgm:prSet presAssocID="{A8B71C74-3AF6-4AF7-B15F-22B7617679BB}" presName="Name37" presStyleLbl="parChTrans1D2" presStyleIdx="1" presStyleCnt="2"/>
      <dgm:spPr/>
    </dgm:pt>
    <dgm:pt modelId="{4F0133A1-0038-40E1-80D3-EB329ACD8F2D}" type="pres">
      <dgm:prSet presAssocID="{5759C811-CABE-4B60-8FEA-7196B9B0570B}" presName="hierRoot2" presStyleCnt="0">
        <dgm:presLayoutVars>
          <dgm:hierBranch val="init"/>
        </dgm:presLayoutVars>
      </dgm:prSet>
      <dgm:spPr/>
    </dgm:pt>
    <dgm:pt modelId="{9E9FD680-3503-48A8-B5B0-54FA2A2DD6B2}" type="pres">
      <dgm:prSet presAssocID="{5759C811-CABE-4B60-8FEA-7196B9B0570B}" presName="rootComposite" presStyleCnt="0"/>
      <dgm:spPr/>
    </dgm:pt>
    <dgm:pt modelId="{17557A26-4D93-4DE9-AB19-B45FB50BD16B}" type="pres">
      <dgm:prSet presAssocID="{5759C811-CABE-4B60-8FEA-7196B9B0570B}" presName="rootText" presStyleLbl="node2" presStyleIdx="1" presStyleCnt="2">
        <dgm:presLayoutVars>
          <dgm:chPref val="3"/>
        </dgm:presLayoutVars>
      </dgm:prSet>
      <dgm:spPr/>
      <dgm:t>
        <a:bodyPr/>
        <a:lstStyle/>
        <a:p>
          <a:endParaRPr lang="en-US"/>
        </a:p>
      </dgm:t>
    </dgm:pt>
    <dgm:pt modelId="{F787278A-B699-4760-8B24-EB6BF6D18E6F}" type="pres">
      <dgm:prSet presAssocID="{5759C811-CABE-4B60-8FEA-7196B9B0570B}" presName="rootConnector" presStyleLbl="node2" presStyleIdx="1" presStyleCnt="2"/>
      <dgm:spPr/>
    </dgm:pt>
    <dgm:pt modelId="{167D5FFC-CBB7-483E-9F5D-75AAF8F70CD2}" type="pres">
      <dgm:prSet presAssocID="{5759C811-CABE-4B60-8FEA-7196B9B0570B}" presName="hierChild4" presStyleCnt="0"/>
      <dgm:spPr/>
    </dgm:pt>
    <dgm:pt modelId="{7892B167-92A5-41EA-977F-0332F284B3E4}" type="pres">
      <dgm:prSet presAssocID="{A98279E1-06B4-4B5C-A7A7-CEE5A4DCD9F4}" presName="Name37" presStyleLbl="parChTrans1D3" presStyleIdx="1" presStyleCnt="2"/>
      <dgm:spPr/>
    </dgm:pt>
    <dgm:pt modelId="{E803AE62-B205-4BBA-9B5F-AFD0F67326FF}" type="pres">
      <dgm:prSet presAssocID="{BE668180-359E-495A-B831-391FEE811CB1}" presName="hierRoot2" presStyleCnt="0">
        <dgm:presLayoutVars>
          <dgm:hierBranch val="init"/>
        </dgm:presLayoutVars>
      </dgm:prSet>
      <dgm:spPr/>
    </dgm:pt>
    <dgm:pt modelId="{E50FDC8A-25AB-4E3C-BD5A-88D515460EC0}" type="pres">
      <dgm:prSet presAssocID="{BE668180-359E-495A-B831-391FEE811CB1}" presName="rootComposite" presStyleCnt="0"/>
      <dgm:spPr/>
    </dgm:pt>
    <dgm:pt modelId="{D7FED6C7-4D10-44EB-BB50-90CF5C75AE27}" type="pres">
      <dgm:prSet presAssocID="{BE668180-359E-495A-B831-391FEE811CB1}" presName="rootText" presStyleLbl="node3" presStyleIdx="1" presStyleCnt="2">
        <dgm:presLayoutVars>
          <dgm:chPref val="3"/>
        </dgm:presLayoutVars>
      </dgm:prSet>
      <dgm:spPr/>
      <dgm:t>
        <a:bodyPr/>
        <a:lstStyle/>
        <a:p>
          <a:endParaRPr lang="en-US"/>
        </a:p>
      </dgm:t>
    </dgm:pt>
    <dgm:pt modelId="{B446AB98-7C72-4950-9EA5-727D384A44E4}" type="pres">
      <dgm:prSet presAssocID="{BE668180-359E-495A-B831-391FEE811CB1}" presName="rootConnector" presStyleLbl="node3" presStyleIdx="1" presStyleCnt="2"/>
      <dgm:spPr/>
    </dgm:pt>
    <dgm:pt modelId="{0BCB0D03-2079-4CA4-983C-678B12032929}" type="pres">
      <dgm:prSet presAssocID="{BE668180-359E-495A-B831-391FEE811CB1}" presName="hierChild4" presStyleCnt="0"/>
      <dgm:spPr/>
    </dgm:pt>
    <dgm:pt modelId="{20C64196-72C4-4297-8456-BD102F7E134B}" type="pres">
      <dgm:prSet presAssocID="{64790CDA-40D7-4CF1-8287-7938E2EFA092}" presName="Name37" presStyleLbl="parChTrans1D4" presStyleIdx="2" presStyleCnt="4"/>
      <dgm:spPr/>
    </dgm:pt>
    <dgm:pt modelId="{99582E99-7643-48EE-BF61-A736DBEAB8B5}" type="pres">
      <dgm:prSet presAssocID="{D5877329-9049-488F-BC36-4D0D0A632503}" presName="hierRoot2" presStyleCnt="0">
        <dgm:presLayoutVars>
          <dgm:hierBranch val="init"/>
        </dgm:presLayoutVars>
      </dgm:prSet>
      <dgm:spPr/>
    </dgm:pt>
    <dgm:pt modelId="{AB048DC3-9C98-4867-90CC-266364EF55F6}" type="pres">
      <dgm:prSet presAssocID="{D5877329-9049-488F-BC36-4D0D0A632503}" presName="rootComposite" presStyleCnt="0"/>
      <dgm:spPr/>
    </dgm:pt>
    <dgm:pt modelId="{2098A6F2-3156-4D97-98CB-41843BDF4729}" type="pres">
      <dgm:prSet presAssocID="{D5877329-9049-488F-BC36-4D0D0A632503}" presName="rootText" presStyleLbl="node4" presStyleIdx="2" presStyleCnt="4">
        <dgm:presLayoutVars>
          <dgm:chPref val="3"/>
        </dgm:presLayoutVars>
      </dgm:prSet>
      <dgm:spPr/>
      <dgm:t>
        <a:bodyPr/>
        <a:lstStyle/>
        <a:p>
          <a:endParaRPr lang="en-US"/>
        </a:p>
      </dgm:t>
    </dgm:pt>
    <dgm:pt modelId="{0F2B90F4-4060-407B-B0E9-5436EDCF4013}" type="pres">
      <dgm:prSet presAssocID="{D5877329-9049-488F-BC36-4D0D0A632503}" presName="rootConnector" presStyleLbl="node4" presStyleIdx="2" presStyleCnt="4"/>
      <dgm:spPr/>
    </dgm:pt>
    <dgm:pt modelId="{656FF050-F0C3-44CA-A7C1-9E8860EC74C8}" type="pres">
      <dgm:prSet presAssocID="{D5877329-9049-488F-BC36-4D0D0A632503}" presName="hierChild4" presStyleCnt="0"/>
      <dgm:spPr/>
    </dgm:pt>
    <dgm:pt modelId="{6BE86AE5-40FA-4CD3-8CA4-F9CFC36F91EB}" type="pres">
      <dgm:prSet presAssocID="{D5877329-9049-488F-BC36-4D0D0A632503}" presName="hierChild5" presStyleCnt="0"/>
      <dgm:spPr/>
    </dgm:pt>
    <dgm:pt modelId="{90C017EA-C088-477B-82F1-437E4A7D96F0}" type="pres">
      <dgm:prSet presAssocID="{6D1AB414-4B91-40B6-8AAD-5A1A56E48BF6}" presName="Name37" presStyleLbl="parChTrans1D4" presStyleIdx="3" presStyleCnt="4"/>
      <dgm:spPr/>
    </dgm:pt>
    <dgm:pt modelId="{EFA1A01B-0520-49FC-8385-D41E985E2C02}" type="pres">
      <dgm:prSet presAssocID="{4EE1C270-D34F-4AD1-BA35-BE2D4B30DB5D}" presName="hierRoot2" presStyleCnt="0">
        <dgm:presLayoutVars>
          <dgm:hierBranch val="init"/>
        </dgm:presLayoutVars>
      </dgm:prSet>
      <dgm:spPr/>
    </dgm:pt>
    <dgm:pt modelId="{11AF4B15-9A05-4F19-AA05-0B657988CD0D}" type="pres">
      <dgm:prSet presAssocID="{4EE1C270-D34F-4AD1-BA35-BE2D4B30DB5D}" presName="rootComposite" presStyleCnt="0"/>
      <dgm:spPr/>
    </dgm:pt>
    <dgm:pt modelId="{56B72B02-1526-43D5-BAC5-577DDA6067FC}" type="pres">
      <dgm:prSet presAssocID="{4EE1C270-D34F-4AD1-BA35-BE2D4B30DB5D}" presName="rootText" presStyleLbl="node4" presStyleIdx="3" presStyleCnt="4" custLinFactX="56950" custLinFactY="-43533" custLinFactNeighborX="100000" custLinFactNeighborY="-100000">
        <dgm:presLayoutVars>
          <dgm:chPref val="3"/>
        </dgm:presLayoutVars>
      </dgm:prSet>
      <dgm:spPr/>
    </dgm:pt>
    <dgm:pt modelId="{D491F3EC-52F5-4C78-9641-2D8BBDE852D4}" type="pres">
      <dgm:prSet presAssocID="{4EE1C270-D34F-4AD1-BA35-BE2D4B30DB5D}" presName="rootConnector" presStyleLbl="node4" presStyleIdx="3" presStyleCnt="4"/>
      <dgm:spPr/>
    </dgm:pt>
    <dgm:pt modelId="{37F18F86-D231-4F69-A1BD-7EC7FB4447B8}" type="pres">
      <dgm:prSet presAssocID="{4EE1C270-D34F-4AD1-BA35-BE2D4B30DB5D}" presName="hierChild4" presStyleCnt="0"/>
      <dgm:spPr/>
    </dgm:pt>
    <dgm:pt modelId="{6093FD9F-8236-42B8-A2AF-69015367DEDA}" type="pres">
      <dgm:prSet presAssocID="{4EE1C270-D34F-4AD1-BA35-BE2D4B30DB5D}" presName="hierChild5" presStyleCnt="0"/>
      <dgm:spPr/>
    </dgm:pt>
    <dgm:pt modelId="{7DEF765A-C9CF-434F-9D20-45F52272ECB1}" type="pres">
      <dgm:prSet presAssocID="{BE668180-359E-495A-B831-391FEE811CB1}" presName="hierChild5" presStyleCnt="0"/>
      <dgm:spPr/>
    </dgm:pt>
    <dgm:pt modelId="{E206789C-52F1-4AC3-AB6B-61CFC08E2FE0}" type="pres">
      <dgm:prSet presAssocID="{5759C811-CABE-4B60-8FEA-7196B9B0570B}" presName="hierChild5" presStyleCnt="0"/>
      <dgm:spPr/>
    </dgm:pt>
    <dgm:pt modelId="{F02B915C-F790-4C04-8467-715E374CA083}" type="pres">
      <dgm:prSet presAssocID="{56ABC492-6A38-49E2-8670-669B1C6581F4}" presName="hierChild3" presStyleCnt="0"/>
      <dgm:spPr/>
    </dgm:pt>
  </dgm:ptLst>
  <dgm:cxnLst>
    <dgm:cxn modelId="{4C4953F9-2AC0-4BF4-8F1E-34E04F133E34}" type="presOf" srcId="{44FE09E7-503A-49F2-A61A-2D54AB16E199}" destId="{86612145-7ED8-4A7E-85C2-CB3FCB702C3D}" srcOrd="0" destOrd="0" presId="urn:microsoft.com/office/officeart/2005/8/layout/orgChart1"/>
    <dgm:cxn modelId="{E8D64555-D7D4-408D-B829-7CCC9A6B02E6}" type="presOf" srcId="{6D1AB414-4B91-40B6-8AAD-5A1A56E48BF6}" destId="{90C017EA-C088-477B-82F1-437E4A7D96F0}" srcOrd="0" destOrd="0" presId="urn:microsoft.com/office/officeart/2005/8/layout/orgChart1"/>
    <dgm:cxn modelId="{EB16936A-CBC6-4B41-93F5-F451180868FE}" type="presOf" srcId="{56ABC492-6A38-49E2-8670-669B1C6581F4}" destId="{514BB9F4-B004-4807-8F35-01A980635745}" srcOrd="0" destOrd="0" presId="urn:microsoft.com/office/officeart/2005/8/layout/orgChart1"/>
    <dgm:cxn modelId="{96D44981-8ADB-4BBD-ADB2-87561C9E44ED}" type="presOf" srcId="{D5877329-9049-488F-BC36-4D0D0A632503}" destId="{2098A6F2-3156-4D97-98CB-41843BDF4729}" srcOrd="0" destOrd="0" presId="urn:microsoft.com/office/officeart/2005/8/layout/orgChart1"/>
    <dgm:cxn modelId="{11541F70-F46F-41EE-BF61-CFBB669B8AA0}" type="presOf" srcId="{0BE58CB7-34F8-4358-AE58-0006D54AF39D}" destId="{0971E4A8-FCF3-42FD-9097-8ED81452D288}" srcOrd="0" destOrd="0" presId="urn:microsoft.com/office/officeart/2005/8/layout/orgChart1"/>
    <dgm:cxn modelId="{F094A558-A9D2-48BF-84C8-28B0FBEC4054}" type="presOf" srcId="{D5877329-9049-488F-BC36-4D0D0A632503}" destId="{0F2B90F4-4060-407B-B0E9-5436EDCF4013}" srcOrd="1" destOrd="0" presId="urn:microsoft.com/office/officeart/2005/8/layout/orgChart1"/>
    <dgm:cxn modelId="{8DFFBDBA-04B6-441F-A929-C37ADB969996}" type="presOf" srcId="{5759C811-CABE-4B60-8FEA-7196B9B0570B}" destId="{17557A26-4D93-4DE9-AB19-B45FB50BD16B}" srcOrd="0" destOrd="0" presId="urn:microsoft.com/office/officeart/2005/8/layout/orgChart1"/>
    <dgm:cxn modelId="{20B7FC07-C4CB-4DC8-8399-7610218375D4}" srcId="{5759C811-CABE-4B60-8FEA-7196B9B0570B}" destId="{BE668180-359E-495A-B831-391FEE811CB1}" srcOrd="0" destOrd="0" parTransId="{A98279E1-06B4-4B5C-A7A7-CEE5A4DCD9F4}" sibTransId="{816DF56A-92BC-44D1-9C97-79DE0EA6B5F2}"/>
    <dgm:cxn modelId="{2B7CF417-81AF-4690-A777-88E7C6C158C4}" srcId="{3A0783B7-6DB9-4F91-8B9E-E71DE2FD1338}" destId="{1494C1AD-D3C6-48B6-B4C1-C386A16BCF7A}" srcOrd="1" destOrd="0" parTransId="{E97F95D9-C541-4D29-8982-75B6E6AA42AE}" sibTransId="{2153E455-4315-41AF-B8C2-4BD098CB357D}"/>
    <dgm:cxn modelId="{BCB69A31-DAF6-481C-92AE-BA04C79A6B25}" type="presOf" srcId="{3A0783B7-6DB9-4F91-8B9E-E71DE2FD1338}" destId="{C7E8213E-E093-4187-B08D-35C7AA3862C6}" srcOrd="1" destOrd="0" presId="urn:microsoft.com/office/officeart/2005/8/layout/orgChart1"/>
    <dgm:cxn modelId="{1BE97E9F-1CAF-44A2-8933-90F23C876BDE}" srcId="{0BE58CB7-34F8-4358-AE58-0006D54AF39D}" destId="{56ABC492-6A38-49E2-8670-669B1C6581F4}" srcOrd="0" destOrd="0" parTransId="{2282F838-D1F3-4E04-8190-FDB47F4F2245}" sibTransId="{59F0FD8D-91E8-4FC3-A315-26CEFB8E1F4A}"/>
    <dgm:cxn modelId="{E3D674AA-7945-448C-BC7F-FDC2322AE7D1}" type="presOf" srcId="{1494C1AD-D3C6-48B6-B4C1-C386A16BCF7A}" destId="{B0BAA503-7685-4870-9755-741EDE066179}" srcOrd="1" destOrd="0" presId="urn:microsoft.com/office/officeart/2005/8/layout/orgChart1"/>
    <dgm:cxn modelId="{F46E14F6-2075-4895-9060-07679E468738}" type="presOf" srcId="{3BEBC39E-23BD-40E1-9491-D7FC731C815C}" destId="{BFAE5ED4-CABB-4C32-885C-1FB38DF6405D}" srcOrd="0" destOrd="0" presId="urn:microsoft.com/office/officeart/2005/8/layout/orgChart1"/>
    <dgm:cxn modelId="{4BC0CCF9-D626-423B-BEE3-800DE37224F7}" srcId="{BE668180-359E-495A-B831-391FEE811CB1}" destId="{4EE1C270-D34F-4AD1-BA35-BE2D4B30DB5D}" srcOrd="1" destOrd="0" parTransId="{6D1AB414-4B91-40B6-8AAD-5A1A56E48BF6}" sibTransId="{6B0A1060-FAF1-4B2E-AAB0-90A9DEEE2C96}"/>
    <dgm:cxn modelId="{5D4D0421-B842-4627-9C1F-9649644216B0}" srcId="{BE668180-359E-495A-B831-391FEE811CB1}" destId="{D5877329-9049-488F-BC36-4D0D0A632503}" srcOrd="0" destOrd="0" parTransId="{64790CDA-40D7-4CF1-8287-7938E2EFA092}" sibTransId="{3AB8FB41-503C-489F-9451-0CB1A2EC09A0}"/>
    <dgm:cxn modelId="{7FEF0E7F-2814-457E-8837-F40CBE23E198}" type="presOf" srcId="{4182CF2C-595E-4EF6-81CF-191D170429CB}" destId="{C1E6F8DF-C066-4801-A901-EBC782137E83}" srcOrd="0" destOrd="0" presId="urn:microsoft.com/office/officeart/2005/8/layout/orgChart1"/>
    <dgm:cxn modelId="{FDD46257-14A6-4195-BB59-AB5EF6DD41D9}" type="presOf" srcId="{A98279E1-06B4-4B5C-A7A7-CEE5A4DCD9F4}" destId="{7892B167-92A5-41EA-977F-0332F284B3E4}" srcOrd="0" destOrd="0" presId="urn:microsoft.com/office/officeart/2005/8/layout/orgChart1"/>
    <dgm:cxn modelId="{A14E0B80-9C52-4435-AB75-99B42C9D1E1F}" type="presOf" srcId="{4EE1C270-D34F-4AD1-BA35-BE2D4B30DB5D}" destId="{56B72B02-1526-43D5-BAC5-577DDA6067FC}" srcOrd="0" destOrd="0" presId="urn:microsoft.com/office/officeart/2005/8/layout/orgChart1"/>
    <dgm:cxn modelId="{F08AF96E-9BA5-4A1D-A91E-7A549D467B81}" type="presOf" srcId="{BE668180-359E-495A-B831-391FEE811CB1}" destId="{D7FED6C7-4D10-44EB-BB50-90CF5C75AE27}" srcOrd="0" destOrd="0" presId="urn:microsoft.com/office/officeart/2005/8/layout/orgChart1"/>
    <dgm:cxn modelId="{6AE1A831-D1EE-4EF3-BA93-3D1293E53D73}" srcId="{56ABC492-6A38-49E2-8670-669B1C6581F4}" destId="{44FE09E7-503A-49F2-A61A-2D54AB16E199}" srcOrd="0" destOrd="0" parTransId="{43BCD1B5-F599-4651-A486-6F743D621EE4}" sibTransId="{93F8B285-7E71-466A-AF7D-B16D097F5AF1}"/>
    <dgm:cxn modelId="{839EC78C-482F-4E5C-B0DC-659608A63DB7}" type="presOf" srcId="{BE668180-359E-495A-B831-391FEE811CB1}" destId="{B446AB98-7C72-4950-9EA5-727D384A44E4}" srcOrd="1" destOrd="0" presId="urn:microsoft.com/office/officeart/2005/8/layout/orgChart1"/>
    <dgm:cxn modelId="{4B717E19-6707-4D46-AD0F-89D7FB706CE7}" type="presOf" srcId="{4182CF2C-595E-4EF6-81CF-191D170429CB}" destId="{AA872DE4-94D4-4CE6-BBAA-CA8F0B49F70D}" srcOrd="1" destOrd="0" presId="urn:microsoft.com/office/officeart/2005/8/layout/orgChart1"/>
    <dgm:cxn modelId="{BEFFA81B-329C-4020-B1FE-31EB96A83ABE}" srcId="{56ABC492-6A38-49E2-8670-669B1C6581F4}" destId="{5759C811-CABE-4B60-8FEA-7196B9B0570B}" srcOrd="1" destOrd="0" parTransId="{A8B71C74-3AF6-4AF7-B15F-22B7617679BB}" sibTransId="{BDE99703-3DDF-49E8-B0F2-4FF14F658136}"/>
    <dgm:cxn modelId="{A393C59E-B719-4564-9CE2-4383F9D8EE0A}" type="presOf" srcId="{A8B71C74-3AF6-4AF7-B15F-22B7617679BB}" destId="{222F5823-7459-4DBA-9ED9-9AD319FA1544}" srcOrd="0" destOrd="0" presId="urn:microsoft.com/office/officeart/2005/8/layout/orgChart1"/>
    <dgm:cxn modelId="{72B6F704-1716-4706-8967-0246BEA38181}" type="presOf" srcId="{56ABC492-6A38-49E2-8670-669B1C6581F4}" destId="{9635E27B-F49B-4010-A651-27449D6AD706}" srcOrd="1" destOrd="0" presId="urn:microsoft.com/office/officeart/2005/8/layout/orgChart1"/>
    <dgm:cxn modelId="{522D8AAD-5521-4F1F-8DA1-2C56FBBDA772}" type="presOf" srcId="{5759C811-CABE-4B60-8FEA-7196B9B0570B}" destId="{F787278A-B699-4760-8B24-EB6BF6D18E6F}" srcOrd="1" destOrd="0" presId="urn:microsoft.com/office/officeart/2005/8/layout/orgChart1"/>
    <dgm:cxn modelId="{3EB6CA6B-4185-4AD5-A0AE-F412C29BE13D}" type="presOf" srcId="{4EE1C270-D34F-4AD1-BA35-BE2D4B30DB5D}" destId="{D491F3EC-52F5-4C78-9641-2D8BBDE852D4}" srcOrd="1" destOrd="0" presId="urn:microsoft.com/office/officeart/2005/8/layout/orgChart1"/>
    <dgm:cxn modelId="{BE696595-7D99-42A2-A4AF-9043AD8C0832}" srcId="{44FE09E7-503A-49F2-A61A-2D54AB16E199}" destId="{3A0783B7-6DB9-4F91-8B9E-E71DE2FD1338}" srcOrd="0" destOrd="0" parTransId="{3BEBC39E-23BD-40E1-9491-D7FC731C815C}" sibTransId="{0DBDD32E-A7E2-4EDC-A0E9-428E550413D0}"/>
    <dgm:cxn modelId="{52B1DA89-63D5-46AB-823E-C98D08DFEA6A}" type="presOf" srcId="{64790CDA-40D7-4CF1-8287-7938E2EFA092}" destId="{20C64196-72C4-4297-8456-BD102F7E134B}" srcOrd="0" destOrd="0" presId="urn:microsoft.com/office/officeart/2005/8/layout/orgChart1"/>
    <dgm:cxn modelId="{BFE38C8C-DB68-4170-B42F-28C5C0F8B98A}" type="presOf" srcId="{3A0783B7-6DB9-4F91-8B9E-E71DE2FD1338}" destId="{187100D8-8A6D-48EF-8D4C-957A3632DCC9}" srcOrd="0" destOrd="0" presId="urn:microsoft.com/office/officeart/2005/8/layout/orgChart1"/>
    <dgm:cxn modelId="{5775A560-803A-44C2-8736-C0740F3A7B64}" type="presOf" srcId="{44FE09E7-503A-49F2-A61A-2D54AB16E199}" destId="{811079C0-01E3-4C0C-845C-58F3D72063F1}" srcOrd="1" destOrd="0" presId="urn:microsoft.com/office/officeart/2005/8/layout/orgChart1"/>
    <dgm:cxn modelId="{8B0B6E93-A225-495E-8C28-6AA6EDB061C5}" srcId="{3A0783B7-6DB9-4F91-8B9E-E71DE2FD1338}" destId="{4182CF2C-595E-4EF6-81CF-191D170429CB}" srcOrd="0" destOrd="0" parTransId="{2599BE1D-D0D3-49AF-9E77-E4489EA6CF1F}" sibTransId="{7E11D9A8-CC31-460B-BBB2-7DBDDF70A525}"/>
    <dgm:cxn modelId="{8CE5885F-52C2-4C54-9C5A-15C40E9D261B}" type="presOf" srcId="{1494C1AD-D3C6-48B6-B4C1-C386A16BCF7A}" destId="{70260D89-35CE-4B13-86AA-73C642818363}" srcOrd="0" destOrd="0" presId="urn:microsoft.com/office/officeart/2005/8/layout/orgChart1"/>
    <dgm:cxn modelId="{A3BF9934-CFE1-4D9E-BDD9-A4D5AEDA405D}" type="presOf" srcId="{43BCD1B5-F599-4651-A486-6F743D621EE4}" destId="{A91A2E86-8204-4DBC-A047-941C27E518F8}" srcOrd="0" destOrd="0" presId="urn:microsoft.com/office/officeart/2005/8/layout/orgChart1"/>
    <dgm:cxn modelId="{96E5ED4D-6D49-4643-8479-BDF80D75ABD1}" type="presOf" srcId="{E97F95D9-C541-4D29-8982-75B6E6AA42AE}" destId="{0696335B-E875-4D93-BD9B-34DAA7779F73}" srcOrd="0" destOrd="0" presId="urn:microsoft.com/office/officeart/2005/8/layout/orgChart1"/>
    <dgm:cxn modelId="{BB2B32EE-6396-421E-99C7-CF19693CE9EE}" type="presOf" srcId="{2599BE1D-D0D3-49AF-9E77-E4489EA6CF1F}" destId="{B405CDE5-36B5-4362-B9E1-F48535DD1B0D}" srcOrd="0" destOrd="0" presId="urn:microsoft.com/office/officeart/2005/8/layout/orgChart1"/>
    <dgm:cxn modelId="{B0E51EC1-DEDE-4265-8573-3CDED659E56D}" type="presParOf" srcId="{0971E4A8-FCF3-42FD-9097-8ED81452D288}" destId="{D943D30D-0584-4141-995F-EE0DDDF9AB35}" srcOrd="0" destOrd="0" presId="urn:microsoft.com/office/officeart/2005/8/layout/orgChart1"/>
    <dgm:cxn modelId="{C8253320-4163-4C78-A996-A7A09E89E6F3}" type="presParOf" srcId="{D943D30D-0584-4141-995F-EE0DDDF9AB35}" destId="{6DB3694A-3889-4111-96FC-5E6B5EB5B36E}" srcOrd="0" destOrd="0" presId="urn:microsoft.com/office/officeart/2005/8/layout/orgChart1"/>
    <dgm:cxn modelId="{8073CA6F-6657-4B53-9881-9B7389812385}" type="presParOf" srcId="{6DB3694A-3889-4111-96FC-5E6B5EB5B36E}" destId="{514BB9F4-B004-4807-8F35-01A980635745}" srcOrd="0" destOrd="0" presId="urn:microsoft.com/office/officeart/2005/8/layout/orgChart1"/>
    <dgm:cxn modelId="{9C44C06A-515F-4E3C-97EF-823AC9DE8AA4}" type="presParOf" srcId="{6DB3694A-3889-4111-96FC-5E6B5EB5B36E}" destId="{9635E27B-F49B-4010-A651-27449D6AD706}" srcOrd="1" destOrd="0" presId="urn:microsoft.com/office/officeart/2005/8/layout/orgChart1"/>
    <dgm:cxn modelId="{D637C2F3-D493-4702-9DEE-F3172E1AED4D}" type="presParOf" srcId="{D943D30D-0584-4141-995F-EE0DDDF9AB35}" destId="{A73BF936-22FB-4F08-BE02-DFEAB6D7F365}" srcOrd="1" destOrd="0" presId="urn:microsoft.com/office/officeart/2005/8/layout/orgChart1"/>
    <dgm:cxn modelId="{9A0AB849-4895-4A05-B2CD-9DD19B0CA5C3}" type="presParOf" srcId="{A73BF936-22FB-4F08-BE02-DFEAB6D7F365}" destId="{A91A2E86-8204-4DBC-A047-941C27E518F8}" srcOrd="0" destOrd="0" presId="urn:microsoft.com/office/officeart/2005/8/layout/orgChart1"/>
    <dgm:cxn modelId="{5567D4A1-18C8-4C5E-BF40-4100B00754BF}" type="presParOf" srcId="{A73BF936-22FB-4F08-BE02-DFEAB6D7F365}" destId="{982D0EBB-D055-4214-A9BB-3453BEA12B89}" srcOrd="1" destOrd="0" presId="urn:microsoft.com/office/officeart/2005/8/layout/orgChart1"/>
    <dgm:cxn modelId="{894752A5-CC93-43E0-B18B-F51B25812B0A}" type="presParOf" srcId="{982D0EBB-D055-4214-A9BB-3453BEA12B89}" destId="{CC5F79DB-8609-4385-82BA-69FE836EB1A9}" srcOrd="0" destOrd="0" presId="urn:microsoft.com/office/officeart/2005/8/layout/orgChart1"/>
    <dgm:cxn modelId="{C8C5CF00-9601-427B-890C-0370CD36C968}" type="presParOf" srcId="{CC5F79DB-8609-4385-82BA-69FE836EB1A9}" destId="{86612145-7ED8-4A7E-85C2-CB3FCB702C3D}" srcOrd="0" destOrd="0" presId="urn:microsoft.com/office/officeart/2005/8/layout/orgChart1"/>
    <dgm:cxn modelId="{640EB9AA-5B7E-4600-9946-05DBA893AB07}" type="presParOf" srcId="{CC5F79DB-8609-4385-82BA-69FE836EB1A9}" destId="{811079C0-01E3-4C0C-845C-58F3D72063F1}" srcOrd="1" destOrd="0" presId="urn:microsoft.com/office/officeart/2005/8/layout/orgChart1"/>
    <dgm:cxn modelId="{80A8FB85-7446-45B7-80C2-E872F2825B22}" type="presParOf" srcId="{982D0EBB-D055-4214-A9BB-3453BEA12B89}" destId="{E6B0F155-89CD-4479-A214-5F62BA7D90D6}" srcOrd="1" destOrd="0" presId="urn:microsoft.com/office/officeart/2005/8/layout/orgChart1"/>
    <dgm:cxn modelId="{350EE1E2-EAEA-496B-970E-96A6946F44A2}" type="presParOf" srcId="{E6B0F155-89CD-4479-A214-5F62BA7D90D6}" destId="{BFAE5ED4-CABB-4C32-885C-1FB38DF6405D}" srcOrd="0" destOrd="0" presId="urn:microsoft.com/office/officeart/2005/8/layout/orgChart1"/>
    <dgm:cxn modelId="{78838937-814C-430A-A60D-1A7DB7241840}" type="presParOf" srcId="{E6B0F155-89CD-4479-A214-5F62BA7D90D6}" destId="{2F2AFCBF-F1E3-415C-8C1E-523E980B0A07}" srcOrd="1" destOrd="0" presId="urn:microsoft.com/office/officeart/2005/8/layout/orgChart1"/>
    <dgm:cxn modelId="{3B8625D7-DADD-4BDB-AFFF-97E7A33FDEB5}" type="presParOf" srcId="{2F2AFCBF-F1E3-415C-8C1E-523E980B0A07}" destId="{D6E53CB9-48B4-4578-9C2C-9005647A6BED}" srcOrd="0" destOrd="0" presId="urn:microsoft.com/office/officeart/2005/8/layout/orgChart1"/>
    <dgm:cxn modelId="{70601DD5-8189-412B-9D7C-C50056B73085}" type="presParOf" srcId="{D6E53CB9-48B4-4578-9C2C-9005647A6BED}" destId="{187100D8-8A6D-48EF-8D4C-957A3632DCC9}" srcOrd="0" destOrd="0" presId="urn:microsoft.com/office/officeart/2005/8/layout/orgChart1"/>
    <dgm:cxn modelId="{654413B2-3E63-41DC-83E4-98FFA98EBDB9}" type="presParOf" srcId="{D6E53CB9-48B4-4578-9C2C-9005647A6BED}" destId="{C7E8213E-E093-4187-B08D-35C7AA3862C6}" srcOrd="1" destOrd="0" presId="urn:microsoft.com/office/officeart/2005/8/layout/orgChart1"/>
    <dgm:cxn modelId="{C3B5ADD3-C5E1-4C64-A161-7C200C8F4549}" type="presParOf" srcId="{2F2AFCBF-F1E3-415C-8C1E-523E980B0A07}" destId="{E6465F74-2D5E-43B6-ABDC-6F37F009EE58}" srcOrd="1" destOrd="0" presId="urn:microsoft.com/office/officeart/2005/8/layout/orgChart1"/>
    <dgm:cxn modelId="{DD343737-F4AF-480B-8AB7-031A88DED5C9}" type="presParOf" srcId="{E6465F74-2D5E-43B6-ABDC-6F37F009EE58}" destId="{B405CDE5-36B5-4362-B9E1-F48535DD1B0D}" srcOrd="0" destOrd="0" presId="urn:microsoft.com/office/officeart/2005/8/layout/orgChart1"/>
    <dgm:cxn modelId="{431630A7-A916-43BA-9727-6E5A9F948DB8}" type="presParOf" srcId="{E6465F74-2D5E-43B6-ABDC-6F37F009EE58}" destId="{F9688771-EACF-4D11-8CE3-AC077BDD5F65}" srcOrd="1" destOrd="0" presId="urn:microsoft.com/office/officeart/2005/8/layout/orgChart1"/>
    <dgm:cxn modelId="{9D14FA3F-5854-428E-8E94-6C951403BB10}" type="presParOf" srcId="{F9688771-EACF-4D11-8CE3-AC077BDD5F65}" destId="{F2A46B22-BEDE-45E0-8EC8-9BC5EBF844FF}" srcOrd="0" destOrd="0" presId="urn:microsoft.com/office/officeart/2005/8/layout/orgChart1"/>
    <dgm:cxn modelId="{ED57071A-E52A-4938-963D-1EA421580BCC}" type="presParOf" srcId="{F2A46B22-BEDE-45E0-8EC8-9BC5EBF844FF}" destId="{C1E6F8DF-C066-4801-A901-EBC782137E83}" srcOrd="0" destOrd="0" presId="urn:microsoft.com/office/officeart/2005/8/layout/orgChart1"/>
    <dgm:cxn modelId="{C9E14AAB-5C08-423E-A0D4-50EBDF64B168}" type="presParOf" srcId="{F2A46B22-BEDE-45E0-8EC8-9BC5EBF844FF}" destId="{AA872DE4-94D4-4CE6-BBAA-CA8F0B49F70D}" srcOrd="1" destOrd="0" presId="urn:microsoft.com/office/officeart/2005/8/layout/orgChart1"/>
    <dgm:cxn modelId="{1DDFC294-0A54-470A-99E4-D7D2EC448086}" type="presParOf" srcId="{F9688771-EACF-4D11-8CE3-AC077BDD5F65}" destId="{41CA1522-61AD-4B12-89EF-18CD6A62B97A}" srcOrd="1" destOrd="0" presId="urn:microsoft.com/office/officeart/2005/8/layout/orgChart1"/>
    <dgm:cxn modelId="{D89052E6-D49E-434E-881F-0BE209AAA77C}" type="presParOf" srcId="{F9688771-EACF-4D11-8CE3-AC077BDD5F65}" destId="{5887527E-C064-4A98-A76E-E7D51E002DFB}" srcOrd="2" destOrd="0" presId="urn:microsoft.com/office/officeart/2005/8/layout/orgChart1"/>
    <dgm:cxn modelId="{64CE33FB-7193-47AD-BF98-1F19BA30F0D1}" type="presParOf" srcId="{E6465F74-2D5E-43B6-ABDC-6F37F009EE58}" destId="{0696335B-E875-4D93-BD9B-34DAA7779F73}" srcOrd="2" destOrd="0" presId="urn:microsoft.com/office/officeart/2005/8/layout/orgChart1"/>
    <dgm:cxn modelId="{8FE04C27-B002-4E3C-AFDB-10FA753EC893}" type="presParOf" srcId="{E6465F74-2D5E-43B6-ABDC-6F37F009EE58}" destId="{978714C1-0850-4E57-A3FC-8CCC39569208}" srcOrd="3" destOrd="0" presId="urn:microsoft.com/office/officeart/2005/8/layout/orgChart1"/>
    <dgm:cxn modelId="{86BB5E0E-7ED5-4A9B-A4FA-D88DB4695BD3}" type="presParOf" srcId="{978714C1-0850-4E57-A3FC-8CCC39569208}" destId="{DD564C8C-5344-46BB-96AD-F679FFB1FDDF}" srcOrd="0" destOrd="0" presId="urn:microsoft.com/office/officeart/2005/8/layout/orgChart1"/>
    <dgm:cxn modelId="{32BB09FF-BC3D-41D1-9AE0-6D7083F3B151}" type="presParOf" srcId="{DD564C8C-5344-46BB-96AD-F679FFB1FDDF}" destId="{70260D89-35CE-4B13-86AA-73C642818363}" srcOrd="0" destOrd="0" presId="urn:microsoft.com/office/officeart/2005/8/layout/orgChart1"/>
    <dgm:cxn modelId="{842A80A5-465C-4051-961F-98F0EF41F06A}" type="presParOf" srcId="{DD564C8C-5344-46BB-96AD-F679FFB1FDDF}" destId="{B0BAA503-7685-4870-9755-741EDE066179}" srcOrd="1" destOrd="0" presId="urn:microsoft.com/office/officeart/2005/8/layout/orgChart1"/>
    <dgm:cxn modelId="{C4C81EA9-4DFD-49AC-A216-9D9D154B0C48}" type="presParOf" srcId="{978714C1-0850-4E57-A3FC-8CCC39569208}" destId="{D5AB09B8-C4CA-44DF-B483-4F491D587166}" srcOrd="1" destOrd="0" presId="urn:microsoft.com/office/officeart/2005/8/layout/orgChart1"/>
    <dgm:cxn modelId="{E8E8383D-0879-42E7-A905-337589019ECA}" type="presParOf" srcId="{978714C1-0850-4E57-A3FC-8CCC39569208}" destId="{9BDCFEF2-9AC7-411A-A0BE-29065D83959F}" srcOrd="2" destOrd="0" presId="urn:microsoft.com/office/officeart/2005/8/layout/orgChart1"/>
    <dgm:cxn modelId="{51555AE4-864D-430A-B177-C21BE4212F45}" type="presParOf" srcId="{2F2AFCBF-F1E3-415C-8C1E-523E980B0A07}" destId="{C3D26A57-D5E4-4A4B-9458-90C0E5851E4D}" srcOrd="2" destOrd="0" presId="urn:microsoft.com/office/officeart/2005/8/layout/orgChart1"/>
    <dgm:cxn modelId="{1A0E7678-D25D-403A-B975-4AF345B70EA4}" type="presParOf" srcId="{982D0EBB-D055-4214-A9BB-3453BEA12B89}" destId="{1F526A78-CA4A-4E6A-803A-C48C0DE7F0B4}" srcOrd="2" destOrd="0" presId="urn:microsoft.com/office/officeart/2005/8/layout/orgChart1"/>
    <dgm:cxn modelId="{FEF3FFBD-84F0-4B07-B525-95F4DB55C993}" type="presParOf" srcId="{A73BF936-22FB-4F08-BE02-DFEAB6D7F365}" destId="{222F5823-7459-4DBA-9ED9-9AD319FA1544}" srcOrd="2" destOrd="0" presId="urn:microsoft.com/office/officeart/2005/8/layout/orgChart1"/>
    <dgm:cxn modelId="{222D8D54-ADEB-4685-9E93-CFFC0FCD8FC7}" type="presParOf" srcId="{A73BF936-22FB-4F08-BE02-DFEAB6D7F365}" destId="{4F0133A1-0038-40E1-80D3-EB329ACD8F2D}" srcOrd="3" destOrd="0" presId="urn:microsoft.com/office/officeart/2005/8/layout/orgChart1"/>
    <dgm:cxn modelId="{8239CB79-B262-42F9-99DF-B8E19E05C6C5}" type="presParOf" srcId="{4F0133A1-0038-40E1-80D3-EB329ACD8F2D}" destId="{9E9FD680-3503-48A8-B5B0-54FA2A2DD6B2}" srcOrd="0" destOrd="0" presId="urn:microsoft.com/office/officeart/2005/8/layout/orgChart1"/>
    <dgm:cxn modelId="{A4CC5069-E2BD-40B2-B19A-A48DBF5117F3}" type="presParOf" srcId="{9E9FD680-3503-48A8-B5B0-54FA2A2DD6B2}" destId="{17557A26-4D93-4DE9-AB19-B45FB50BD16B}" srcOrd="0" destOrd="0" presId="urn:microsoft.com/office/officeart/2005/8/layout/orgChart1"/>
    <dgm:cxn modelId="{486A84BF-5636-4ED0-AF85-32B9E27CB20F}" type="presParOf" srcId="{9E9FD680-3503-48A8-B5B0-54FA2A2DD6B2}" destId="{F787278A-B699-4760-8B24-EB6BF6D18E6F}" srcOrd="1" destOrd="0" presId="urn:microsoft.com/office/officeart/2005/8/layout/orgChart1"/>
    <dgm:cxn modelId="{AE0B0E10-C5F7-44C7-9BF5-CDC3848B4A56}" type="presParOf" srcId="{4F0133A1-0038-40E1-80D3-EB329ACD8F2D}" destId="{167D5FFC-CBB7-483E-9F5D-75AAF8F70CD2}" srcOrd="1" destOrd="0" presId="urn:microsoft.com/office/officeart/2005/8/layout/orgChart1"/>
    <dgm:cxn modelId="{99E3DBD5-1163-4E56-8373-BE1D9E3D77B6}" type="presParOf" srcId="{167D5FFC-CBB7-483E-9F5D-75AAF8F70CD2}" destId="{7892B167-92A5-41EA-977F-0332F284B3E4}" srcOrd="0" destOrd="0" presId="urn:microsoft.com/office/officeart/2005/8/layout/orgChart1"/>
    <dgm:cxn modelId="{64E98626-EDDB-4C8E-AEAC-2223CF9B78F7}" type="presParOf" srcId="{167D5FFC-CBB7-483E-9F5D-75AAF8F70CD2}" destId="{E803AE62-B205-4BBA-9B5F-AFD0F67326FF}" srcOrd="1" destOrd="0" presId="urn:microsoft.com/office/officeart/2005/8/layout/orgChart1"/>
    <dgm:cxn modelId="{3DFA1C8B-8615-4A4C-B9D4-9A0F451F75B8}" type="presParOf" srcId="{E803AE62-B205-4BBA-9B5F-AFD0F67326FF}" destId="{E50FDC8A-25AB-4E3C-BD5A-88D515460EC0}" srcOrd="0" destOrd="0" presId="urn:microsoft.com/office/officeart/2005/8/layout/orgChart1"/>
    <dgm:cxn modelId="{971E3E14-9DCE-44DC-94D3-4674C671D4A2}" type="presParOf" srcId="{E50FDC8A-25AB-4E3C-BD5A-88D515460EC0}" destId="{D7FED6C7-4D10-44EB-BB50-90CF5C75AE27}" srcOrd="0" destOrd="0" presId="urn:microsoft.com/office/officeart/2005/8/layout/orgChart1"/>
    <dgm:cxn modelId="{A095E15D-2FF4-45CC-9737-79A961289209}" type="presParOf" srcId="{E50FDC8A-25AB-4E3C-BD5A-88D515460EC0}" destId="{B446AB98-7C72-4950-9EA5-727D384A44E4}" srcOrd="1" destOrd="0" presId="urn:microsoft.com/office/officeart/2005/8/layout/orgChart1"/>
    <dgm:cxn modelId="{9FAA4BD3-FE81-4F21-8E06-C31BA573A8BD}" type="presParOf" srcId="{E803AE62-B205-4BBA-9B5F-AFD0F67326FF}" destId="{0BCB0D03-2079-4CA4-983C-678B12032929}" srcOrd="1" destOrd="0" presId="urn:microsoft.com/office/officeart/2005/8/layout/orgChart1"/>
    <dgm:cxn modelId="{7BA7372B-F030-49C4-B503-5AFDE0C7F068}" type="presParOf" srcId="{0BCB0D03-2079-4CA4-983C-678B12032929}" destId="{20C64196-72C4-4297-8456-BD102F7E134B}" srcOrd="0" destOrd="0" presId="urn:microsoft.com/office/officeart/2005/8/layout/orgChart1"/>
    <dgm:cxn modelId="{94B80811-FCD0-48A2-BBFF-46930991A1CD}" type="presParOf" srcId="{0BCB0D03-2079-4CA4-983C-678B12032929}" destId="{99582E99-7643-48EE-BF61-A736DBEAB8B5}" srcOrd="1" destOrd="0" presId="urn:microsoft.com/office/officeart/2005/8/layout/orgChart1"/>
    <dgm:cxn modelId="{6C7B97A9-5B03-40BA-A83B-769553D556C9}" type="presParOf" srcId="{99582E99-7643-48EE-BF61-A736DBEAB8B5}" destId="{AB048DC3-9C98-4867-90CC-266364EF55F6}" srcOrd="0" destOrd="0" presId="urn:microsoft.com/office/officeart/2005/8/layout/orgChart1"/>
    <dgm:cxn modelId="{51B34CC6-6E57-4DD1-ACDC-CBE61F4EB27A}" type="presParOf" srcId="{AB048DC3-9C98-4867-90CC-266364EF55F6}" destId="{2098A6F2-3156-4D97-98CB-41843BDF4729}" srcOrd="0" destOrd="0" presId="urn:microsoft.com/office/officeart/2005/8/layout/orgChart1"/>
    <dgm:cxn modelId="{BA1F54E5-A4A3-4A2B-98B8-58B6FABB072C}" type="presParOf" srcId="{AB048DC3-9C98-4867-90CC-266364EF55F6}" destId="{0F2B90F4-4060-407B-B0E9-5436EDCF4013}" srcOrd="1" destOrd="0" presId="urn:microsoft.com/office/officeart/2005/8/layout/orgChart1"/>
    <dgm:cxn modelId="{6A6A9B61-1FBC-4F13-8D36-CF0A348DD0A4}" type="presParOf" srcId="{99582E99-7643-48EE-BF61-A736DBEAB8B5}" destId="{656FF050-F0C3-44CA-A7C1-9E8860EC74C8}" srcOrd="1" destOrd="0" presId="urn:microsoft.com/office/officeart/2005/8/layout/orgChart1"/>
    <dgm:cxn modelId="{29D2B5BE-207F-4E71-B860-EDD97249BDC6}" type="presParOf" srcId="{99582E99-7643-48EE-BF61-A736DBEAB8B5}" destId="{6BE86AE5-40FA-4CD3-8CA4-F9CFC36F91EB}" srcOrd="2" destOrd="0" presId="urn:microsoft.com/office/officeart/2005/8/layout/orgChart1"/>
    <dgm:cxn modelId="{0AADEFBA-5ECC-4A5C-860E-50BD4085428B}" type="presParOf" srcId="{0BCB0D03-2079-4CA4-983C-678B12032929}" destId="{90C017EA-C088-477B-82F1-437E4A7D96F0}" srcOrd="2" destOrd="0" presId="urn:microsoft.com/office/officeart/2005/8/layout/orgChart1"/>
    <dgm:cxn modelId="{9DE5EFBB-4EF3-4FEF-9A3C-6110DE420AC2}" type="presParOf" srcId="{0BCB0D03-2079-4CA4-983C-678B12032929}" destId="{EFA1A01B-0520-49FC-8385-D41E985E2C02}" srcOrd="3" destOrd="0" presId="urn:microsoft.com/office/officeart/2005/8/layout/orgChart1"/>
    <dgm:cxn modelId="{F727E254-4535-4010-AD52-CDB86E2A546A}" type="presParOf" srcId="{EFA1A01B-0520-49FC-8385-D41E985E2C02}" destId="{11AF4B15-9A05-4F19-AA05-0B657988CD0D}" srcOrd="0" destOrd="0" presId="urn:microsoft.com/office/officeart/2005/8/layout/orgChart1"/>
    <dgm:cxn modelId="{25724C50-D6F3-41D3-AEB0-63FD09BE63FA}" type="presParOf" srcId="{11AF4B15-9A05-4F19-AA05-0B657988CD0D}" destId="{56B72B02-1526-43D5-BAC5-577DDA6067FC}" srcOrd="0" destOrd="0" presId="urn:microsoft.com/office/officeart/2005/8/layout/orgChart1"/>
    <dgm:cxn modelId="{4F5B2662-061C-40B0-941E-AEB52A819295}" type="presParOf" srcId="{11AF4B15-9A05-4F19-AA05-0B657988CD0D}" destId="{D491F3EC-52F5-4C78-9641-2D8BBDE852D4}" srcOrd="1" destOrd="0" presId="urn:microsoft.com/office/officeart/2005/8/layout/orgChart1"/>
    <dgm:cxn modelId="{C48531B1-778B-4155-9D62-70FBC3AE642A}" type="presParOf" srcId="{EFA1A01B-0520-49FC-8385-D41E985E2C02}" destId="{37F18F86-D231-4F69-A1BD-7EC7FB4447B8}" srcOrd="1" destOrd="0" presId="urn:microsoft.com/office/officeart/2005/8/layout/orgChart1"/>
    <dgm:cxn modelId="{ECD846F2-FB83-42EB-A972-97AF6F82A807}" type="presParOf" srcId="{EFA1A01B-0520-49FC-8385-D41E985E2C02}" destId="{6093FD9F-8236-42B8-A2AF-69015367DEDA}" srcOrd="2" destOrd="0" presId="urn:microsoft.com/office/officeart/2005/8/layout/orgChart1"/>
    <dgm:cxn modelId="{216442AC-27A8-4E43-95E2-487DD326E736}" type="presParOf" srcId="{E803AE62-B205-4BBA-9B5F-AFD0F67326FF}" destId="{7DEF765A-C9CF-434F-9D20-45F52272ECB1}" srcOrd="2" destOrd="0" presId="urn:microsoft.com/office/officeart/2005/8/layout/orgChart1"/>
    <dgm:cxn modelId="{AF90C040-DC2E-4A6A-A0E6-7F4992129600}" type="presParOf" srcId="{4F0133A1-0038-40E1-80D3-EB329ACD8F2D}" destId="{E206789C-52F1-4AC3-AB6B-61CFC08E2FE0}" srcOrd="2" destOrd="0" presId="urn:microsoft.com/office/officeart/2005/8/layout/orgChart1"/>
    <dgm:cxn modelId="{AAAAC2E0-59C5-4A5C-83BF-E2E0B190F52E}" type="presParOf" srcId="{D943D30D-0584-4141-995F-EE0DDDF9AB35}" destId="{F02B915C-F790-4C04-8467-715E374CA08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017EA-C088-477B-82F1-437E4A7D96F0}">
      <dsp:nvSpPr>
        <dsp:cNvPr id="0" name=""/>
        <dsp:cNvSpPr/>
      </dsp:nvSpPr>
      <dsp:spPr>
        <a:xfrm>
          <a:off x="3875222" y="2481881"/>
          <a:ext cx="2220778" cy="584202"/>
        </a:xfrm>
        <a:custGeom>
          <a:avLst/>
          <a:gdLst/>
          <a:ahLst/>
          <a:cxnLst/>
          <a:rect l="0" t="0" r="0" b="0"/>
          <a:pathLst>
            <a:path>
              <a:moveTo>
                <a:pt x="0" y="0"/>
              </a:moveTo>
              <a:lnTo>
                <a:pt x="0" y="584202"/>
              </a:lnTo>
              <a:lnTo>
                <a:pt x="2220778" y="58420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C64196-72C4-4297-8456-BD102F7E134B}">
      <dsp:nvSpPr>
        <dsp:cNvPr id="0" name=""/>
        <dsp:cNvSpPr/>
      </dsp:nvSpPr>
      <dsp:spPr>
        <a:xfrm>
          <a:off x="3875222" y="2481881"/>
          <a:ext cx="193728" cy="594101"/>
        </a:xfrm>
        <a:custGeom>
          <a:avLst/>
          <a:gdLst/>
          <a:ahLst/>
          <a:cxnLst/>
          <a:rect l="0" t="0" r="0" b="0"/>
          <a:pathLst>
            <a:path>
              <a:moveTo>
                <a:pt x="0" y="0"/>
              </a:moveTo>
              <a:lnTo>
                <a:pt x="0" y="594101"/>
              </a:lnTo>
              <a:lnTo>
                <a:pt x="193728" y="59410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92B167-92A5-41EA-977F-0332F284B3E4}">
      <dsp:nvSpPr>
        <dsp:cNvPr id="0" name=""/>
        <dsp:cNvSpPr/>
      </dsp:nvSpPr>
      <dsp:spPr>
        <a:xfrm>
          <a:off x="4346112" y="1564898"/>
          <a:ext cx="91440" cy="271220"/>
        </a:xfrm>
        <a:custGeom>
          <a:avLst/>
          <a:gdLst/>
          <a:ahLst/>
          <a:cxnLst/>
          <a:rect l="0" t="0" r="0" b="0"/>
          <a:pathLst>
            <a:path>
              <a:moveTo>
                <a:pt x="45720" y="0"/>
              </a:moveTo>
              <a:lnTo>
                <a:pt x="45720" y="27122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2F5823-7459-4DBA-9ED9-9AD319FA1544}">
      <dsp:nvSpPr>
        <dsp:cNvPr id="0" name=""/>
        <dsp:cNvSpPr/>
      </dsp:nvSpPr>
      <dsp:spPr>
        <a:xfrm>
          <a:off x="3610459" y="647914"/>
          <a:ext cx="781373" cy="271220"/>
        </a:xfrm>
        <a:custGeom>
          <a:avLst/>
          <a:gdLst/>
          <a:ahLst/>
          <a:cxnLst/>
          <a:rect l="0" t="0" r="0" b="0"/>
          <a:pathLst>
            <a:path>
              <a:moveTo>
                <a:pt x="0" y="0"/>
              </a:moveTo>
              <a:lnTo>
                <a:pt x="0" y="135610"/>
              </a:lnTo>
              <a:lnTo>
                <a:pt x="781373" y="135610"/>
              </a:lnTo>
              <a:lnTo>
                <a:pt x="781373" y="27122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6335B-E875-4D93-BD9B-34DAA7779F73}">
      <dsp:nvSpPr>
        <dsp:cNvPr id="0" name=""/>
        <dsp:cNvSpPr/>
      </dsp:nvSpPr>
      <dsp:spPr>
        <a:xfrm>
          <a:off x="1672524" y="2481881"/>
          <a:ext cx="639951" cy="584202"/>
        </a:xfrm>
        <a:custGeom>
          <a:avLst/>
          <a:gdLst/>
          <a:ahLst/>
          <a:cxnLst/>
          <a:rect l="0" t="0" r="0" b="0"/>
          <a:pathLst>
            <a:path>
              <a:moveTo>
                <a:pt x="639951" y="0"/>
              </a:moveTo>
              <a:lnTo>
                <a:pt x="639951" y="584202"/>
              </a:lnTo>
              <a:lnTo>
                <a:pt x="0" y="58420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05CDE5-36B5-4362-B9E1-F48535DD1B0D}">
      <dsp:nvSpPr>
        <dsp:cNvPr id="0" name=""/>
        <dsp:cNvSpPr/>
      </dsp:nvSpPr>
      <dsp:spPr>
        <a:xfrm>
          <a:off x="2312475" y="2481881"/>
          <a:ext cx="193728" cy="594101"/>
        </a:xfrm>
        <a:custGeom>
          <a:avLst/>
          <a:gdLst/>
          <a:ahLst/>
          <a:cxnLst/>
          <a:rect l="0" t="0" r="0" b="0"/>
          <a:pathLst>
            <a:path>
              <a:moveTo>
                <a:pt x="0" y="0"/>
              </a:moveTo>
              <a:lnTo>
                <a:pt x="0" y="594101"/>
              </a:lnTo>
              <a:lnTo>
                <a:pt x="193728" y="59410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AE5ED4-CABB-4C32-885C-1FB38DF6405D}">
      <dsp:nvSpPr>
        <dsp:cNvPr id="0" name=""/>
        <dsp:cNvSpPr/>
      </dsp:nvSpPr>
      <dsp:spPr>
        <a:xfrm>
          <a:off x="2783366" y="1564898"/>
          <a:ext cx="91440" cy="271220"/>
        </a:xfrm>
        <a:custGeom>
          <a:avLst/>
          <a:gdLst/>
          <a:ahLst/>
          <a:cxnLst/>
          <a:rect l="0" t="0" r="0" b="0"/>
          <a:pathLst>
            <a:path>
              <a:moveTo>
                <a:pt x="45720" y="0"/>
              </a:moveTo>
              <a:lnTo>
                <a:pt x="45720" y="27122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1A2E86-8204-4DBC-A047-941C27E518F8}">
      <dsp:nvSpPr>
        <dsp:cNvPr id="0" name=""/>
        <dsp:cNvSpPr/>
      </dsp:nvSpPr>
      <dsp:spPr>
        <a:xfrm>
          <a:off x="2829086" y="647914"/>
          <a:ext cx="781373" cy="271220"/>
        </a:xfrm>
        <a:custGeom>
          <a:avLst/>
          <a:gdLst/>
          <a:ahLst/>
          <a:cxnLst/>
          <a:rect l="0" t="0" r="0" b="0"/>
          <a:pathLst>
            <a:path>
              <a:moveTo>
                <a:pt x="781373" y="0"/>
              </a:moveTo>
              <a:lnTo>
                <a:pt x="781373" y="135610"/>
              </a:lnTo>
              <a:lnTo>
                <a:pt x="0" y="135610"/>
              </a:lnTo>
              <a:lnTo>
                <a:pt x="0" y="27122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4BB9F4-B004-4807-8F35-01A980635745}">
      <dsp:nvSpPr>
        <dsp:cNvPr id="0" name=""/>
        <dsp:cNvSpPr/>
      </dsp:nvSpPr>
      <dsp:spPr>
        <a:xfrm>
          <a:off x="2964696" y="2151"/>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Docker</a:t>
          </a:r>
          <a:endParaRPr lang="en-US" sz="2300" kern="1200" dirty="0"/>
        </a:p>
      </dsp:txBody>
      <dsp:txXfrm>
        <a:off x="2964696" y="2151"/>
        <a:ext cx="1291525" cy="645762"/>
      </dsp:txXfrm>
    </dsp:sp>
    <dsp:sp modelId="{86612145-7ED8-4A7E-85C2-CB3FCB702C3D}">
      <dsp:nvSpPr>
        <dsp:cNvPr id="0" name=""/>
        <dsp:cNvSpPr/>
      </dsp:nvSpPr>
      <dsp:spPr>
        <a:xfrm>
          <a:off x="2183323" y="919135"/>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EDC</a:t>
          </a:r>
          <a:endParaRPr lang="en-US" sz="2300" kern="1200" dirty="0"/>
        </a:p>
      </dsp:txBody>
      <dsp:txXfrm>
        <a:off x="2183323" y="919135"/>
        <a:ext cx="1291525" cy="645762"/>
      </dsp:txXfrm>
    </dsp:sp>
    <dsp:sp modelId="{187100D8-8A6D-48EF-8D4C-957A3632DCC9}">
      <dsp:nvSpPr>
        <dsp:cNvPr id="0" name=""/>
        <dsp:cNvSpPr/>
      </dsp:nvSpPr>
      <dsp:spPr>
        <a:xfrm>
          <a:off x="2183323" y="1836118"/>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SUSE 12</a:t>
          </a:r>
          <a:endParaRPr lang="en-US" sz="2300" kern="1200" dirty="0"/>
        </a:p>
      </dsp:txBody>
      <dsp:txXfrm>
        <a:off x="2183323" y="1836118"/>
        <a:ext cx="1291525" cy="645762"/>
      </dsp:txXfrm>
    </dsp:sp>
    <dsp:sp modelId="{C1E6F8DF-C066-4801-A901-EBC782137E83}">
      <dsp:nvSpPr>
        <dsp:cNvPr id="0" name=""/>
        <dsp:cNvSpPr/>
      </dsp:nvSpPr>
      <dsp:spPr>
        <a:xfrm>
          <a:off x="2506204" y="2753101"/>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With Internet</a:t>
          </a:r>
          <a:endParaRPr lang="en-US" sz="2300" kern="1200" dirty="0"/>
        </a:p>
      </dsp:txBody>
      <dsp:txXfrm>
        <a:off x="2506204" y="2753101"/>
        <a:ext cx="1291525" cy="645762"/>
      </dsp:txXfrm>
    </dsp:sp>
    <dsp:sp modelId="{70260D89-35CE-4B13-86AA-73C642818363}">
      <dsp:nvSpPr>
        <dsp:cNvPr id="0" name=""/>
        <dsp:cNvSpPr/>
      </dsp:nvSpPr>
      <dsp:spPr>
        <a:xfrm>
          <a:off x="380998" y="2743202"/>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Without Internet</a:t>
          </a:r>
          <a:endParaRPr lang="en-US" sz="2300" kern="1200" dirty="0"/>
        </a:p>
      </dsp:txBody>
      <dsp:txXfrm>
        <a:off x="380998" y="2743202"/>
        <a:ext cx="1291525" cy="645762"/>
      </dsp:txXfrm>
    </dsp:sp>
    <dsp:sp modelId="{17557A26-4D93-4DE9-AB19-B45FB50BD16B}">
      <dsp:nvSpPr>
        <dsp:cNvPr id="0" name=""/>
        <dsp:cNvSpPr/>
      </dsp:nvSpPr>
      <dsp:spPr>
        <a:xfrm>
          <a:off x="3746069" y="919135"/>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MTC</a:t>
          </a:r>
          <a:endParaRPr lang="en-US" sz="2300" kern="1200" dirty="0"/>
        </a:p>
      </dsp:txBody>
      <dsp:txXfrm>
        <a:off x="3746069" y="919135"/>
        <a:ext cx="1291525" cy="645762"/>
      </dsp:txXfrm>
    </dsp:sp>
    <dsp:sp modelId="{D7FED6C7-4D10-44EB-BB50-90CF5C75AE27}">
      <dsp:nvSpPr>
        <dsp:cNvPr id="0" name=""/>
        <dsp:cNvSpPr/>
      </dsp:nvSpPr>
      <dsp:spPr>
        <a:xfrm>
          <a:off x="3746069" y="1836118"/>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Ubuntu</a:t>
          </a:r>
          <a:endParaRPr lang="en-US" sz="2300" kern="1200" dirty="0"/>
        </a:p>
      </dsp:txBody>
      <dsp:txXfrm>
        <a:off x="3746069" y="1836118"/>
        <a:ext cx="1291525" cy="645762"/>
      </dsp:txXfrm>
    </dsp:sp>
    <dsp:sp modelId="{2098A6F2-3156-4D97-98CB-41843BDF4729}">
      <dsp:nvSpPr>
        <dsp:cNvPr id="0" name=""/>
        <dsp:cNvSpPr/>
      </dsp:nvSpPr>
      <dsp:spPr>
        <a:xfrm>
          <a:off x="4068950" y="2753101"/>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With Internet</a:t>
          </a:r>
          <a:endParaRPr lang="en-US" sz="2300" kern="1200" dirty="0"/>
        </a:p>
      </dsp:txBody>
      <dsp:txXfrm>
        <a:off x="4068950" y="2753101"/>
        <a:ext cx="1291525" cy="645762"/>
      </dsp:txXfrm>
    </dsp:sp>
    <dsp:sp modelId="{56B72B02-1526-43D5-BAC5-577DDA6067FC}">
      <dsp:nvSpPr>
        <dsp:cNvPr id="0" name=""/>
        <dsp:cNvSpPr/>
      </dsp:nvSpPr>
      <dsp:spPr>
        <a:xfrm>
          <a:off x="6096000" y="2743202"/>
          <a:ext cx="1291525" cy="6457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Without Internet</a:t>
          </a:r>
          <a:endParaRPr lang="en-US" sz="2300" kern="1200" dirty="0"/>
        </a:p>
      </dsp:txBody>
      <dsp:txXfrm>
        <a:off x="6096000" y="2743202"/>
        <a:ext cx="1291525" cy="64576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BC6D75-4286-4EFB-A953-517AD320355D}" type="datetimeFigureOut">
              <a:rPr lang="en-US" smtClean="0"/>
              <a:pPr/>
              <a:t>4/26/2020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DFAFC2-BD43-4F81-A788-248C6F95304C}" type="slidenum">
              <a:rPr lang="en-US" smtClean="0"/>
              <a:pPr/>
              <a:t>‹#›</a:t>
            </a:fld>
            <a:endParaRPr lang="en-US"/>
          </a:p>
        </p:txBody>
      </p:sp>
    </p:spTree>
    <p:extLst>
      <p:ext uri="{BB962C8B-B14F-4D97-AF65-F5344CB8AC3E}">
        <p14:creationId xmlns:p14="http://schemas.microsoft.com/office/powerpoint/2010/main" val="265207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BC6D75-4286-4EFB-A953-517AD320355D}"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FAFC2-BD43-4F81-A788-248C6F95304C}" type="slidenum">
              <a:rPr lang="en-US" smtClean="0"/>
              <a:pPr/>
              <a:t>‹#›</a:t>
            </a:fld>
            <a:endParaRPr lang="en-US"/>
          </a:p>
        </p:txBody>
      </p:sp>
    </p:spTree>
    <p:extLst>
      <p:ext uri="{BB962C8B-B14F-4D97-AF65-F5344CB8AC3E}">
        <p14:creationId xmlns:p14="http://schemas.microsoft.com/office/powerpoint/2010/main" val="43197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11BC6D75-4286-4EFB-A953-517AD320355D}" type="datetimeFigureOut">
              <a:rPr lang="en-US" smtClean="0"/>
              <a:pPr/>
              <a:t>4/26/2020</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DFAFC2-BD43-4F81-A788-248C6F95304C}" type="slidenum">
              <a:rPr lang="en-US" smtClean="0"/>
              <a:pPr/>
              <a:t>‹#›</a:t>
            </a:fld>
            <a:endParaRPr lang="en-US"/>
          </a:p>
        </p:txBody>
      </p:sp>
    </p:spTree>
    <p:extLst>
      <p:ext uri="{BB962C8B-B14F-4D97-AF65-F5344CB8AC3E}">
        <p14:creationId xmlns:p14="http://schemas.microsoft.com/office/powerpoint/2010/main" val="3660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BC6D75-4286-4EFB-A953-517AD320355D}"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FAFC2-BD43-4F81-A788-248C6F95304C}" type="slidenum">
              <a:rPr lang="en-US" smtClean="0"/>
              <a:pPr/>
              <a:t>‹#›</a:t>
            </a:fld>
            <a:endParaRPr lang="en-US"/>
          </a:p>
        </p:txBody>
      </p:sp>
    </p:spTree>
    <p:extLst>
      <p:ext uri="{BB962C8B-B14F-4D97-AF65-F5344CB8AC3E}">
        <p14:creationId xmlns:p14="http://schemas.microsoft.com/office/powerpoint/2010/main" val="398758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BC6D75-4286-4EFB-A953-517AD320355D}" type="datetimeFigureOut">
              <a:rPr lang="en-US" smtClean="0"/>
              <a:pPr/>
              <a:t>4/26/2020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DFAFC2-BD43-4F81-A788-248C6F95304C}" type="slidenum">
              <a:rPr lang="en-US" smtClean="0"/>
              <a:pPr/>
              <a:t>‹#›</a:t>
            </a:fld>
            <a:endParaRPr lang="en-US"/>
          </a:p>
        </p:txBody>
      </p:sp>
    </p:spTree>
    <p:extLst>
      <p:ext uri="{BB962C8B-B14F-4D97-AF65-F5344CB8AC3E}">
        <p14:creationId xmlns:p14="http://schemas.microsoft.com/office/powerpoint/2010/main" val="225861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BC6D75-4286-4EFB-A953-517AD320355D}"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FAFC2-BD43-4F81-A788-248C6F95304C}" type="slidenum">
              <a:rPr lang="en-US" smtClean="0"/>
              <a:pPr/>
              <a:t>‹#›</a:t>
            </a:fld>
            <a:endParaRPr lang="en-US"/>
          </a:p>
        </p:txBody>
      </p:sp>
    </p:spTree>
    <p:extLst>
      <p:ext uri="{BB962C8B-B14F-4D97-AF65-F5344CB8AC3E}">
        <p14:creationId xmlns:p14="http://schemas.microsoft.com/office/powerpoint/2010/main" val="29789712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BC6D75-4286-4EFB-A953-517AD320355D}"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FAFC2-BD43-4F81-A788-248C6F95304C}" type="slidenum">
              <a:rPr lang="en-US" smtClean="0"/>
              <a:pPr/>
              <a:t>‹#›</a:t>
            </a:fld>
            <a:endParaRPr lang="en-US"/>
          </a:p>
        </p:txBody>
      </p:sp>
    </p:spTree>
    <p:extLst>
      <p:ext uri="{BB962C8B-B14F-4D97-AF65-F5344CB8AC3E}">
        <p14:creationId xmlns:p14="http://schemas.microsoft.com/office/powerpoint/2010/main" val="22029419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BC6D75-4286-4EFB-A953-517AD320355D}"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FAFC2-BD43-4F81-A788-248C6F95304C}" type="slidenum">
              <a:rPr lang="en-US" smtClean="0"/>
              <a:pPr/>
              <a:t>‹#›</a:t>
            </a:fld>
            <a:endParaRPr lang="en-US"/>
          </a:p>
        </p:txBody>
      </p:sp>
    </p:spTree>
    <p:extLst>
      <p:ext uri="{BB962C8B-B14F-4D97-AF65-F5344CB8AC3E}">
        <p14:creationId xmlns:p14="http://schemas.microsoft.com/office/powerpoint/2010/main" val="295472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6D75-4286-4EFB-A953-517AD320355D}"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FAFC2-BD43-4F81-A788-248C6F95304C}" type="slidenum">
              <a:rPr lang="en-US" smtClean="0"/>
              <a:pPr/>
              <a:t>‹#›</a:t>
            </a:fld>
            <a:endParaRPr lang="en-US"/>
          </a:p>
        </p:txBody>
      </p:sp>
    </p:spTree>
    <p:extLst>
      <p:ext uri="{BB962C8B-B14F-4D97-AF65-F5344CB8AC3E}">
        <p14:creationId xmlns:p14="http://schemas.microsoft.com/office/powerpoint/2010/main" val="151661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BC6D75-4286-4EFB-A953-517AD320355D}" type="datetimeFigureOut">
              <a:rPr lang="en-US" smtClean="0"/>
              <a:pPr/>
              <a:t>4/26/2020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DFAFC2-BD43-4F81-A788-248C6F95304C}" type="slidenum">
              <a:rPr lang="en-US" smtClean="0"/>
              <a:pPr/>
              <a:t>‹#›</a:t>
            </a:fld>
            <a:endParaRPr lang="en-US"/>
          </a:p>
        </p:txBody>
      </p:sp>
    </p:spTree>
    <p:extLst>
      <p:ext uri="{BB962C8B-B14F-4D97-AF65-F5344CB8AC3E}">
        <p14:creationId xmlns:p14="http://schemas.microsoft.com/office/powerpoint/2010/main" val="39851343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BC6D75-4286-4EFB-A953-517AD320355D}"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FAFC2-BD43-4F81-A788-248C6F95304C}" type="slidenum">
              <a:rPr lang="en-US" smtClean="0"/>
              <a:pPr/>
              <a:t>‹#›</a:t>
            </a:fld>
            <a:endParaRPr lang="en-US"/>
          </a:p>
        </p:txBody>
      </p:sp>
    </p:spTree>
    <p:extLst>
      <p:ext uri="{BB962C8B-B14F-4D97-AF65-F5344CB8AC3E}">
        <p14:creationId xmlns:p14="http://schemas.microsoft.com/office/powerpoint/2010/main" val="279393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11BC6D75-4286-4EFB-A953-517AD320355D}" type="datetimeFigureOut">
              <a:rPr lang="en-US" smtClean="0"/>
              <a:pPr/>
              <a:t>4/26/2020</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2ADFAFC2-BD43-4F81-A788-248C6F95304C}"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95986175"/>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jfrog.com/confluence/display/JFROG/Getting+Started+with+Artifactory+as+a+Docker+Registry" TargetMode="External"/><Relationship Id="rId2" Type="http://schemas.openxmlformats.org/officeDocument/2006/relationships/hyperlink" Target="https://www.jfrog.com/confluence/display/JFROG/Docker+Registry"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sep.daimler.com/confluence/display/GSEPSKB/Install+docker+through+binaries+-+Suse+linux"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reg-dhc.app.corpintra.net/repository/" TargetMode="External"/><Relationship Id="rId2" Type="http://schemas.openxmlformats.org/officeDocument/2006/relationships/hyperlink" Target="https://gsep-int.daimler.com/artifactory/webapp/#/artifacts/browse/tree/Watch/sample2324/maven" TargetMode="External"/><Relationship Id="rId1" Type="http://schemas.openxmlformats.org/officeDocument/2006/relationships/slideLayout" Target="../slideLayouts/slideLayout7.xml"/><Relationship Id="rId4" Type="http://schemas.openxmlformats.org/officeDocument/2006/relationships/hyperlink" Target="https://gsep.daimler.com/confluence/display/GSEPSKB/POC+on+Jfrog+Xray+Applic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ocker/docker"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docs.docker.com/engine/userguide/intro/" TargetMode="External"/><Relationship Id="rId4" Type="http://schemas.openxmlformats.org/officeDocument/2006/relationships/hyperlink" Target="https://docs.docker.com/engine/installation/"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ism-web.es.corpintra.net/cgi-bin/bin/runTemplate?TP=web_ticket&amp;t=GOSC_i-UHD_Incident" TargetMode="External"/><Relationship Id="rId2" Type="http://schemas.openxmlformats.org/officeDocument/2006/relationships/hyperlink" Target="https://hub.docker.com/editions/community/docker-ce-desktop-window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43000" y="3352800"/>
            <a:ext cx="7010400" cy="769213"/>
          </a:xfrm>
          <a:prstGeom prst="rect">
            <a:avLst/>
          </a:prstGeom>
        </p:spPr>
        <p:txBody>
          <a:bodyPr wrap="square" lIns="0" tIns="0" rIns="0" bIns="0" rtlCol="0">
            <a:noAutofit/>
          </a:bodyPr>
          <a:lstStyle/>
          <a:p>
            <a:pPr marL="239229" marR="266722" algn="ctr">
              <a:lnSpc>
                <a:spcPts val="3360"/>
              </a:lnSpc>
              <a:spcBef>
                <a:spcPts val="168"/>
              </a:spcBef>
            </a:pPr>
            <a:endParaRPr lang="en-US" sz="8000" spc="0" baseline="4551" dirty="0" smtClean="0">
              <a:solidFill>
                <a:srgbClr val="001F5F"/>
              </a:solidFill>
              <a:latin typeface="Calibri"/>
              <a:cs typeface="Calibri"/>
            </a:endParaRPr>
          </a:p>
          <a:p>
            <a:pPr marL="239229" marR="266722" algn="ctr">
              <a:lnSpc>
                <a:spcPts val="3360"/>
              </a:lnSpc>
              <a:spcBef>
                <a:spcPts val="168"/>
              </a:spcBef>
            </a:pPr>
            <a:endParaRPr lang="en-US" sz="8000" baseline="4551" dirty="0">
              <a:solidFill>
                <a:srgbClr val="001F5F"/>
              </a:solidFill>
              <a:latin typeface="Calibri"/>
              <a:cs typeface="Calibri"/>
            </a:endParaRPr>
          </a:p>
          <a:p>
            <a:pPr marL="239229" marR="266722" algn="ctr">
              <a:lnSpc>
                <a:spcPts val="3360"/>
              </a:lnSpc>
              <a:spcBef>
                <a:spcPts val="168"/>
              </a:spcBef>
            </a:pPr>
            <a:endParaRPr lang="en-US" sz="8000" spc="0" baseline="4551" dirty="0" smtClean="0">
              <a:solidFill>
                <a:srgbClr val="001F5F"/>
              </a:solidFill>
              <a:latin typeface="Calibri"/>
              <a:cs typeface="Calibri"/>
            </a:endParaRPr>
          </a:p>
          <a:p>
            <a:pPr marL="239229" marR="266722" algn="ctr">
              <a:lnSpc>
                <a:spcPts val="3360"/>
              </a:lnSpc>
              <a:spcBef>
                <a:spcPts val="168"/>
              </a:spcBef>
            </a:pPr>
            <a:endParaRPr lang="en-US" sz="8000" spc="0" baseline="4551" dirty="0" smtClean="0">
              <a:solidFill>
                <a:srgbClr val="001F5F"/>
              </a:solidFill>
              <a:latin typeface="Calibri"/>
              <a:cs typeface="Calibri"/>
            </a:endParaRPr>
          </a:p>
          <a:p>
            <a:pPr marL="239229" marR="266722" algn="ctr">
              <a:lnSpc>
                <a:spcPts val="3360"/>
              </a:lnSpc>
              <a:spcBef>
                <a:spcPts val="168"/>
              </a:spcBef>
            </a:pPr>
            <a:endParaRPr lang="en-US" sz="8000" spc="0" baseline="4551" dirty="0" smtClean="0">
              <a:solidFill>
                <a:srgbClr val="001F5F"/>
              </a:solidFill>
              <a:latin typeface="Calibri"/>
              <a:cs typeface="Calibri"/>
            </a:endParaRPr>
          </a:p>
          <a:p>
            <a:pPr marL="239229" marR="266722" algn="ctr">
              <a:lnSpc>
                <a:spcPts val="3360"/>
              </a:lnSpc>
              <a:spcBef>
                <a:spcPts val="168"/>
              </a:spcBef>
            </a:pPr>
            <a:r>
              <a:rPr lang="en-US" sz="2400" baseline="4551" dirty="0">
                <a:solidFill>
                  <a:srgbClr val="001F5F"/>
                </a:solidFill>
                <a:latin typeface="Calibri"/>
                <a:cs typeface="Calibri"/>
              </a:rPr>
              <a:t>-</a:t>
            </a:r>
            <a:r>
              <a:rPr lang="en-US" sz="2400" dirty="0" smtClean="0">
                <a:solidFill>
                  <a:srgbClr val="001F5F"/>
                </a:solidFill>
                <a:latin typeface="Calibri"/>
                <a:cs typeface="Calibri"/>
              </a:rPr>
              <a:t> </a:t>
            </a:r>
            <a:r>
              <a:rPr lang="en-US" sz="2400" baseline="4551" dirty="0" smtClean="0">
                <a:solidFill>
                  <a:srgbClr val="001F5F"/>
                </a:solidFill>
                <a:latin typeface="Calibri"/>
                <a:cs typeface="Calibri"/>
              </a:rPr>
              <a:t>Kaleel Ahmed A -</a:t>
            </a:r>
          </a:p>
          <a:p>
            <a:pPr marL="239229" marR="266722" algn="ctr">
              <a:lnSpc>
                <a:spcPts val="3360"/>
              </a:lnSpc>
              <a:spcBef>
                <a:spcPts val="168"/>
              </a:spcBef>
            </a:pPr>
            <a:endParaRPr sz="2400" dirty="0">
              <a:latin typeface="Calibri"/>
              <a:cs typeface="Calibri"/>
            </a:endParaRPr>
          </a:p>
        </p:txBody>
      </p:sp>
      <p:sp>
        <p:nvSpPr>
          <p:cNvPr id="10" name="Rectangle 9"/>
          <p:cNvSpPr/>
          <p:nvPr/>
        </p:nvSpPr>
        <p:spPr>
          <a:xfrm>
            <a:off x="6323091" y="5486400"/>
            <a:ext cx="3660617" cy="584775"/>
          </a:xfrm>
          <a:prstGeom prst="rect">
            <a:avLst/>
          </a:prstGeom>
        </p:spPr>
        <p:txBody>
          <a:bodyPr wrap="square">
            <a:spAutoFit/>
          </a:bodyPr>
          <a:lstStyle/>
          <a:p>
            <a:endParaRPr lang="en-US" sz="32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86" y="685800"/>
            <a:ext cx="7679827" cy="4800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ow Docker Container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5048441"/>
          </a:xfrm>
          <a:prstGeom prst="rect">
            <a:avLst/>
          </a:prstGeom>
        </p:spPr>
      </p:pic>
      <p:sp>
        <p:nvSpPr>
          <p:cNvPr id="5" name="Rectangle 4"/>
          <p:cNvSpPr/>
          <p:nvPr/>
        </p:nvSpPr>
        <p:spPr>
          <a:xfrm>
            <a:off x="307974" y="-6927"/>
            <a:ext cx="1368425" cy="500586"/>
          </a:xfrm>
          <a:prstGeom prst="rect">
            <a:avLst/>
          </a:prstGeom>
        </p:spPr>
        <p:txBody>
          <a:bodyPr wrap="square">
            <a:spAutoFit/>
          </a:bodyPr>
          <a:lstStyle/>
          <a:p>
            <a:pPr marL="12700">
              <a:lnSpc>
                <a:spcPts val="3360"/>
              </a:lnSpc>
              <a:spcBef>
                <a:spcPts val="168"/>
              </a:spcBef>
            </a:pPr>
            <a:r>
              <a:rPr lang="en-US" sz="2400" b="1" baseline="3413" dirty="0">
                <a:latin typeface="Calibri"/>
                <a:cs typeface="Calibri"/>
              </a:rPr>
              <a:t>Ar</a:t>
            </a:r>
            <a:r>
              <a:rPr lang="en-US" sz="2400" b="1" spc="4" baseline="3413" dirty="0">
                <a:latin typeface="Calibri"/>
                <a:cs typeface="Calibri"/>
              </a:rPr>
              <a:t>c</a:t>
            </a:r>
            <a:r>
              <a:rPr lang="en-US" sz="2400" b="1" baseline="3413" dirty="0">
                <a:latin typeface="Calibri"/>
                <a:cs typeface="Calibri"/>
              </a:rPr>
              <a:t>hitecture</a:t>
            </a:r>
            <a:endParaRPr lang="en-US" sz="2400" dirty="0">
              <a:latin typeface="Calibri"/>
              <a:cs typeface="Calibri"/>
            </a:endParaRPr>
          </a:p>
        </p:txBody>
      </p:sp>
    </p:spTree>
    <p:extLst>
      <p:ext uri="{BB962C8B-B14F-4D97-AF65-F5344CB8AC3E}">
        <p14:creationId xmlns:p14="http://schemas.microsoft.com/office/powerpoint/2010/main" val="2953832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7800"/>
            <a:ext cx="6172199" cy="3962400"/>
          </a:xfrm>
          <a:prstGeom prst="rect">
            <a:avLst/>
          </a:prstGeom>
        </p:spPr>
      </p:pic>
      <p:sp>
        <p:nvSpPr>
          <p:cNvPr id="3" name="object 2"/>
          <p:cNvSpPr txBox="1"/>
          <p:nvPr/>
        </p:nvSpPr>
        <p:spPr>
          <a:xfrm>
            <a:off x="381000" y="76200"/>
            <a:ext cx="2736669" cy="432307"/>
          </a:xfrm>
          <a:prstGeom prst="rect">
            <a:avLst/>
          </a:prstGeom>
        </p:spPr>
        <p:txBody>
          <a:bodyPr wrap="square" lIns="0" tIns="0" rIns="0" bIns="0" rtlCol="0">
            <a:noAutofit/>
          </a:bodyPr>
          <a:lstStyle/>
          <a:p>
            <a:pPr marL="12700">
              <a:lnSpc>
                <a:spcPts val="3360"/>
              </a:lnSpc>
              <a:spcBef>
                <a:spcPts val="168"/>
              </a:spcBef>
            </a:pPr>
            <a:r>
              <a:rPr lang="en-US" sz="4800" b="1" baseline="3413" dirty="0" smtClean="0">
                <a:latin typeface="Calibri"/>
                <a:cs typeface="Calibri"/>
              </a:rPr>
              <a:t>Port</a:t>
            </a:r>
            <a:r>
              <a:rPr sz="4800" b="1" spc="0" baseline="3413" dirty="0" smtClean="0">
                <a:latin typeface="Calibri"/>
                <a:cs typeface="Calibri"/>
              </a:rPr>
              <a:t> </a:t>
            </a:r>
            <a:r>
              <a:rPr lang="en-US" sz="4800" b="1" baseline="3413" dirty="0" smtClean="0">
                <a:latin typeface="Calibri"/>
                <a:cs typeface="Calibri"/>
              </a:rPr>
              <a:t>Binding</a:t>
            </a:r>
            <a:r>
              <a:rPr lang="en-US" sz="4800" b="1" dirty="0" smtClean="0">
                <a:latin typeface="Calibri"/>
                <a:cs typeface="Calibri"/>
              </a:rPr>
              <a:t> </a:t>
            </a:r>
            <a:endParaRPr sz="3200" dirty="0">
              <a:latin typeface="Calibri"/>
              <a:cs typeface="Calibri"/>
            </a:endParaRPr>
          </a:p>
        </p:txBody>
      </p:sp>
    </p:spTree>
    <p:extLst>
      <p:ext uri="{BB962C8B-B14F-4D97-AF65-F5344CB8AC3E}">
        <p14:creationId xmlns:p14="http://schemas.microsoft.com/office/powerpoint/2010/main" val="2115041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8153400" cy="4524315"/>
          </a:xfrm>
          <a:prstGeom prst="rect">
            <a:avLst/>
          </a:prstGeom>
          <a:noFill/>
        </p:spPr>
        <p:txBody>
          <a:bodyPr wrap="square" rtlCol="0">
            <a:spAutoFit/>
          </a:bodyPr>
          <a:lstStyle/>
          <a:p>
            <a:pPr lvl="0"/>
            <a:r>
              <a:rPr lang="en-US" dirty="0"/>
              <a:t>Using </a:t>
            </a:r>
            <a:r>
              <a:rPr lang="en-US" dirty="0" err="1"/>
              <a:t>SuperPutty</a:t>
            </a:r>
            <a:r>
              <a:rPr lang="en-US" dirty="0"/>
              <a:t> and KeePass Password Safe (Ganapathi)</a:t>
            </a:r>
          </a:p>
          <a:p>
            <a:pPr lvl="0"/>
            <a:r>
              <a:rPr lang="en-US" dirty="0"/>
              <a:t>Recap from Last session.</a:t>
            </a:r>
          </a:p>
          <a:p>
            <a:pPr lvl="0"/>
            <a:r>
              <a:rPr lang="en-US" dirty="0"/>
              <a:t>Docker in Daimler Environment (EDC &amp; MTC)</a:t>
            </a:r>
          </a:p>
          <a:p>
            <a:pPr lvl="0"/>
            <a:r>
              <a:rPr lang="en-US" dirty="0"/>
              <a:t>Using GSEP </a:t>
            </a:r>
            <a:r>
              <a:rPr lang="en-US" dirty="0" err="1"/>
              <a:t>Artifactory</a:t>
            </a:r>
            <a:r>
              <a:rPr lang="en-US" dirty="0"/>
              <a:t> as Docker Registry</a:t>
            </a:r>
            <a:r>
              <a:rPr lang="en-US" dirty="0" smtClean="0"/>
              <a:t>.</a:t>
            </a:r>
          </a:p>
          <a:p>
            <a:pPr lvl="0"/>
            <a:endParaRPr lang="en-US" dirty="0"/>
          </a:p>
          <a:p>
            <a:pPr lvl="0"/>
            <a:r>
              <a:rPr lang="en-US" dirty="0" smtClean="0"/>
              <a:t>Difference between add and copy </a:t>
            </a:r>
          </a:p>
          <a:p>
            <a:pPr lvl="0"/>
            <a:endParaRPr lang="en-US" dirty="0" smtClean="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smtClean="0"/>
          </a:p>
          <a:p>
            <a:pPr lvl="0"/>
            <a:endParaRPr lang="en-US" dirty="0"/>
          </a:p>
          <a:p>
            <a:pPr lvl="0"/>
            <a:endParaRPr lang="en-US" dirty="0" smtClean="0"/>
          </a:p>
          <a:p>
            <a:pPr lvl="0"/>
            <a:endParaRPr lang="en-US" dirty="0"/>
          </a:p>
        </p:txBody>
      </p:sp>
      <p:pic>
        <p:nvPicPr>
          <p:cNvPr id="5" name="Picture 4"/>
          <p:cNvPicPr>
            <a:picLocks noChangeAspect="1"/>
          </p:cNvPicPr>
          <p:nvPr/>
        </p:nvPicPr>
        <p:blipFill>
          <a:blip r:embed="rId2"/>
          <a:stretch>
            <a:fillRect/>
          </a:stretch>
        </p:blipFill>
        <p:spPr>
          <a:xfrm>
            <a:off x="609600" y="2438400"/>
            <a:ext cx="7620000" cy="4191000"/>
          </a:xfrm>
          <a:prstGeom prst="rect">
            <a:avLst/>
          </a:prstGeom>
        </p:spPr>
      </p:pic>
    </p:spTree>
    <p:extLst>
      <p:ext uri="{BB962C8B-B14F-4D97-AF65-F5344CB8AC3E}">
        <p14:creationId xmlns:p14="http://schemas.microsoft.com/office/powerpoint/2010/main" val="3215036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90600"/>
            <a:ext cx="8229600" cy="2862322"/>
          </a:xfrm>
          <a:prstGeom prst="rect">
            <a:avLst/>
          </a:prstGeom>
          <a:noFill/>
        </p:spPr>
        <p:txBody>
          <a:bodyPr wrap="square" rtlCol="0">
            <a:spAutoFit/>
          </a:bodyPr>
          <a:lstStyle/>
          <a:p>
            <a:pPr lvl="0"/>
            <a:r>
              <a:rPr lang="en-US" dirty="0"/>
              <a:t>Push images to the private </a:t>
            </a:r>
            <a:r>
              <a:rPr lang="en-US" dirty="0" err="1"/>
              <a:t>jfrog</a:t>
            </a:r>
            <a:r>
              <a:rPr lang="en-US" dirty="0"/>
              <a:t> repository </a:t>
            </a:r>
            <a:endParaRPr lang="en-US" dirty="0" smtClean="0"/>
          </a:p>
          <a:p>
            <a:pPr lvl="0"/>
            <a:r>
              <a:rPr lang="en-US" dirty="0">
                <a:hlinkClick r:id="rId2"/>
              </a:rPr>
              <a:t>https://</a:t>
            </a:r>
            <a:r>
              <a:rPr lang="en-US" dirty="0" smtClean="0">
                <a:hlinkClick r:id="rId2"/>
              </a:rPr>
              <a:t>www.jfrog.com/confluence/display/JFROG/Docker+Registry</a:t>
            </a:r>
            <a:endParaRPr lang="en-US" dirty="0" smtClean="0"/>
          </a:p>
          <a:p>
            <a:pPr lvl="0"/>
            <a:r>
              <a:rPr lang="en-US" dirty="0">
                <a:hlinkClick r:id="rId3"/>
              </a:rPr>
              <a:t>https://www.jfrog.com/confluence/display/JFROG/Getting+Started+with+Artifactory+as+a+Docker+Registry</a:t>
            </a:r>
            <a:endParaRPr lang="en-US" dirty="0" smtClean="0"/>
          </a:p>
          <a:p>
            <a:pPr lvl="0"/>
            <a:endParaRPr lang="en-US" dirty="0"/>
          </a:p>
          <a:p>
            <a:pPr lvl="0"/>
            <a:endParaRPr lang="en-US" dirty="0"/>
          </a:p>
          <a:p>
            <a:pPr lvl="0"/>
            <a:r>
              <a:rPr lang="en-US" dirty="0" err="1"/>
              <a:t>Installtion</a:t>
            </a:r>
            <a:r>
              <a:rPr lang="en-US" dirty="0"/>
              <a:t> of </a:t>
            </a:r>
            <a:r>
              <a:rPr lang="en-US" dirty="0" err="1"/>
              <a:t>docker</a:t>
            </a:r>
            <a:r>
              <a:rPr lang="en-US" dirty="0"/>
              <a:t> on Ubuntu and </a:t>
            </a:r>
            <a:r>
              <a:rPr lang="en-US" dirty="0" err="1"/>
              <a:t>suse</a:t>
            </a:r>
            <a:r>
              <a:rPr lang="en-US" dirty="0"/>
              <a:t> 12.3 service </a:t>
            </a:r>
            <a:r>
              <a:rPr lang="en-US" dirty="0" smtClean="0"/>
              <a:t>pack : please refer to the documentation . </a:t>
            </a:r>
            <a:endParaRPr lang="en-US" dirty="0"/>
          </a:p>
          <a:p>
            <a:pPr lvl="0"/>
            <a:endParaRPr lang="en-US" dirty="0"/>
          </a:p>
          <a:p>
            <a:endParaRPr lang="en-US" dirty="0"/>
          </a:p>
        </p:txBody>
      </p:sp>
    </p:spTree>
    <p:extLst>
      <p:ext uri="{BB962C8B-B14F-4D97-AF65-F5344CB8AC3E}">
        <p14:creationId xmlns:p14="http://schemas.microsoft.com/office/powerpoint/2010/main" val="3976011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txBox="1"/>
          <p:nvPr/>
        </p:nvSpPr>
        <p:spPr>
          <a:xfrm>
            <a:off x="126898" y="201549"/>
            <a:ext cx="6022690"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Instal</a:t>
            </a:r>
            <a:r>
              <a:rPr sz="4800" b="1" spc="14" baseline="3413" dirty="0" smtClean="0">
                <a:latin typeface="Calibri"/>
                <a:cs typeface="Calibri"/>
              </a:rPr>
              <a:t>l</a:t>
            </a:r>
            <a:r>
              <a:rPr sz="4800" b="1" spc="0" baseline="3413" dirty="0" smtClean="0">
                <a:latin typeface="Calibri"/>
                <a:cs typeface="Calibri"/>
              </a:rPr>
              <a:t>i</a:t>
            </a:r>
            <a:r>
              <a:rPr sz="4800" b="1" spc="-9" baseline="3413" dirty="0" smtClean="0">
                <a:latin typeface="Calibri"/>
                <a:cs typeface="Calibri"/>
              </a:rPr>
              <a:t>n</a:t>
            </a:r>
            <a:r>
              <a:rPr sz="4800" b="1" spc="0" baseline="3413" dirty="0" smtClean="0">
                <a:latin typeface="Calibri"/>
                <a:cs typeface="Calibri"/>
              </a:rPr>
              <a:t>g</a:t>
            </a:r>
            <a:r>
              <a:rPr sz="4800" b="1" spc="-9" baseline="3413" dirty="0" smtClean="0">
                <a:latin typeface="Calibri"/>
                <a:cs typeface="Calibri"/>
              </a:rPr>
              <a:t> </a:t>
            </a:r>
            <a:r>
              <a:rPr sz="4800" b="1" spc="0" baseline="3413" dirty="0" smtClean="0">
                <a:latin typeface="Calibri"/>
                <a:cs typeface="Calibri"/>
              </a:rPr>
              <a:t>Docker</a:t>
            </a:r>
            <a:r>
              <a:rPr sz="4800" b="1" spc="-29" baseline="3413" dirty="0" smtClean="0">
                <a:latin typeface="Calibri"/>
                <a:cs typeface="Calibri"/>
              </a:rPr>
              <a:t> </a:t>
            </a:r>
            <a:r>
              <a:rPr sz="4800" b="1" spc="0" baseline="3413" dirty="0" smtClean="0">
                <a:latin typeface="Calibri"/>
                <a:cs typeface="Calibri"/>
              </a:rPr>
              <a:t>–</a:t>
            </a:r>
            <a:r>
              <a:rPr sz="4800" b="1" spc="9" baseline="3413" dirty="0" smtClean="0">
                <a:latin typeface="Calibri"/>
                <a:cs typeface="Calibri"/>
              </a:rPr>
              <a:t> </a:t>
            </a:r>
            <a:r>
              <a:rPr lang="en-US" sz="4800" b="1" baseline="3413" dirty="0" smtClean="0">
                <a:latin typeface="Calibri"/>
                <a:cs typeface="Calibri"/>
              </a:rPr>
              <a:t>Ubuntu</a:t>
            </a:r>
            <a:r>
              <a:rPr lang="en-US" sz="4800" b="1" dirty="0" smtClean="0">
                <a:latin typeface="Calibri"/>
                <a:cs typeface="Calibri"/>
              </a:rPr>
              <a:t> </a:t>
            </a:r>
            <a:r>
              <a:rPr sz="4800" b="1" spc="0" baseline="3413" dirty="0" smtClean="0">
                <a:latin typeface="Calibri"/>
                <a:cs typeface="Calibri"/>
              </a:rPr>
              <a:t>/</a:t>
            </a:r>
            <a:r>
              <a:rPr lang="en-US" sz="4800" b="1" spc="0" baseline="3413" dirty="0" smtClean="0">
                <a:latin typeface="Calibri"/>
                <a:cs typeface="Calibri"/>
              </a:rPr>
              <a:t> </a:t>
            </a:r>
            <a:r>
              <a:rPr lang="en-US" sz="4800" b="1" spc="0" baseline="3413" dirty="0" err="1" smtClean="0">
                <a:latin typeface="Calibri"/>
                <a:cs typeface="Calibri"/>
              </a:rPr>
              <a:t>Suse</a:t>
            </a:r>
            <a:r>
              <a:rPr sz="4800" b="1" spc="0" baseline="3413" dirty="0" smtClean="0">
                <a:latin typeface="Calibri"/>
                <a:cs typeface="Calibri"/>
              </a:rPr>
              <a:t> </a:t>
            </a:r>
            <a:endParaRPr sz="3200" dirty="0">
              <a:latin typeface="Calibri"/>
              <a:cs typeface="Calibri"/>
            </a:endParaRPr>
          </a:p>
        </p:txBody>
      </p:sp>
      <p:sp>
        <p:nvSpPr>
          <p:cNvPr id="5" name="object 5"/>
          <p:cNvSpPr txBox="1"/>
          <p:nvPr/>
        </p:nvSpPr>
        <p:spPr>
          <a:xfrm>
            <a:off x="535940" y="3150734"/>
            <a:ext cx="180326" cy="280212"/>
          </a:xfrm>
          <a:prstGeom prst="rect">
            <a:avLst/>
          </a:prstGeom>
        </p:spPr>
        <p:txBody>
          <a:bodyPr wrap="square" lIns="0" tIns="0" rIns="0" bIns="0" rtlCol="0">
            <a:noAutofit/>
          </a:bodyPr>
          <a:lstStyle/>
          <a:p>
            <a:pPr marL="12700">
              <a:lnSpc>
                <a:spcPts val="2145"/>
              </a:lnSpc>
              <a:spcBef>
                <a:spcPts val="107"/>
              </a:spcBef>
            </a:pPr>
            <a:r>
              <a:rPr lang="en-US" sz="2000" dirty="0">
                <a:solidFill>
                  <a:srgbClr val="333399"/>
                </a:solidFill>
                <a:latin typeface="Wingdings"/>
                <a:cs typeface="Wingdings"/>
              </a:rPr>
              <a:t></a:t>
            </a:r>
            <a:endParaRPr lang="en-US" sz="2000" dirty="0">
              <a:latin typeface="Wingdings"/>
              <a:cs typeface="Wingdings"/>
            </a:endParaRPr>
          </a:p>
        </p:txBody>
      </p:sp>
      <p:sp>
        <p:nvSpPr>
          <p:cNvPr id="4" name="object 4"/>
          <p:cNvSpPr txBox="1"/>
          <p:nvPr/>
        </p:nvSpPr>
        <p:spPr>
          <a:xfrm>
            <a:off x="879144" y="3150639"/>
            <a:ext cx="3616656" cy="207495"/>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Ins</a:t>
            </a:r>
            <a:r>
              <a:rPr sz="2000" spc="-4" dirty="0" smtClean="0">
                <a:solidFill>
                  <a:srgbClr val="5F5F5F"/>
                </a:solidFill>
                <a:latin typeface="Arial"/>
                <a:cs typeface="Arial"/>
              </a:rPr>
              <a:t>t</a:t>
            </a:r>
            <a:r>
              <a:rPr sz="2000" spc="0" dirty="0" smtClean="0">
                <a:solidFill>
                  <a:srgbClr val="5F5F5F"/>
                </a:solidFill>
                <a:latin typeface="Arial"/>
                <a:cs typeface="Arial"/>
              </a:rPr>
              <a:t>all</a:t>
            </a:r>
            <a:r>
              <a:rPr sz="2000" spc="-14" dirty="0" smtClean="0">
                <a:solidFill>
                  <a:srgbClr val="5F5F5F"/>
                </a:solidFill>
                <a:latin typeface="Arial"/>
                <a:cs typeface="Arial"/>
              </a:rPr>
              <a:t> </a:t>
            </a:r>
            <a:r>
              <a:rPr sz="2000" spc="0" dirty="0" smtClean="0">
                <a:solidFill>
                  <a:srgbClr val="5F5F5F"/>
                </a:solidFill>
                <a:latin typeface="Arial"/>
                <a:cs typeface="Arial"/>
              </a:rPr>
              <a:t>using</a:t>
            </a:r>
            <a:r>
              <a:rPr sz="2000" spc="-9" dirty="0" smtClean="0">
                <a:solidFill>
                  <a:srgbClr val="5F5F5F"/>
                </a:solidFill>
                <a:latin typeface="Arial"/>
                <a:cs typeface="Arial"/>
              </a:rPr>
              <a:t> </a:t>
            </a:r>
            <a:r>
              <a:rPr sz="2000" spc="0" dirty="0" smtClean="0">
                <a:solidFill>
                  <a:srgbClr val="5F5F5F"/>
                </a:solidFill>
                <a:latin typeface="Arial"/>
                <a:cs typeface="Arial"/>
              </a:rPr>
              <a:t>s</a:t>
            </a:r>
            <a:r>
              <a:rPr sz="2000" spc="9" dirty="0" smtClean="0">
                <a:solidFill>
                  <a:srgbClr val="5F5F5F"/>
                </a:solidFill>
                <a:latin typeface="Arial"/>
                <a:cs typeface="Arial"/>
              </a:rPr>
              <a:t>c</a:t>
            </a:r>
            <a:r>
              <a:rPr sz="2000" spc="0" dirty="0" smtClean="0">
                <a:solidFill>
                  <a:srgbClr val="5F5F5F"/>
                </a:solidFill>
                <a:latin typeface="Arial"/>
                <a:cs typeface="Arial"/>
              </a:rPr>
              <a:t>ript</a:t>
            </a:r>
            <a:r>
              <a:rPr lang="en-US" sz="2000" spc="0" dirty="0" smtClean="0">
                <a:solidFill>
                  <a:srgbClr val="5F5F5F"/>
                </a:solidFill>
                <a:latin typeface="Arial"/>
                <a:cs typeface="Arial"/>
              </a:rPr>
              <a:t> Ubuntu 18+</a:t>
            </a:r>
          </a:p>
          <a:p>
            <a:pPr marL="12700">
              <a:lnSpc>
                <a:spcPts val="2150"/>
              </a:lnSpc>
              <a:spcBef>
                <a:spcPts val="107"/>
              </a:spcBef>
            </a:pPr>
            <a:r>
              <a:rPr lang="en-US" sz="2000" dirty="0">
                <a:solidFill>
                  <a:srgbClr val="5F5F5F"/>
                </a:solidFill>
                <a:latin typeface="Arial"/>
                <a:cs typeface="Arial"/>
              </a:rPr>
              <a:t> </a:t>
            </a:r>
            <a:endParaRPr sz="2000" dirty="0">
              <a:latin typeface="Arial"/>
              <a:cs typeface="Arial"/>
            </a:endParaRPr>
          </a:p>
        </p:txBody>
      </p:sp>
      <p:sp>
        <p:nvSpPr>
          <p:cNvPr id="3" name="object 3"/>
          <p:cNvSpPr txBox="1"/>
          <p:nvPr/>
        </p:nvSpPr>
        <p:spPr>
          <a:xfrm>
            <a:off x="879144" y="3638947"/>
            <a:ext cx="5067904" cy="1743202"/>
          </a:xfrm>
          <a:prstGeom prst="rect">
            <a:avLst/>
          </a:prstGeom>
        </p:spPr>
        <p:txBody>
          <a:bodyPr wrap="square" lIns="0" tIns="0" rIns="0" bIns="0" rtlCol="0">
            <a:noAutofit/>
          </a:bodyPr>
          <a:lstStyle/>
          <a:p>
            <a:pPr marL="584149" marR="38221">
              <a:lnSpc>
                <a:spcPts val="2150"/>
              </a:lnSpc>
              <a:spcBef>
                <a:spcPts val="107"/>
              </a:spcBef>
            </a:pPr>
            <a:r>
              <a:rPr sz="2000" spc="0" dirty="0" smtClean="0">
                <a:solidFill>
                  <a:srgbClr val="5F5F5F"/>
                </a:solidFill>
                <a:latin typeface="Arial"/>
                <a:cs typeface="Arial"/>
              </a:rPr>
              <a:t>$ c</a:t>
            </a:r>
            <a:r>
              <a:rPr sz="2000" spc="4" dirty="0" smtClean="0">
                <a:solidFill>
                  <a:srgbClr val="5F5F5F"/>
                </a:solidFill>
                <a:latin typeface="Arial"/>
                <a:cs typeface="Arial"/>
              </a:rPr>
              <a:t>u</a:t>
            </a:r>
            <a:r>
              <a:rPr sz="2000" spc="0" dirty="0" smtClean="0">
                <a:solidFill>
                  <a:srgbClr val="5F5F5F"/>
                </a:solidFill>
                <a:latin typeface="Arial"/>
                <a:cs typeface="Arial"/>
              </a:rPr>
              <a:t>rl</a:t>
            </a:r>
            <a:r>
              <a:rPr sz="2000" spc="-19" dirty="0" smtClean="0">
                <a:solidFill>
                  <a:srgbClr val="5F5F5F"/>
                </a:solidFill>
                <a:latin typeface="Arial"/>
                <a:cs typeface="Arial"/>
              </a:rPr>
              <a:t> </a:t>
            </a:r>
            <a:r>
              <a:rPr sz="2000" spc="4" dirty="0" smtClean="0">
                <a:solidFill>
                  <a:srgbClr val="5F5F5F"/>
                </a:solidFill>
                <a:latin typeface="Arial"/>
                <a:cs typeface="Arial"/>
              </a:rPr>
              <a:t>-</a:t>
            </a:r>
            <a:r>
              <a:rPr sz="2000" spc="0" dirty="0" smtClean="0">
                <a:solidFill>
                  <a:srgbClr val="5F5F5F"/>
                </a:solidFill>
                <a:latin typeface="Arial"/>
                <a:cs typeface="Arial"/>
              </a:rPr>
              <a:t>fsSL</a:t>
            </a:r>
            <a:r>
              <a:rPr sz="2000" spc="-24" dirty="0" smtClean="0">
                <a:solidFill>
                  <a:srgbClr val="5F5F5F"/>
                </a:solidFill>
                <a:latin typeface="Arial"/>
                <a:cs typeface="Arial"/>
              </a:rPr>
              <a:t> </a:t>
            </a:r>
            <a:r>
              <a:rPr sz="2000" spc="0" dirty="0" smtClean="0">
                <a:solidFill>
                  <a:srgbClr val="5F5F5F"/>
                </a:solidFill>
                <a:latin typeface="Arial"/>
                <a:cs typeface="Arial"/>
              </a:rPr>
              <a:t>ht</a:t>
            </a:r>
            <a:r>
              <a:rPr sz="2000" spc="-9" dirty="0" smtClean="0">
                <a:solidFill>
                  <a:srgbClr val="5F5F5F"/>
                </a:solidFill>
                <a:latin typeface="Arial"/>
                <a:cs typeface="Arial"/>
              </a:rPr>
              <a:t>t</a:t>
            </a:r>
            <a:r>
              <a:rPr sz="2000" spc="0" dirty="0" smtClean="0">
                <a:solidFill>
                  <a:srgbClr val="5F5F5F"/>
                </a:solidFill>
                <a:latin typeface="Arial"/>
                <a:cs typeface="Arial"/>
              </a:rPr>
              <a:t>p</a:t>
            </a:r>
            <a:r>
              <a:rPr sz="2000" spc="4" dirty="0" smtClean="0">
                <a:solidFill>
                  <a:srgbClr val="5F5F5F"/>
                </a:solidFill>
                <a:latin typeface="Arial"/>
                <a:cs typeface="Arial"/>
              </a:rPr>
              <a:t>s</a:t>
            </a:r>
            <a:r>
              <a:rPr sz="2000" spc="0" dirty="0" smtClean="0">
                <a:solidFill>
                  <a:srgbClr val="5F5F5F"/>
                </a:solidFill>
                <a:latin typeface="Arial"/>
                <a:cs typeface="Arial"/>
              </a:rPr>
              <a:t>:</a:t>
            </a:r>
            <a:r>
              <a:rPr sz="2000" spc="-9" dirty="0" smtClean="0">
                <a:solidFill>
                  <a:srgbClr val="5F5F5F"/>
                </a:solidFill>
                <a:latin typeface="Arial"/>
                <a:cs typeface="Arial"/>
              </a:rPr>
              <a:t>/</a:t>
            </a:r>
            <a:r>
              <a:rPr sz="2000" spc="0" dirty="0" smtClean="0">
                <a:solidFill>
                  <a:srgbClr val="5F5F5F"/>
                </a:solidFill>
                <a:latin typeface="Arial"/>
                <a:cs typeface="Arial"/>
              </a:rPr>
              <a:t>/ge</a:t>
            </a:r>
            <a:r>
              <a:rPr sz="2000" spc="-4" dirty="0" smtClean="0">
                <a:solidFill>
                  <a:srgbClr val="5F5F5F"/>
                </a:solidFill>
                <a:latin typeface="Arial"/>
                <a:cs typeface="Arial"/>
              </a:rPr>
              <a:t>t</a:t>
            </a: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ker</a:t>
            </a:r>
            <a:r>
              <a:rPr sz="2000" spc="-14" dirty="0" smtClean="0">
                <a:solidFill>
                  <a:srgbClr val="5F5F5F"/>
                </a:solidFill>
                <a:latin typeface="Arial"/>
                <a:cs typeface="Arial"/>
              </a:rPr>
              <a:t>.</a:t>
            </a:r>
            <a:r>
              <a:rPr sz="2000" spc="0" dirty="0" smtClean="0">
                <a:solidFill>
                  <a:srgbClr val="5F5F5F"/>
                </a:solidFill>
                <a:latin typeface="Arial"/>
                <a:cs typeface="Arial"/>
              </a:rPr>
              <a:t>com/</a:t>
            </a:r>
            <a:r>
              <a:rPr sz="2000" spc="-49" dirty="0" smtClean="0">
                <a:solidFill>
                  <a:srgbClr val="5F5F5F"/>
                </a:solidFill>
                <a:latin typeface="Arial"/>
                <a:cs typeface="Arial"/>
              </a:rPr>
              <a:t> </a:t>
            </a:r>
            <a:r>
              <a:rPr sz="2000" spc="0" dirty="0" smtClean="0">
                <a:solidFill>
                  <a:srgbClr val="5F5F5F"/>
                </a:solidFill>
                <a:latin typeface="Arial"/>
                <a:cs typeface="Arial"/>
              </a:rPr>
              <a:t>| </a:t>
            </a:r>
            <a:r>
              <a:rPr sz="2000" spc="4" dirty="0" smtClean="0">
                <a:solidFill>
                  <a:srgbClr val="5F5F5F"/>
                </a:solidFill>
                <a:latin typeface="Arial"/>
                <a:cs typeface="Arial"/>
              </a:rPr>
              <a:t>sh</a:t>
            </a:r>
            <a:endParaRPr sz="2000" dirty="0">
              <a:latin typeface="Arial"/>
              <a:cs typeface="Arial"/>
            </a:endParaRPr>
          </a:p>
          <a:p>
            <a:pPr marL="12700" marR="38221">
              <a:lnSpc>
                <a:spcPct val="95825"/>
              </a:lnSpc>
              <a:spcBef>
                <a:spcPts val="1432"/>
              </a:spcBef>
            </a:pPr>
            <a:r>
              <a:rPr sz="2000" spc="0" dirty="0" smtClean="0">
                <a:solidFill>
                  <a:srgbClr val="5F5F5F"/>
                </a:solidFill>
                <a:latin typeface="Arial"/>
                <a:cs typeface="Arial"/>
              </a:rPr>
              <a:t>Enable and</a:t>
            </a:r>
            <a:r>
              <a:rPr sz="2000" spc="-14" dirty="0" smtClean="0">
                <a:solidFill>
                  <a:srgbClr val="5F5F5F"/>
                </a:solidFill>
                <a:latin typeface="Arial"/>
                <a:cs typeface="Arial"/>
              </a:rPr>
              <a:t> </a:t>
            </a:r>
            <a:r>
              <a:rPr sz="2000" spc="0" dirty="0" smtClean="0">
                <a:solidFill>
                  <a:srgbClr val="5F5F5F"/>
                </a:solidFill>
                <a:latin typeface="Arial"/>
                <a:cs typeface="Arial"/>
              </a:rPr>
              <a:t>sta</a:t>
            </a:r>
            <a:r>
              <a:rPr sz="2000" spc="4" dirty="0" smtClean="0">
                <a:solidFill>
                  <a:srgbClr val="5F5F5F"/>
                </a:solidFill>
                <a:latin typeface="Arial"/>
                <a:cs typeface="Arial"/>
              </a:rPr>
              <a:t>r</a:t>
            </a:r>
            <a:r>
              <a:rPr sz="2000" spc="0" dirty="0" smtClean="0">
                <a:solidFill>
                  <a:srgbClr val="5F5F5F"/>
                </a:solidFill>
                <a:latin typeface="Arial"/>
                <a:cs typeface="Arial"/>
              </a:rPr>
              <a:t>t</a:t>
            </a:r>
            <a:r>
              <a:rPr sz="2000" spc="-4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s</a:t>
            </a:r>
            <a:r>
              <a:rPr sz="2000" spc="4" dirty="0" smtClean="0">
                <a:solidFill>
                  <a:srgbClr val="5F5F5F"/>
                </a:solidFill>
                <a:latin typeface="Arial"/>
                <a:cs typeface="Arial"/>
              </a:rPr>
              <a:t>e</a:t>
            </a:r>
            <a:r>
              <a:rPr sz="2000" spc="0" dirty="0" smtClean="0">
                <a:solidFill>
                  <a:srgbClr val="5F5F5F"/>
                </a:solidFill>
                <a:latin typeface="Arial"/>
                <a:cs typeface="Arial"/>
              </a:rPr>
              <a:t>rvice</a:t>
            </a:r>
            <a:endParaRPr sz="2000" dirty="0">
              <a:latin typeface="Arial"/>
              <a:cs typeface="Arial"/>
            </a:endParaRPr>
          </a:p>
          <a:p>
            <a:pPr marL="584149">
              <a:lnSpc>
                <a:spcPct val="95825"/>
              </a:lnSpc>
              <a:spcBef>
                <a:spcPts val="1540"/>
              </a:spcBef>
            </a:pPr>
            <a:r>
              <a:rPr sz="2000" spc="0" dirty="0" smtClean="0">
                <a:solidFill>
                  <a:srgbClr val="5F5F5F"/>
                </a:solidFill>
                <a:latin typeface="Arial"/>
                <a:cs typeface="Arial"/>
              </a:rPr>
              <a:t>$ sudo</a:t>
            </a:r>
            <a:r>
              <a:rPr sz="2000" spc="-19" dirty="0" smtClean="0">
                <a:solidFill>
                  <a:srgbClr val="5F5F5F"/>
                </a:solidFill>
                <a:latin typeface="Arial"/>
                <a:cs typeface="Arial"/>
              </a:rPr>
              <a:t> </a:t>
            </a:r>
            <a:r>
              <a:rPr sz="2000" spc="0" dirty="0" smtClean="0">
                <a:solidFill>
                  <a:srgbClr val="5F5F5F"/>
                </a:solidFill>
                <a:latin typeface="Arial"/>
                <a:cs typeface="Arial"/>
              </a:rPr>
              <a:t>syste</a:t>
            </a:r>
            <a:r>
              <a:rPr sz="2000" spc="-4" dirty="0" smtClean="0">
                <a:solidFill>
                  <a:srgbClr val="5F5F5F"/>
                </a:solidFill>
                <a:latin typeface="Arial"/>
                <a:cs typeface="Arial"/>
              </a:rPr>
              <a:t>m</a:t>
            </a:r>
            <a:r>
              <a:rPr sz="2000" spc="0" dirty="0" smtClean="0">
                <a:solidFill>
                  <a:srgbClr val="5F5F5F"/>
                </a:solidFill>
                <a:latin typeface="Arial"/>
                <a:cs typeface="Arial"/>
              </a:rPr>
              <a:t>ctl</a:t>
            </a:r>
            <a:r>
              <a:rPr sz="2000" spc="-39" dirty="0" smtClean="0">
                <a:solidFill>
                  <a:srgbClr val="5F5F5F"/>
                </a:solidFill>
                <a:latin typeface="Arial"/>
                <a:cs typeface="Arial"/>
              </a:rPr>
              <a:t> </a:t>
            </a:r>
            <a:r>
              <a:rPr sz="2000" spc="0" dirty="0" smtClean="0">
                <a:solidFill>
                  <a:srgbClr val="5F5F5F"/>
                </a:solidFill>
                <a:latin typeface="Arial"/>
                <a:cs typeface="Arial"/>
              </a:rPr>
              <a:t>enable</a:t>
            </a:r>
            <a:r>
              <a:rPr sz="2000" spc="-14" dirty="0" smtClean="0">
                <a:solidFill>
                  <a:srgbClr val="5F5F5F"/>
                </a:solidFill>
                <a:latin typeface="Arial"/>
                <a:cs typeface="Arial"/>
              </a:rPr>
              <a:t> </a:t>
            </a:r>
            <a:r>
              <a:rPr sz="2000" spc="0" dirty="0" smtClean="0">
                <a:solidFill>
                  <a:srgbClr val="5F5F5F"/>
                </a:solidFill>
                <a:latin typeface="Arial"/>
                <a:cs typeface="Arial"/>
              </a:rPr>
              <a:t>doc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9" dirty="0" smtClean="0">
                <a:solidFill>
                  <a:srgbClr val="5F5F5F"/>
                </a:solidFill>
                <a:latin typeface="Arial"/>
                <a:cs typeface="Arial"/>
              </a:rPr>
              <a:t>s</a:t>
            </a:r>
            <a:r>
              <a:rPr sz="2000" spc="0" dirty="0" smtClean="0">
                <a:solidFill>
                  <a:srgbClr val="5F5F5F"/>
                </a:solidFill>
                <a:latin typeface="Arial"/>
                <a:cs typeface="Arial"/>
              </a:rPr>
              <a:t>e</a:t>
            </a:r>
            <a:r>
              <a:rPr sz="2000" spc="-9" dirty="0" smtClean="0">
                <a:solidFill>
                  <a:srgbClr val="5F5F5F"/>
                </a:solidFill>
                <a:latin typeface="Arial"/>
                <a:cs typeface="Arial"/>
              </a:rPr>
              <a:t>rv</a:t>
            </a:r>
            <a:r>
              <a:rPr sz="2000" spc="0" dirty="0" smtClean="0">
                <a:solidFill>
                  <a:srgbClr val="5F5F5F"/>
                </a:solidFill>
                <a:latin typeface="Arial"/>
                <a:cs typeface="Arial"/>
              </a:rPr>
              <a:t>ice</a:t>
            </a:r>
            <a:endParaRPr sz="2000" dirty="0">
              <a:latin typeface="Arial"/>
              <a:cs typeface="Arial"/>
            </a:endParaRPr>
          </a:p>
          <a:p>
            <a:pPr marL="584149" marR="38221">
              <a:lnSpc>
                <a:spcPct val="95825"/>
              </a:lnSpc>
              <a:spcBef>
                <a:spcPts val="1542"/>
              </a:spcBef>
            </a:pPr>
            <a:r>
              <a:rPr sz="2000" spc="0" dirty="0" smtClean="0">
                <a:solidFill>
                  <a:srgbClr val="5F5F5F"/>
                </a:solidFill>
                <a:latin typeface="Arial"/>
                <a:cs typeface="Arial"/>
              </a:rPr>
              <a:t>$ s</a:t>
            </a:r>
            <a:r>
              <a:rPr sz="2000" spc="4" dirty="0" smtClean="0">
                <a:solidFill>
                  <a:srgbClr val="5F5F5F"/>
                </a:solidFill>
                <a:latin typeface="Arial"/>
                <a:cs typeface="Arial"/>
              </a:rPr>
              <a:t>u</a:t>
            </a:r>
            <a:r>
              <a:rPr sz="2000" spc="0" dirty="0" smtClean="0">
                <a:solidFill>
                  <a:srgbClr val="5F5F5F"/>
                </a:solidFill>
                <a:latin typeface="Arial"/>
                <a:cs typeface="Arial"/>
              </a:rPr>
              <a:t>do</a:t>
            </a:r>
            <a:r>
              <a:rPr sz="2000" spc="-19" dirty="0" smtClean="0">
                <a:solidFill>
                  <a:srgbClr val="5F5F5F"/>
                </a:solidFill>
                <a:latin typeface="Arial"/>
                <a:cs typeface="Arial"/>
              </a:rPr>
              <a:t> </a:t>
            </a:r>
            <a:r>
              <a:rPr sz="2000" spc="0" dirty="0" smtClean="0">
                <a:solidFill>
                  <a:srgbClr val="5F5F5F"/>
                </a:solidFill>
                <a:latin typeface="Arial"/>
                <a:cs typeface="Arial"/>
              </a:rPr>
              <a:t>system</a:t>
            </a:r>
            <a:r>
              <a:rPr sz="2000" spc="4" dirty="0" smtClean="0">
                <a:solidFill>
                  <a:srgbClr val="5F5F5F"/>
                </a:solidFill>
                <a:latin typeface="Arial"/>
                <a:cs typeface="Arial"/>
              </a:rPr>
              <a:t>c</a:t>
            </a:r>
            <a:r>
              <a:rPr sz="2000" spc="0" dirty="0" smtClean="0">
                <a:solidFill>
                  <a:srgbClr val="5F5F5F"/>
                </a:solidFill>
                <a:latin typeface="Arial"/>
                <a:cs typeface="Arial"/>
              </a:rPr>
              <a:t>tl</a:t>
            </a:r>
            <a:r>
              <a:rPr sz="2000" spc="-39" dirty="0" smtClean="0">
                <a:solidFill>
                  <a:srgbClr val="5F5F5F"/>
                </a:solidFill>
                <a:latin typeface="Arial"/>
                <a:cs typeface="Arial"/>
              </a:rPr>
              <a:t> </a:t>
            </a:r>
            <a:r>
              <a:rPr sz="2000" spc="0" dirty="0" smtClean="0">
                <a:solidFill>
                  <a:srgbClr val="5F5F5F"/>
                </a:solidFill>
                <a:latin typeface="Arial"/>
                <a:cs typeface="Arial"/>
              </a:rPr>
              <a:t>sta</a:t>
            </a:r>
            <a:r>
              <a:rPr sz="2000" spc="4" dirty="0" smtClean="0">
                <a:solidFill>
                  <a:srgbClr val="5F5F5F"/>
                </a:solidFill>
                <a:latin typeface="Arial"/>
                <a:cs typeface="Arial"/>
              </a:rPr>
              <a:t>r</a:t>
            </a:r>
            <a:r>
              <a:rPr sz="2000" spc="0" dirty="0" smtClean="0">
                <a:solidFill>
                  <a:srgbClr val="5F5F5F"/>
                </a:solidFill>
                <a:latin typeface="Arial"/>
                <a:cs typeface="Arial"/>
              </a:rPr>
              <a:t>t</a:t>
            </a:r>
            <a:r>
              <a:rPr sz="2000" spc="-29" dirty="0" smtClean="0">
                <a:solidFill>
                  <a:srgbClr val="5F5F5F"/>
                </a:solidFill>
                <a:latin typeface="Arial"/>
                <a:cs typeface="Arial"/>
              </a:rPr>
              <a:t> </a:t>
            </a: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endParaRPr sz="2000" dirty="0">
              <a:latin typeface="Arial"/>
              <a:cs typeface="Arial"/>
            </a:endParaRPr>
          </a:p>
        </p:txBody>
      </p:sp>
      <p:sp>
        <p:nvSpPr>
          <p:cNvPr id="2" name="object 2"/>
          <p:cNvSpPr txBox="1"/>
          <p:nvPr/>
        </p:nvSpPr>
        <p:spPr>
          <a:xfrm>
            <a:off x="535940" y="4126722"/>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dirty="0">
              <a:latin typeface="Wingdings"/>
              <a:cs typeface="Wingdings"/>
            </a:endParaRPr>
          </a:p>
        </p:txBody>
      </p:sp>
      <p:sp>
        <p:nvSpPr>
          <p:cNvPr id="15" name="Rectangle 14"/>
          <p:cNvSpPr/>
          <p:nvPr/>
        </p:nvSpPr>
        <p:spPr>
          <a:xfrm>
            <a:off x="690060" y="1581024"/>
            <a:ext cx="7731456" cy="1015663"/>
          </a:xfrm>
          <a:prstGeom prst="rect">
            <a:avLst/>
          </a:prstGeom>
        </p:spPr>
        <p:txBody>
          <a:bodyPr wrap="square">
            <a:spAutoFit/>
          </a:bodyPr>
          <a:lstStyle/>
          <a:p>
            <a:r>
              <a:rPr lang="en-US" sz="2000" u="sng" dirty="0">
                <a:latin typeface="Arial" panose="020B0604020202020204" pitchFamily="34" charset="0"/>
                <a:cs typeface="Arial" panose="020B0604020202020204" pitchFamily="34" charset="0"/>
                <a:hlinkClick r:id="rId3"/>
              </a:rPr>
              <a:t>install </a:t>
            </a:r>
            <a:r>
              <a:rPr lang="en-US" sz="2000" u="sng" dirty="0" err="1">
                <a:latin typeface="Arial" panose="020B0604020202020204" pitchFamily="34" charset="0"/>
                <a:cs typeface="Arial" panose="020B0604020202020204" pitchFamily="34" charset="0"/>
                <a:hlinkClick r:id="rId3"/>
              </a:rPr>
              <a:t>docker</a:t>
            </a:r>
            <a:r>
              <a:rPr lang="en-US" sz="2000" u="sng" dirty="0">
                <a:latin typeface="Arial" panose="020B0604020202020204" pitchFamily="34" charset="0"/>
                <a:cs typeface="Arial" panose="020B0604020202020204" pitchFamily="34" charset="0"/>
                <a:hlinkClick r:id="rId3"/>
              </a:rPr>
              <a:t> through binaries – </a:t>
            </a:r>
            <a:r>
              <a:rPr lang="en-US" sz="2000" u="sng" dirty="0" err="1">
                <a:latin typeface="Arial" panose="020B0604020202020204" pitchFamily="34" charset="0"/>
                <a:cs typeface="Arial" panose="020B0604020202020204" pitchFamily="34" charset="0"/>
                <a:hlinkClick r:id="rId3"/>
              </a:rPr>
              <a:t>Suse</a:t>
            </a:r>
            <a:r>
              <a:rPr lang="en-US" sz="2000" u="sng" dirty="0">
                <a:latin typeface="Arial" panose="020B0604020202020204" pitchFamily="34" charset="0"/>
                <a:cs typeface="Arial" panose="020B0604020202020204" pitchFamily="34" charset="0"/>
                <a:hlinkClick r:id="rId3"/>
              </a:rPr>
              <a:t> </a:t>
            </a:r>
            <a:r>
              <a:rPr lang="en-US" sz="2000" u="sng" dirty="0" err="1">
                <a:latin typeface="Arial" panose="020B0604020202020204" pitchFamily="34" charset="0"/>
                <a:cs typeface="Arial" panose="020B0604020202020204" pitchFamily="34" charset="0"/>
                <a:hlinkClick r:id="rId3"/>
              </a:rPr>
              <a:t>linux</a:t>
            </a:r>
            <a:endParaRPr lang="en-US" sz="2000" u="sng" dirty="0">
              <a:latin typeface="Arial" panose="020B0604020202020204" pitchFamily="34" charset="0"/>
              <a:cs typeface="Arial" panose="020B0604020202020204" pitchFamily="34" charset="0"/>
              <a:hlinkClick r:id="rId3"/>
            </a:endParaRPr>
          </a:p>
          <a:p>
            <a:r>
              <a:rPr lang="en-US" sz="2000" u="sng" dirty="0" smtClean="0">
                <a:latin typeface="Arial" panose="020B0604020202020204" pitchFamily="34" charset="0"/>
                <a:cs typeface="Arial" panose="020B0604020202020204" pitchFamily="34" charset="0"/>
                <a:hlinkClick r:id="rId3"/>
              </a:rPr>
              <a:t>https</a:t>
            </a:r>
            <a:r>
              <a:rPr lang="en-US" sz="2000" u="sng" dirty="0">
                <a:latin typeface="Arial" panose="020B0604020202020204" pitchFamily="34" charset="0"/>
                <a:cs typeface="Arial" panose="020B0604020202020204" pitchFamily="34" charset="0"/>
                <a:hlinkClick r:id="rId3"/>
              </a:rPr>
              <a:t>://gsep.daimler.com/confluence/display/GSEPSKB/Install+docker+through+binaries+-+Suse+linux</a:t>
            </a:r>
            <a:endParaRPr lang="en-US" sz="2000" u="sng" dirty="0">
              <a:latin typeface="Arial" panose="020B0604020202020204" pitchFamily="34" charset="0"/>
              <a:cs typeface="Arial" panose="020B0604020202020204" pitchFamily="34" charset="0"/>
            </a:endParaRPr>
          </a:p>
        </p:txBody>
      </p:sp>
      <p:sp>
        <p:nvSpPr>
          <p:cNvPr id="17" name="Rectangle 16"/>
          <p:cNvSpPr/>
          <p:nvPr/>
        </p:nvSpPr>
        <p:spPr>
          <a:xfrm>
            <a:off x="412792" y="1605935"/>
            <a:ext cx="303288" cy="361637"/>
          </a:xfrm>
          <a:prstGeom prst="rect">
            <a:avLst/>
          </a:prstGeom>
        </p:spPr>
        <p:txBody>
          <a:bodyPr wrap="none">
            <a:spAutoFit/>
          </a:bodyPr>
          <a:lstStyle/>
          <a:p>
            <a:pPr marL="12700">
              <a:lnSpc>
                <a:spcPts val="2145"/>
              </a:lnSpc>
              <a:spcBef>
                <a:spcPts val="107"/>
              </a:spcBef>
            </a:pPr>
            <a:r>
              <a:rPr lang="en-US" dirty="0">
                <a:solidFill>
                  <a:srgbClr val="333399"/>
                </a:solidFill>
                <a:latin typeface="Wingdings"/>
                <a:cs typeface="Wingdings"/>
              </a:rPr>
              <a:t></a:t>
            </a:r>
            <a:endParaRPr lang="en-US" dirty="0">
              <a:latin typeface="Wingdings"/>
              <a:cs typeface="Wingding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126898" y="201549"/>
            <a:ext cx="4522809"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Instal</a:t>
            </a:r>
            <a:r>
              <a:rPr sz="4800" b="1" spc="14" baseline="3413" dirty="0" smtClean="0">
                <a:latin typeface="Calibri"/>
                <a:cs typeface="Calibri"/>
              </a:rPr>
              <a:t>l</a:t>
            </a:r>
            <a:r>
              <a:rPr sz="4800" b="1" spc="0" baseline="3413" dirty="0" smtClean="0">
                <a:latin typeface="Calibri"/>
                <a:cs typeface="Calibri"/>
              </a:rPr>
              <a:t>i</a:t>
            </a:r>
            <a:r>
              <a:rPr sz="4800" b="1" spc="-9" baseline="3413" dirty="0" smtClean="0">
                <a:latin typeface="Calibri"/>
                <a:cs typeface="Calibri"/>
              </a:rPr>
              <a:t>n</a:t>
            </a:r>
            <a:r>
              <a:rPr sz="4800" b="1" spc="0" baseline="3413" dirty="0" smtClean="0">
                <a:latin typeface="Calibri"/>
                <a:cs typeface="Calibri"/>
              </a:rPr>
              <a:t>g Docker</a:t>
            </a:r>
            <a:r>
              <a:rPr sz="4800" b="1" spc="-39" baseline="3413" dirty="0" smtClean="0">
                <a:latin typeface="Calibri"/>
                <a:cs typeface="Calibri"/>
              </a:rPr>
              <a:t> </a:t>
            </a:r>
            <a:r>
              <a:rPr sz="4800" b="1" spc="0" baseline="3413" dirty="0" smtClean="0">
                <a:latin typeface="Calibri"/>
                <a:cs typeface="Calibri"/>
              </a:rPr>
              <a:t>–</a:t>
            </a:r>
            <a:r>
              <a:rPr sz="4800" b="1" spc="9" baseline="3413" dirty="0" smtClean="0">
                <a:latin typeface="Calibri"/>
                <a:cs typeface="Calibri"/>
              </a:rPr>
              <a:t> </a:t>
            </a:r>
            <a:r>
              <a:rPr sz="4800" b="1" spc="0" baseline="3413" dirty="0" smtClean="0">
                <a:latin typeface="Calibri"/>
                <a:cs typeface="Calibri"/>
              </a:rPr>
              <a:t>Contd..</a:t>
            </a:r>
            <a:endParaRPr sz="3200">
              <a:latin typeface="Calibri"/>
              <a:cs typeface="Calibri"/>
            </a:endParaRPr>
          </a:p>
        </p:txBody>
      </p:sp>
      <p:sp>
        <p:nvSpPr>
          <p:cNvPr id="7" name="object 7"/>
          <p:cNvSpPr txBox="1"/>
          <p:nvPr/>
        </p:nvSpPr>
        <p:spPr>
          <a:xfrm>
            <a:off x="546303" y="1271889"/>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6" name="object 6"/>
          <p:cNvSpPr txBox="1"/>
          <p:nvPr/>
        </p:nvSpPr>
        <p:spPr>
          <a:xfrm>
            <a:off x="889203" y="1271794"/>
            <a:ext cx="4090910" cy="3694683"/>
          </a:xfrm>
          <a:prstGeom prst="rect">
            <a:avLst/>
          </a:prstGeom>
        </p:spPr>
        <p:txBody>
          <a:bodyPr wrap="square" lIns="0" tIns="0" rIns="0" bIns="0" rtlCol="0">
            <a:noAutofit/>
          </a:bodyPr>
          <a:lstStyle/>
          <a:p>
            <a:pPr marL="12700" marR="38176">
              <a:lnSpc>
                <a:spcPts val="2150"/>
              </a:lnSpc>
              <a:spcBef>
                <a:spcPts val="107"/>
              </a:spcBef>
            </a:pPr>
            <a:r>
              <a:rPr sz="2000" spc="0" dirty="0" smtClean="0">
                <a:solidFill>
                  <a:srgbClr val="5F5F5F"/>
                </a:solidFill>
                <a:latin typeface="Arial"/>
                <a:cs typeface="Arial"/>
              </a:rPr>
              <a:t>T</a:t>
            </a:r>
            <a:r>
              <a:rPr sz="2000" spc="4" dirty="0" smtClean="0">
                <a:solidFill>
                  <a:srgbClr val="5F5F5F"/>
                </a:solidFill>
                <a:latin typeface="Arial"/>
                <a:cs typeface="Arial"/>
              </a:rPr>
              <a:t>es</a:t>
            </a:r>
            <a:r>
              <a:rPr sz="2000" spc="0" dirty="0" smtClean="0">
                <a:solidFill>
                  <a:srgbClr val="5F5F5F"/>
                </a:solidFill>
                <a:latin typeface="Arial"/>
                <a:cs typeface="Arial"/>
              </a:rPr>
              <a:t>t</a:t>
            </a:r>
            <a:r>
              <a:rPr sz="2000" spc="-14" dirty="0" smtClean="0">
                <a:solidFill>
                  <a:srgbClr val="5F5F5F"/>
                </a:solidFill>
                <a:latin typeface="Arial"/>
                <a:cs typeface="Arial"/>
              </a:rPr>
              <a:t> </a:t>
            </a:r>
            <a:r>
              <a:rPr sz="2000" spc="0" dirty="0" smtClean="0">
                <a:solidFill>
                  <a:srgbClr val="5F5F5F"/>
                </a:solidFill>
                <a:latin typeface="Arial"/>
                <a:cs typeface="Arial"/>
              </a:rPr>
              <a:t>the</a:t>
            </a:r>
            <a:r>
              <a:rPr sz="2000" spc="-4" dirty="0" smtClean="0">
                <a:solidFill>
                  <a:srgbClr val="5F5F5F"/>
                </a:solidFill>
                <a:latin typeface="Arial"/>
                <a:cs typeface="Arial"/>
              </a:rPr>
              <a:t> </a:t>
            </a:r>
            <a:r>
              <a:rPr sz="2000" spc="0" dirty="0" smtClean="0">
                <a:solidFill>
                  <a:srgbClr val="5F5F5F"/>
                </a:solidFill>
                <a:latin typeface="Arial"/>
                <a:cs typeface="Arial"/>
              </a:rPr>
              <a:t>in</a:t>
            </a:r>
            <a:r>
              <a:rPr sz="2000" spc="9" dirty="0" smtClean="0">
                <a:solidFill>
                  <a:srgbClr val="5F5F5F"/>
                </a:solidFill>
                <a:latin typeface="Arial"/>
                <a:cs typeface="Arial"/>
              </a:rPr>
              <a:t>s</a:t>
            </a:r>
            <a:r>
              <a:rPr sz="2000" spc="0" dirty="0" smtClean="0">
                <a:solidFill>
                  <a:srgbClr val="5F5F5F"/>
                </a:solidFill>
                <a:latin typeface="Arial"/>
                <a:cs typeface="Arial"/>
              </a:rPr>
              <a:t>tallation</a:t>
            </a:r>
            <a:endParaRPr sz="2000" dirty="0">
              <a:latin typeface="Arial"/>
              <a:cs typeface="Arial"/>
            </a:endParaRPr>
          </a:p>
          <a:p>
            <a:pPr marL="584504" marR="38176">
              <a:lnSpc>
                <a:spcPct val="95825"/>
              </a:lnSpc>
              <a:spcBef>
                <a:spcPts val="1435"/>
              </a:spcBef>
            </a:pPr>
            <a:r>
              <a:rPr sz="2000" spc="0" dirty="0" smtClean="0">
                <a:solidFill>
                  <a:srgbClr val="5F5F5F"/>
                </a:solidFill>
                <a:latin typeface="Arial"/>
                <a:cs typeface="Arial"/>
              </a:rPr>
              <a:t>$ s</a:t>
            </a:r>
            <a:r>
              <a:rPr sz="2000" spc="4" dirty="0" smtClean="0">
                <a:solidFill>
                  <a:srgbClr val="5F5F5F"/>
                </a:solidFill>
                <a:latin typeface="Arial"/>
                <a:cs typeface="Arial"/>
              </a:rPr>
              <a:t>u</a:t>
            </a:r>
            <a:r>
              <a:rPr sz="2000" spc="0" dirty="0" smtClean="0">
                <a:solidFill>
                  <a:srgbClr val="5F5F5F"/>
                </a:solidFill>
                <a:latin typeface="Arial"/>
                <a:cs typeface="Arial"/>
              </a:rPr>
              <a:t>do</a:t>
            </a:r>
            <a:r>
              <a:rPr sz="2000" spc="-19" dirty="0" smtClean="0">
                <a:solidFill>
                  <a:srgbClr val="5F5F5F"/>
                </a:solidFill>
                <a:latin typeface="Arial"/>
                <a:cs typeface="Arial"/>
              </a:rPr>
              <a:t> </a:t>
            </a: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9"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u</a:t>
            </a:r>
            <a:r>
              <a:rPr sz="2000" spc="0" dirty="0" smtClean="0">
                <a:solidFill>
                  <a:srgbClr val="5F5F5F"/>
                </a:solidFill>
                <a:latin typeface="Arial"/>
                <a:cs typeface="Arial"/>
              </a:rPr>
              <a:t>n</a:t>
            </a:r>
            <a:r>
              <a:rPr sz="2000" spc="-25" dirty="0" smtClean="0">
                <a:solidFill>
                  <a:srgbClr val="5F5F5F"/>
                </a:solidFill>
                <a:latin typeface="Arial"/>
                <a:cs typeface="Arial"/>
              </a:rPr>
              <a:t> </a:t>
            </a:r>
            <a:r>
              <a:rPr sz="2000" spc="0" dirty="0" smtClean="0">
                <a:solidFill>
                  <a:srgbClr val="5F5F5F"/>
                </a:solidFill>
                <a:latin typeface="Arial"/>
                <a:cs typeface="Arial"/>
              </a:rPr>
              <a:t>hell</a:t>
            </a:r>
            <a:r>
              <a:rPr sz="2000" spc="4" dirty="0" smtClean="0">
                <a:solidFill>
                  <a:srgbClr val="5F5F5F"/>
                </a:solidFill>
                <a:latin typeface="Arial"/>
                <a:cs typeface="Arial"/>
              </a:rPr>
              <a:t>o-</a:t>
            </a:r>
            <a:r>
              <a:rPr sz="2000" spc="0" dirty="0" smtClean="0">
                <a:solidFill>
                  <a:srgbClr val="5F5F5F"/>
                </a:solidFill>
                <a:latin typeface="Arial"/>
                <a:cs typeface="Arial"/>
              </a:rPr>
              <a:t>w</a:t>
            </a:r>
            <a:r>
              <a:rPr sz="2000" spc="4" dirty="0" smtClean="0">
                <a:solidFill>
                  <a:srgbClr val="5F5F5F"/>
                </a:solidFill>
                <a:latin typeface="Arial"/>
                <a:cs typeface="Arial"/>
              </a:rPr>
              <a:t>o</a:t>
            </a:r>
            <a:r>
              <a:rPr sz="2000" spc="0" dirty="0" smtClean="0">
                <a:solidFill>
                  <a:srgbClr val="5F5F5F"/>
                </a:solidFill>
                <a:latin typeface="Arial"/>
                <a:cs typeface="Arial"/>
              </a:rPr>
              <a:t>rld</a:t>
            </a:r>
            <a:endParaRPr sz="2000" dirty="0">
              <a:latin typeface="Arial"/>
              <a:cs typeface="Arial"/>
            </a:endParaRPr>
          </a:p>
          <a:p>
            <a:pPr marL="12700">
              <a:lnSpc>
                <a:spcPct val="95825"/>
              </a:lnSpc>
              <a:spcBef>
                <a:spcPts val="1540"/>
              </a:spcBef>
            </a:pPr>
            <a:r>
              <a:rPr sz="2000" spc="0" dirty="0" smtClean="0">
                <a:solidFill>
                  <a:srgbClr val="5F5F5F"/>
                </a:solidFill>
                <a:latin typeface="Arial"/>
                <a:cs typeface="Arial"/>
              </a:rPr>
              <a:t>Add</a:t>
            </a:r>
            <a:r>
              <a:rPr sz="2000" spc="4" dirty="0" smtClean="0">
                <a:solidFill>
                  <a:srgbClr val="5F5F5F"/>
                </a:solidFill>
                <a:latin typeface="Arial"/>
                <a:cs typeface="Arial"/>
              </a:rPr>
              <a:t> </a:t>
            </a:r>
            <a:r>
              <a:rPr sz="2000" spc="0" dirty="0" smtClean="0">
                <a:solidFill>
                  <a:srgbClr val="5F5F5F"/>
                </a:solidFill>
                <a:latin typeface="Arial"/>
                <a:cs typeface="Arial"/>
              </a:rPr>
              <a:t>u</a:t>
            </a:r>
            <a:r>
              <a:rPr sz="2000" spc="9" dirty="0" smtClean="0">
                <a:solidFill>
                  <a:srgbClr val="5F5F5F"/>
                </a:solidFill>
                <a:latin typeface="Arial"/>
                <a:cs typeface="Arial"/>
              </a:rPr>
              <a:t>s</a:t>
            </a:r>
            <a:r>
              <a:rPr sz="2000" spc="0" dirty="0" smtClean="0">
                <a:solidFill>
                  <a:srgbClr val="5F5F5F"/>
                </a:solidFill>
                <a:latin typeface="Arial"/>
                <a:cs typeface="Arial"/>
              </a:rPr>
              <a:t>e</a:t>
            </a:r>
            <a:r>
              <a:rPr sz="2000" spc="9" dirty="0" smtClean="0">
                <a:solidFill>
                  <a:srgbClr val="5F5F5F"/>
                </a:solidFill>
                <a:latin typeface="Arial"/>
                <a:cs typeface="Arial"/>
              </a:rPr>
              <a:t>r</a:t>
            </a:r>
            <a:r>
              <a:rPr sz="2000" spc="0" dirty="0" smtClean="0">
                <a:solidFill>
                  <a:srgbClr val="5F5F5F"/>
                </a:solidFill>
                <a:latin typeface="Arial"/>
                <a:cs typeface="Arial"/>
              </a:rPr>
              <a:t>s</a:t>
            </a:r>
            <a:r>
              <a:rPr sz="2000" spc="-29" dirty="0" smtClean="0">
                <a:solidFill>
                  <a:srgbClr val="5F5F5F"/>
                </a:solidFill>
                <a:latin typeface="Arial"/>
                <a:cs typeface="Arial"/>
              </a:rPr>
              <a:t> </a:t>
            </a:r>
            <a:r>
              <a:rPr sz="2000" spc="0" dirty="0" smtClean="0">
                <a:solidFill>
                  <a:srgbClr val="5F5F5F"/>
                </a:solidFill>
                <a:latin typeface="Arial"/>
                <a:cs typeface="Arial"/>
              </a:rPr>
              <a:t>to</a:t>
            </a:r>
            <a:r>
              <a:rPr sz="2000" spc="-9" dirty="0" smtClean="0">
                <a:solidFill>
                  <a:srgbClr val="5F5F5F"/>
                </a:solidFill>
                <a:latin typeface="Arial"/>
                <a:cs typeface="Arial"/>
              </a:rPr>
              <a:t> </a:t>
            </a:r>
            <a:r>
              <a:rPr sz="2000" spc="4" dirty="0" smtClean="0">
                <a:solidFill>
                  <a:srgbClr val="5F5F5F"/>
                </a:solidFill>
                <a:latin typeface="Arial"/>
                <a:cs typeface="Arial"/>
              </a:rPr>
              <a:t>D</a:t>
            </a:r>
            <a:r>
              <a:rPr sz="2000" spc="0" dirty="0" smtClean="0">
                <a:solidFill>
                  <a:srgbClr val="5F5F5F"/>
                </a:solidFill>
                <a:latin typeface="Arial"/>
                <a:cs typeface="Arial"/>
              </a:rPr>
              <a:t>o</a:t>
            </a:r>
            <a:r>
              <a:rPr sz="2000" spc="9" dirty="0" smtClean="0">
                <a:solidFill>
                  <a:srgbClr val="5F5F5F"/>
                </a:solidFill>
                <a:latin typeface="Arial"/>
                <a:cs typeface="Arial"/>
              </a:rPr>
              <a:t>c</a:t>
            </a:r>
            <a:r>
              <a:rPr sz="2000" spc="4" dirty="0" smtClean="0">
                <a:solidFill>
                  <a:srgbClr val="5F5F5F"/>
                </a:solidFill>
                <a:latin typeface="Arial"/>
                <a:cs typeface="Arial"/>
              </a:rPr>
              <a:t>k</a:t>
            </a:r>
            <a:r>
              <a:rPr sz="2000" spc="0" dirty="0" smtClean="0">
                <a:solidFill>
                  <a:srgbClr val="5F5F5F"/>
                </a:solidFill>
                <a:latin typeface="Arial"/>
                <a:cs typeface="Arial"/>
              </a:rPr>
              <a:t>er</a:t>
            </a:r>
            <a:r>
              <a:rPr sz="2000" spc="-25" dirty="0" smtClean="0">
                <a:solidFill>
                  <a:srgbClr val="5F5F5F"/>
                </a:solidFill>
                <a:latin typeface="Arial"/>
                <a:cs typeface="Arial"/>
              </a:rPr>
              <a:t> </a:t>
            </a:r>
            <a:r>
              <a:rPr sz="2000" spc="0" dirty="0" smtClean="0">
                <a:solidFill>
                  <a:srgbClr val="5F5F5F"/>
                </a:solidFill>
                <a:latin typeface="Arial"/>
                <a:cs typeface="Arial"/>
              </a:rPr>
              <a:t>g</a:t>
            </a:r>
            <a:r>
              <a:rPr sz="2000" spc="9" dirty="0" smtClean="0">
                <a:solidFill>
                  <a:srgbClr val="5F5F5F"/>
                </a:solidFill>
                <a:latin typeface="Arial"/>
                <a:cs typeface="Arial"/>
              </a:rPr>
              <a:t>r</a:t>
            </a:r>
            <a:r>
              <a:rPr sz="2000" spc="0" dirty="0" smtClean="0">
                <a:solidFill>
                  <a:srgbClr val="5F5F5F"/>
                </a:solidFill>
                <a:latin typeface="Arial"/>
                <a:cs typeface="Arial"/>
              </a:rPr>
              <a:t>o</a:t>
            </a:r>
            <a:r>
              <a:rPr sz="2000" spc="4" dirty="0" smtClean="0">
                <a:solidFill>
                  <a:srgbClr val="5F5F5F"/>
                </a:solidFill>
                <a:latin typeface="Arial"/>
                <a:cs typeface="Arial"/>
              </a:rPr>
              <a:t>u</a:t>
            </a:r>
            <a:r>
              <a:rPr sz="2000" spc="0" dirty="0" smtClean="0">
                <a:solidFill>
                  <a:srgbClr val="5F5F5F"/>
                </a:solidFill>
                <a:latin typeface="Arial"/>
                <a:cs typeface="Arial"/>
              </a:rPr>
              <a:t>p</a:t>
            </a:r>
            <a:r>
              <a:rPr sz="2000" spc="-19" dirty="0" smtClean="0">
                <a:solidFill>
                  <a:srgbClr val="5F5F5F"/>
                </a:solidFill>
                <a:latin typeface="Arial"/>
                <a:cs typeface="Arial"/>
              </a:rPr>
              <a:t> </a:t>
            </a:r>
            <a:r>
              <a:rPr sz="2000" spc="0" dirty="0" smtClean="0">
                <a:solidFill>
                  <a:srgbClr val="5F5F5F"/>
                </a:solidFill>
                <a:latin typeface="Arial"/>
                <a:cs typeface="Arial"/>
              </a:rPr>
              <a:t>to</a:t>
            </a:r>
            <a:r>
              <a:rPr sz="2000" spc="-9" dirty="0" smtClean="0">
                <a:solidFill>
                  <a:srgbClr val="5F5F5F"/>
                </a:solidFill>
                <a:latin typeface="Arial"/>
                <a:cs typeface="Arial"/>
              </a:rPr>
              <a:t> </a:t>
            </a:r>
            <a:r>
              <a:rPr sz="2000" spc="0" dirty="0" smtClean="0">
                <a:solidFill>
                  <a:srgbClr val="5F5F5F"/>
                </a:solidFill>
                <a:latin typeface="Arial"/>
                <a:cs typeface="Arial"/>
              </a:rPr>
              <a:t>g</a:t>
            </a:r>
            <a:r>
              <a:rPr sz="2000" spc="9" dirty="0" smtClean="0">
                <a:solidFill>
                  <a:srgbClr val="5F5F5F"/>
                </a:solidFill>
                <a:latin typeface="Arial"/>
                <a:cs typeface="Arial"/>
              </a:rPr>
              <a:t>r</a:t>
            </a:r>
            <a:r>
              <a:rPr sz="2000" spc="0" dirty="0" smtClean="0">
                <a:solidFill>
                  <a:srgbClr val="5F5F5F"/>
                </a:solidFill>
                <a:latin typeface="Arial"/>
                <a:cs typeface="Arial"/>
              </a:rPr>
              <a:t>a</a:t>
            </a:r>
            <a:r>
              <a:rPr sz="2000" spc="4" dirty="0" smtClean="0">
                <a:solidFill>
                  <a:srgbClr val="5F5F5F"/>
                </a:solidFill>
                <a:latin typeface="Arial"/>
                <a:cs typeface="Arial"/>
              </a:rPr>
              <a:t>n</a:t>
            </a:r>
            <a:r>
              <a:rPr sz="2000" spc="0" dirty="0" smtClean="0">
                <a:solidFill>
                  <a:srgbClr val="5F5F5F"/>
                </a:solidFill>
                <a:latin typeface="Arial"/>
                <a:cs typeface="Arial"/>
              </a:rPr>
              <a:t>d</a:t>
            </a:r>
            <a:endParaRPr sz="2000" dirty="0">
              <a:latin typeface="Arial"/>
              <a:cs typeface="Arial"/>
            </a:endParaRPr>
          </a:p>
          <a:p>
            <a:pPr marL="127304" marR="38176">
              <a:lnSpc>
                <a:spcPct val="95825"/>
              </a:lnSpc>
              <a:spcBef>
                <a:spcPts val="1540"/>
              </a:spcBef>
            </a:pPr>
            <a:r>
              <a:rPr sz="2000" spc="0" dirty="0" smtClean="0">
                <a:solidFill>
                  <a:srgbClr val="5F5F5F"/>
                </a:solidFill>
                <a:latin typeface="Arial"/>
                <a:cs typeface="Arial"/>
              </a:rPr>
              <a:t>$ use</a:t>
            </a:r>
            <a:r>
              <a:rPr sz="2000" spc="9" dirty="0" smtClean="0">
                <a:solidFill>
                  <a:srgbClr val="5F5F5F"/>
                </a:solidFill>
                <a:latin typeface="Arial"/>
                <a:cs typeface="Arial"/>
              </a:rPr>
              <a:t>r</a:t>
            </a:r>
            <a:r>
              <a:rPr sz="2000" spc="0" dirty="0" smtClean="0">
                <a:solidFill>
                  <a:srgbClr val="5F5F5F"/>
                </a:solidFill>
                <a:latin typeface="Arial"/>
                <a:cs typeface="Arial"/>
              </a:rPr>
              <a:t>mod</a:t>
            </a:r>
            <a:r>
              <a:rPr sz="2000" spc="-49" dirty="0" smtClean="0">
                <a:solidFill>
                  <a:srgbClr val="5F5F5F"/>
                </a:solidFill>
                <a:latin typeface="Arial"/>
                <a:cs typeface="Arial"/>
              </a:rPr>
              <a:t> </a:t>
            </a:r>
            <a:r>
              <a:rPr sz="2000" spc="0" dirty="0" smtClean="0">
                <a:solidFill>
                  <a:srgbClr val="5F5F5F"/>
                </a:solidFill>
                <a:latin typeface="Arial"/>
                <a:cs typeface="Arial"/>
              </a:rPr>
              <a:t>–aG</a:t>
            </a:r>
            <a:r>
              <a:rPr sz="2000" spc="-14" dirty="0" smtClean="0">
                <a:solidFill>
                  <a:srgbClr val="5F5F5F"/>
                </a:solidFill>
                <a:latin typeface="Arial"/>
                <a:cs typeface="Arial"/>
              </a:rPr>
              <a:t> </a:t>
            </a: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4" dirty="0" smtClean="0">
                <a:solidFill>
                  <a:srgbClr val="5F5F5F"/>
                </a:solidFill>
                <a:latin typeface="Arial"/>
                <a:cs typeface="Arial"/>
              </a:rPr>
              <a:t>k</a:t>
            </a:r>
            <a:r>
              <a:rPr sz="2000" spc="0" dirty="0" smtClean="0">
                <a:solidFill>
                  <a:srgbClr val="5F5F5F"/>
                </a:solidFill>
                <a:latin typeface="Arial"/>
                <a:cs typeface="Arial"/>
              </a:rPr>
              <a:t>er</a:t>
            </a:r>
            <a:r>
              <a:rPr sz="2000" spc="-34" dirty="0" smtClean="0">
                <a:solidFill>
                  <a:srgbClr val="5F5F5F"/>
                </a:solidFill>
                <a:latin typeface="Arial"/>
                <a:cs typeface="Arial"/>
              </a:rPr>
              <a:t> </a:t>
            </a:r>
            <a:r>
              <a:rPr sz="2000" spc="0" dirty="0" smtClean="0">
                <a:solidFill>
                  <a:srgbClr val="5F5F5F"/>
                </a:solidFill>
                <a:latin typeface="Arial"/>
                <a:cs typeface="Arial"/>
              </a:rPr>
              <a:t>&lt;u</a:t>
            </a:r>
            <a:r>
              <a:rPr sz="2000" spc="9" dirty="0" smtClean="0">
                <a:solidFill>
                  <a:srgbClr val="5F5F5F"/>
                </a:solidFill>
                <a:latin typeface="Arial"/>
                <a:cs typeface="Arial"/>
              </a:rPr>
              <a:t>s</a:t>
            </a:r>
            <a:r>
              <a:rPr sz="2000" spc="0" dirty="0" smtClean="0">
                <a:solidFill>
                  <a:srgbClr val="5F5F5F"/>
                </a:solidFill>
                <a:latin typeface="Arial"/>
                <a:cs typeface="Arial"/>
              </a:rPr>
              <a:t>e</a:t>
            </a:r>
            <a:r>
              <a:rPr sz="2000" spc="-9" dirty="0" smtClean="0">
                <a:solidFill>
                  <a:srgbClr val="5F5F5F"/>
                </a:solidFill>
                <a:latin typeface="Arial"/>
                <a:cs typeface="Arial"/>
              </a:rPr>
              <a:t>r</a:t>
            </a:r>
            <a:r>
              <a:rPr sz="2000" spc="0" dirty="0" smtClean="0">
                <a:solidFill>
                  <a:srgbClr val="5F5F5F"/>
                </a:solidFill>
                <a:latin typeface="Arial"/>
                <a:cs typeface="Arial"/>
              </a:rPr>
              <a:t>&gt;</a:t>
            </a:r>
            <a:endParaRPr sz="2000" dirty="0">
              <a:latin typeface="Arial"/>
              <a:cs typeface="Arial"/>
            </a:endParaRPr>
          </a:p>
          <a:p>
            <a:pPr marL="12700" marR="38176">
              <a:lnSpc>
                <a:spcPct val="95825"/>
              </a:lnSpc>
              <a:spcBef>
                <a:spcPts val="1542"/>
              </a:spcBef>
            </a:pPr>
            <a:r>
              <a:rPr sz="2000" spc="4" dirty="0" smtClean="0">
                <a:solidFill>
                  <a:srgbClr val="5F5F5F"/>
                </a:solidFill>
                <a:latin typeface="Arial"/>
                <a:cs typeface="Arial"/>
              </a:rPr>
              <a:t>D</a:t>
            </a:r>
            <a:r>
              <a:rPr sz="2000" spc="0" dirty="0" smtClean="0">
                <a:solidFill>
                  <a:srgbClr val="5F5F5F"/>
                </a:solidFill>
                <a:latin typeface="Arial"/>
                <a:cs typeface="Arial"/>
              </a:rPr>
              <a:t>o</a:t>
            </a:r>
            <a:r>
              <a:rPr sz="2000" spc="9" dirty="0" smtClean="0">
                <a:solidFill>
                  <a:srgbClr val="5F5F5F"/>
                </a:solidFill>
                <a:latin typeface="Arial"/>
                <a:cs typeface="Arial"/>
              </a:rPr>
              <a:t>c</a:t>
            </a:r>
            <a:r>
              <a:rPr sz="2000" spc="4" dirty="0" smtClean="0">
                <a:solidFill>
                  <a:srgbClr val="5F5F5F"/>
                </a:solidFill>
                <a:latin typeface="Arial"/>
                <a:cs typeface="Arial"/>
              </a:rPr>
              <a:t>k</a:t>
            </a:r>
            <a:r>
              <a:rPr sz="2000" spc="0" dirty="0" smtClean="0">
                <a:solidFill>
                  <a:srgbClr val="5F5F5F"/>
                </a:solidFill>
                <a:latin typeface="Arial"/>
                <a:cs typeface="Arial"/>
              </a:rPr>
              <a:t>er</a:t>
            </a:r>
            <a:r>
              <a:rPr sz="2000" spc="-24" dirty="0" smtClean="0">
                <a:solidFill>
                  <a:srgbClr val="5F5F5F"/>
                </a:solidFill>
                <a:latin typeface="Arial"/>
                <a:cs typeface="Arial"/>
              </a:rPr>
              <a:t> </a:t>
            </a:r>
            <a:r>
              <a:rPr sz="2000" spc="0" dirty="0" smtClean="0">
                <a:solidFill>
                  <a:srgbClr val="5F5F5F"/>
                </a:solidFill>
                <a:latin typeface="Arial"/>
                <a:cs typeface="Arial"/>
              </a:rPr>
              <a:t>ve</a:t>
            </a:r>
            <a:r>
              <a:rPr sz="2000" spc="4" dirty="0" smtClean="0">
                <a:solidFill>
                  <a:srgbClr val="5F5F5F"/>
                </a:solidFill>
                <a:latin typeface="Arial"/>
                <a:cs typeface="Arial"/>
              </a:rPr>
              <a:t>rs</a:t>
            </a:r>
            <a:r>
              <a:rPr sz="2000" spc="0" dirty="0" smtClean="0">
                <a:solidFill>
                  <a:srgbClr val="5F5F5F"/>
                </a:solidFill>
                <a:latin typeface="Arial"/>
                <a:cs typeface="Arial"/>
              </a:rPr>
              <a:t>ion</a:t>
            </a:r>
            <a:endParaRPr sz="2000" dirty="0">
              <a:latin typeface="Arial"/>
              <a:cs typeface="Arial"/>
            </a:endParaRPr>
          </a:p>
          <a:p>
            <a:pPr marL="165620" marR="1998509" algn="ctr">
              <a:lnSpc>
                <a:spcPct val="95825"/>
              </a:lnSpc>
              <a:spcBef>
                <a:spcPts val="1540"/>
              </a:spcBef>
            </a:pPr>
            <a:r>
              <a:rPr sz="2000" spc="0" dirty="0" smtClean="0">
                <a:solidFill>
                  <a:srgbClr val="5F5F5F"/>
                </a:solidFill>
                <a:latin typeface="Arial"/>
                <a:cs typeface="Arial"/>
              </a:rPr>
              <a:t>$</a:t>
            </a:r>
            <a:r>
              <a:rPr sz="2000" spc="-9" dirty="0" smtClean="0">
                <a:solidFill>
                  <a:srgbClr val="5F5F5F"/>
                </a:solidFill>
                <a:latin typeface="Arial"/>
                <a:cs typeface="Arial"/>
              </a:rPr>
              <a:t> </a:t>
            </a: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9" dirty="0" smtClean="0">
                <a:solidFill>
                  <a:srgbClr val="5F5F5F"/>
                </a:solidFill>
                <a:latin typeface="Arial"/>
                <a:cs typeface="Arial"/>
              </a:rPr>
              <a:t> </a:t>
            </a:r>
            <a:r>
              <a:rPr sz="2000" spc="0" dirty="0" smtClean="0">
                <a:solidFill>
                  <a:srgbClr val="5F5F5F"/>
                </a:solidFill>
                <a:latin typeface="Arial"/>
                <a:cs typeface="Arial"/>
              </a:rPr>
              <a:t>ver</a:t>
            </a:r>
            <a:r>
              <a:rPr sz="2000" spc="4" dirty="0" smtClean="0">
                <a:solidFill>
                  <a:srgbClr val="5F5F5F"/>
                </a:solidFill>
                <a:latin typeface="Arial"/>
                <a:cs typeface="Arial"/>
              </a:rPr>
              <a:t>s</a:t>
            </a:r>
            <a:r>
              <a:rPr sz="2000" spc="0" dirty="0" smtClean="0">
                <a:solidFill>
                  <a:srgbClr val="5F5F5F"/>
                </a:solidFill>
                <a:latin typeface="Arial"/>
                <a:cs typeface="Arial"/>
              </a:rPr>
              <a:t>ion</a:t>
            </a:r>
            <a:endParaRPr sz="2000" dirty="0">
              <a:latin typeface="Arial"/>
              <a:cs typeface="Arial"/>
            </a:endParaRPr>
          </a:p>
          <a:p>
            <a:pPr marL="12700" marR="38176">
              <a:lnSpc>
                <a:spcPct val="95825"/>
              </a:lnSpc>
              <a:spcBef>
                <a:spcPts val="1540"/>
              </a:spcBef>
            </a:pPr>
            <a:r>
              <a:rPr sz="2000" spc="0" dirty="0" smtClean="0">
                <a:solidFill>
                  <a:srgbClr val="5F5F5F"/>
                </a:solidFill>
                <a:latin typeface="Arial"/>
                <a:cs typeface="Arial"/>
              </a:rPr>
              <a:t>D</a:t>
            </a:r>
            <a:r>
              <a:rPr sz="2000" spc="4" dirty="0" smtClean="0">
                <a:solidFill>
                  <a:srgbClr val="5F5F5F"/>
                </a:solidFill>
                <a:latin typeface="Arial"/>
                <a:cs typeface="Arial"/>
              </a:rPr>
              <a:t>ock</a:t>
            </a:r>
            <a:r>
              <a:rPr sz="2000" spc="0" dirty="0" smtClean="0">
                <a:solidFill>
                  <a:srgbClr val="5F5F5F"/>
                </a:solidFill>
                <a:latin typeface="Arial"/>
                <a:cs typeface="Arial"/>
              </a:rPr>
              <a:t>er</a:t>
            </a:r>
            <a:r>
              <a:rPr sz="2000" spc="-34" dirty="0" smtClean="0">
                <a:solidFill>
                  <a:srgbClr val="5F5F5F"/>
                </a:solidFill>
                <a:latin typeface="Arial"/>
                <a:cs typeface="Arial"/>
              </a:rPr>
              <a:t> </a:t>
            </a:r>
            <a:r>
              <a:rPr sz="2000" spc="0" dirty="0" smtClean="0">
                <a:solidFill>
                  <a:srgbClr val="5F5F5F"/>
                </a:solidFill>
                <a:latin typeface="Arial"/>
                <a:cs typeface="Arial"/>
              </a:rPr>
              <a:t>system</a:t>
            </a:r>
            <a:r>
              <a:rPr sz="2000" spc="-29" dirty="0" smtClean="0">
                <a:solidFill>
                  <a:srgbClr val="5F5F5F"/>
                </a:solidFill>
                <a:latin typeface="Arial"/>
                <a:cs typeface="Arial"/>
              </a:rPr>
              <a:t> </a:t>
            </a:r>
            <a:r>
              <a:rPr sz="2000" spc="0" dirty="0" smtClean="0">
                <a:solidFill>
                  <a:srgbClr val="5F5F5F"/>
                </a:solidFill>
                <a:latin typeface="Arial"/>
                <a:cs typeface="Arial"/>
              </a:rPr>
              <a:t>in</a:t>
            </a:r>
            <a:r>
              <a:rPr sz="2000" spc="-4" dirty="0" smtClean="0">
                <a:solidFill>
                  <a:srgbClr val="5F5F5F"/>
                </a:solidFill>
                <a:latin typeface="Arial"/>
                <a:cs typeface="Arial"/>
              </a:rPr>
              <a:t>f</a:t>
            </a:r>
            <a:r>
              <a:rPr sz="2000" spc="0" dirty="0" smtClean="0">
                <a:solidFill>
                  <a:srgbClr val="5F5F5F"/>
                </a:solidFill>
                <a:latin typeface="Arial"/>
                <a:cs typeface="Arial"/>
              </a:rPr>
              <a:t>ormation</a:t>
            </a:r>
            <a:endParaRPr sz="2000" dirty="0">
              <a:latin typeface="Arial"/>
              <a:cs typeface="Arial"/>
            </a:endParaRPr>
          </a:p>
          <a:p>
            <a:pPr marL="127304" marR="38176">
              <a:lnSpc>
                <a:spcPct val="95825"/>
              </a:lnSpc>
              <a:spcBef>
                <a:spcPts val="1543"/>
              </a:spcBef>
            </a:pPr>
            <a:r>
              <a:rPr sz="2000" spc="0" dirty="0" smtClean="0">
                <a:solidFill>
                  <a:srgbClr val="5F5F5F"/>
                </a:solidFill>
                <a:latin typeface="Arial"/>
                <a:cs typeface="Arial"/>
              </a:rPr>
              <a:t>$ 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39" dirty="0" smtClean="0">
                <a:solidFill>
                  <a:srgbClr val="5F5F5F"/>
                </a:solidFill>
                <a:latin typeface="Arial"/>
                <a:cs typeface="Arial"/>
              </a:rPr>
              <a:t> </a:t>
            </a:r>
            <a:r>
              <a:rPr sz="2000" spc="0" dirty="0" smtClean="0">
                <a:solidFill>
                  <a:srgbClr val="5F5F5F"/>
                </a:solidFill>
                <a:latin typeface="Arial"/>
                <a:cs typeface="Arial"/>
              </a:rPr>
              <a:t>info</a:t>
            </a:r>
            <a:endParaRPr sz="2000" dirty="0">
              <a:latin typeface="Arial"/>
              <a:cs typeface="Arial"/>
            </a:endParaRPr>
          </a:p>
        </p:txBody>
      </p:sp>
      <p:sp>
        <p:nvSpPr>
          <p:cNvPr id="5" name="object 5"/>
          <p:cNvSpPr txBox="1"/>
          <p:nvPr/>
        </p:nvSpPr>
        <p:spPr>
          <a:xfrm>
            <a:off x="546303" y="2247630"/>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4" name="object 4"/>
          <p:cNvSpPr txBox="1"/>
          <p:nvPr/>
        </p:nvSpPr>
        <p:spPr>
          <a:xfrm>
            <a:off x="4984491" y="2247535"/>
            <a:ext cx="1139636" cy="279908"/>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p</a:t>
            </a:r>
            <a:r>
              <a:rPr sz="2000" spc="9" dirty="0" smtClean="0">
                <a:solidFill>
                  <a:srgbClr val="5F5F5F"/>
                </a:solidFill>
                <a:latin typeface="Arial"/>
                <a:cs typeface="Arial"/>
              </a:rPr>
              <a:t>r</a:t>
            </a:r>
            <a:r>
              <a:rPr sz="2000" spc="0" dirty="0" smtClean="0">
                <a:solidFill>
                  <a:srgbClr val="5F5F5F"/>
                </a:solidFill>
                <a:latin typeface="Arial"/>
                <a:cs typeface="Arial"/>
              </a:rPr>
              <a:t>ivi</a:t>
            </a:r>
            <a:r>
              <a:rPr sz="2000" spc="-4" dirty="0" smtClean="0">
                <a:solidFill>
                  <a:srgbClr val="5F5F5F"/>
                </a:solidFill>
                <a:latin typeface="Arial"/>
                <a:cs typeface="Arial"/>
              </a:rPr>
              <a:t>l</a:t>
            </a:r>
            <a:r>
              <a:rPr sz="2000" spc="0" dirty="0" smtClean="0">
                <a:solidFill>
                  <a:srgbClr val="5F5F5F"/>
                </a:solidFill>
                <a:latin typeface="Arial"/>
                <a:cs typeface="Arial"/>
              </a:rPr>
              <a:t>e</a:t>
            </a:r>
            <a:r>
              <a:rPr sz="2000" spc="4" dirty="0" smtClean="0">
                <a:solidFill>
                  <a:srgbClr val="5F5F5F"/>
                </a:solidFill>
                <a:latin typeface="Arial"/>
                <a:cs typeface="Arial"/>
              </a:rPr>
              <a:t>g</a:t>
            </a:r>
            <a:r>
              <a:rPr sz="2000" spc="0" dirty="0" smtClean="0">
                <a:solidFill>
                  <a:srgbClr val="5F5F5F"/>
                </a:solidFill>
                <a:latin typeface="Arial"/>
                <a:cs typeface="Arial"/>
              </a:rPr>
              <a:t>es</a:t>
            </a:r>
            <a:endParaRPr sz="2000">
              <a:latin typeface="Arial"/>
              <a:cs typeface="Arial"/>
            </a:endParaRPr>
          </a:p>
        </p:txBody>
      </p:sp>
      <p:sp>
        <p:nvSpPr>
          <p:cNvPr id="3" name="object 3"/>
          <p:cNvSpPr txBox="1"/>
          <p:nvPr/>
        </p:nvSpPr>
        <p:spPr>
          <a:xfrm>
            <a:off x="546303" y="3223244"/>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2" name="object 2"/>
          <p:cNvSpPr txBox="1"/>
          <p:nvPr/>
        </p:nvSpPr>
        <p:spPr>
          <a:xfrm>
            <a:off x="546303" y="4198357"/>
            <a:ext cx="180326"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819400"/>
            <a:ext cx="4038600" cy="369332"/>
          </a:xfrm>
          <a:prstGeom prst="rect">
            <a:avLst/>
          </a:prstGeom>
          <a:noFill/>
        </p:spPr>
        <p:txBody>
          <a:bodyPr wrap="square" rtlCol="0">
            <a:spAutoFit/>
          </a:bodyPr>
          <a:lstStyle/>
          <a:p>
            <a:r>
              <a:rPr lang="en-US" b="1" dirty="0" smtClean="0">
                <a:ln w="0"/>
                <a:effectLst>
                  <a:outerShdw blurRad="38100" dist="19050" dir="2700000" algn="tl" rotWithShape="0">
                    <a:schemeClr val="dk1">
                      <a:alpha val="40000"/>
                    </a:schemeClr>
                  </a:outerShdw>
                </a:effectLst>
              </a:rPr>
              <a:t>RECAP – DOCKER LIFECYCLE </a:t>
            </a:r>
            <a:endParaRPr lang="en-US"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36980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583" y="126578"/>
            <a:ext cx="1402484" cy="384097"/>
          </a:xfrm>
          <a:prstGeom prst="rect">
            <a:avLst/>
          </a:prstGeom>
        </p:spPr>
        <p:txBody>
          <a:bodyPr wrap="square">
            <a:spAutoFit/>
          </a:bodyPr>
          <a:lstStyle/>
          <a:p>
            <a:r>
              <a:rPr lang="en-US" sz="2800" b="1" baseline="3413" dirty="0" smtClean="0">
                <a:latin typeface="Calibri"/>
                <a:cs typeface="Calibri"/>
              </a:rPr>
              <a:t>LIFECYCLE</a:t>
            </a:r>
            <a:r>
              <a:rPr lang="en-US" b="1" dirty="0" smtClean="0">
                <a:latin typeface="Calibri"/>
                <a:cs typeface="Calibri"/>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0"/>
            <a:ext cx="8686800" cy="5715000"/>
          </a:xfrm>
          <a:prstGeom prst="rect">
            <a:avLst/>
          </a:prstGeom>
        </p:spPr>
      </p:pic>
    </p:spTree>
    <p:extLst>
      <p:ext uri="{BB962C8B-B14F-4D97-AF65-F5344CB8AC3E}">
        <p14:creationId xmlns:p14="http://schemas.microsoft.com/office/powerpoint/2010/main" val="2447090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0"/>
            <a:ext cx="8763000" cy="5715000"/>
          </a:xfrm>
          <a:prstGeom prst="rect">
            <a:avLst/>
          </a:prstGeom>
        </p:spPr>
      </p:pic>
      <p:sp>
        <p:nvSpPr>
          <p:cNvPr id="4" name="Rectangle 3"/>
          <p:cNvSpPr/>
          <p:nvPr/>
        </p:nvSpPr>
        <p:spPr>
          <a:xfrm>
            <a:off x="485582" y="126578"/>
            <a:ext cx="2181417" cy="379591"/>
          </a:xfrm>
          <a:prstGeom prst="rect">
            <a:avLst/>
          </a:prstGeom>
        </p:spPr>
        <p:txBody>
          <a:bodyPr wrap="square">
            <a:spAutoFit/>
          </a:bodyPr>
          <a:lstStyle/>
          <a:p>
            <a:r>
              <a:rPr lang="en-US" sz="2800" b="1" baseline="3413" dirty="0" smtClean="0">
                <a:latin typeface="Calibri"/>
                <a:cs typeface="Calibri"/>
              </a:rPr>
              <a:t> NETWORK</a:t>
            </a:r>
            <a:r>
              <a:rPr lang="en-US" b="1" dirty="0" smtClean="0">
                <a:latin typeface="Calibri"/>
                <a:cs typeface="Calibri"/>
              </a:rPr>
              <a:t> </a:t>
            </a:r>
            <a:endParaRPr lang="en-US" b="1" dirty="0" smtClean="0">
              <a:latin typeface="Calibri"/>
              <a:cs typeface="Calibri"/>
            </a:endParaRPr>
          </a:p>
        </p:txBody>
      </p:sp>
    </p:spTree>
    <p:extLst>
      <p:ext uri="{BB962C8B-B14F-4D97-AF65-F5344CB8AC3E}">
        <p14:creationId xmlns:p14="http://schemas.microsoft.com/office/powerpoint/2010/main" val="2787220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38200"/>
            <a:ext cx="7620000" cy="5486399"/>
          </a:xfrm>
          <a:prstGeom prst="rect">
            <a:avLst/>
          </a:prstGeom>
        </p:spPr>
      </p:pic>
    </p:spTree>
    <p:extLst>
      <p:ext uri="{BB962C8B-B14F-4D97-AF65-F5344CB8AC3E}">
        <p14:creationId xmlns:p14="http://schemas.microsoft.com/office/powerpoint/2010/main" val="71222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0" y="24566"/>
            <a:ext cx="186791" cy="254000"/>
          </a:xfrm>
          <a:prstGeom prst="rect">
            <a:avLst/>
          </a:prstGeom>
        </p:spPr>
        <p:txBody>
          <a:bodyPr wrap="square" lIns="0" tIns="0" rIns="0" bIns="0" rtlCol="0">
            <a:noAutofit/>
          </a:bodyPr>
          <a:lstStyle/>
          <a:p>
            <a:pPr marL="12700">
              <a:lnSpc>
                <a:spcPts val="1939"/>
              </a:lnSpc>
              <a:spcBef>
                <a:spcPts val="97"/>
              </a:spcBef>
            </a:pPr>
            <a:r>
              <a:rPr sz="1800" spc="0" dirty="0" smtClean="0">
                <a:latin typeface="Arial"/>
                <a:cs typeface="Arial"/>
              </a:rPr>
              <a:t>2</a:t>
            </a:r>
            <a:endParaRPr sz="1800">
              <a:latin typeface="Arial"/>
              <a:cs typeface="Arial"/>
            </a:endParaRPr>
          </a:p>
        </p:txBody>
      </p:sp>
      <p:sp>
        <p:nvSpPr>
          <p:cNvPr id="8" name="object 8"/>
          <p:cNvSpPr txBox="1"/>
          <p:nvPr/>
        </p:nvSpPr>
        <p:spPr>
          <a:xfrm>
            <a:off x="126898" y="201549"/>
            <a:ext cx="1368355"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Agenda</a:t>
            </a:r>
            <a:endParaRPr sz="3200" dirty="0">
              <a:latin typeface="Calibri"/>
              <a:cs typeface="Calibri"/>
            </a:endParaRPr>
          </a:p>
        </p:txBody>
      </p:sp>
      <p:sp>
        <p:nvSpPr>
          <p:cNvPr id="7" name="object 7"/>
          <p:cNvSpPr txBox="1"/>
          <p:nvPr/>
        </p:nvSpPr>
        <p:spPr>
          <a:xfrm>
            <a:off x="690473" y="1271889"/>
            <a:ext cx="180140" cy="1255649"/>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6"/>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620"/>
              </a:spcBef>
            </a:pPr>
            <a:r>
              <a:rPr sz="2000" spc="0" dirty="0" smtClean="0">
                <a:solidFill>
                  <a:srgbClr val="333399"/>
                </a:solidFill>
                <a:latin typeface="Wingdings"/>
                <a:cs typeface="Wingdings"/>
              </a:rPr>
              <a:t></a:t>
            </a:r>
            <a:endParaRPr sz="2000">
              <a:latin typeface="Wingdings"/>
              <a:cs typeface="Wingdings"/>
            </a:endParaRPr>
          </a:p>
        </p:txBody>
      </p:sp>
      <p:sp>
        <p:nvSpPr>
          <p:cNvPr id="6" name="object 6"/>
          <p:cNvSpPr txBox="1"/>
          <p:nvPr/>
        </p:nvSpPr>
        <p:spPr>
          <a:xfrm>
            <a:off x="1033373" y="1271794"/>
            <a:ext cx="3360457" cy="1255649"/>
          </a:xfrm>
          <a:prstGeom prst="rect">
            <a:avLst/>
          </a:prstGeom>
        </p:spPr>
        <p:txBody>
          <a:bodyPr wrap="square" lIns="0" tIns="0" rIns="0" bIns="0" rtlCol="0">
            <a:noAutofit/>
          </a:bodyPr>
          <a:lstStyle/>
          <a:p>
            <a:pPr marL="12700" marR="43811">
              <a:lnSpc>
                <a:spcPts val="2150"/>
              </a:lnSpc>
              <a:spcBef>
                <a:spcPts val="107"/>
              </a:spcBef>
            </a:pPr>
            <a:r>
              <a:rPr sz="2000" spc="0" dirty="0" smtClean="0">
                <a:solidFill>
                  <a:srgbClr val="5F5F5F"/>
                </a:solidFill>
                <a:latin typeface="Arial"/>
                <a:cs typeface="Arial"/>
              </a:rPr>
              <a:t>Wh</a:t>
            </a:r>
            <a:r>
              <a:rPr sz="2000" spc="4" dirty="0" smtClean="0">
                <a:solidFill>
                  <a:srgbClr val="5F5F5F"/>
                </a:solidFill>
                <a:latin typeface="Arial"/>
                <a:cs typeface="Arial"/>
              </a:rPr>
              <a:t>a</a:t>
            </a:r>
            <a:r>
              <a:rPr sz="2000" spc="0" dirty="0" smtClean="0">
                <a:solidFill>
                  <a:srgbClr val="5F5F5F"/>
                </a:solidFill>
                <a:latin typeface="Arial"/>
                <a:cs typeface="Arial"/>
              </a:rPr>
              <a:t>t</a:t>
            </a:r>
            <a:r>
              <a:rPr sz="2000" spc="-29" dirty="0" smtClean="0">
                <a:solidFill>
                  <a:srgbClr val="5F5F5F"/>
                </a:solidFill>
                <a:latin typeface="Arial"/>
                <a:cs typeface="Arial"/>
              </a:rPr>
              <a:t> </a:t>
            </a:r>
            <a:r>
              <a:rPr sz="2000" spc="0" dirty="0" smtClean="0">
                <a:solidFill>
                  <a:srgbClr val="5F5F5F"/>
                </a:solidFill>
                <a:latin typeface="Arial"/>
                <a:cs typeface="Arial"/>
              </a:rPr>
              <a:t>is</a:t>
            </a:r>
            <a:r>
              <a:rPr sz="2000" spc="4" dirty="0" smtClean="0">
                <a:solidFill>
                  <a:srgbClr val="5F5F5F"/>
                </a:solidFill>
                <a:latin typeface="Arial"/>
                <a:cs typeface="Arial"/>
              </a:rPr>
              <a:t> </a:t>
            </a:r>
            <a:r>
              <a:rPr sz="2000" spc="0" dirty="0" smtClean="0">
                <a:solidFill>
                  <a:srgbClr val="5F5F5F"/>
                </a:solidFill>
                <a:latin typeface="Arial"/>
                <a:cs typeface="Arial"/>
              </a:rPr>
              <a:t>D</a:t>
            </a:r>
            <a:r>
              <a:rPr sz="2000" spc="4" dirty="0" smtClean="0">
                <a:solidFill>
                  <a:srgbClr val="5F5F5F"/>
                </a:solidFill>
                <a:latin typeface="Arial"/>
                <a:cs typeface="Arial"/>
              </a:rPr>
              <a:t>o</a:t>
            </a:r>
            <a:r>
              <a:rPr sz="2000" spc="0" dirty="0" smtClean="0">
                <a:solidFill>
                  <a:srgbClr val="5F5F5F"/>
                </a:solidFill>
                <a:latin typeface="Arial"/>
                <a:cs typeface="Arial"/>
              </a:rPr>
              <a:t>c</a:t>
            </a:r>
            <a:r>
              <a:rPr sz="2000" spc="9" dirty="0" smtClean="0">
                <a:solidFill>
                  <a:srgbClr val="5F5F5F"/>
                </a:solidFill>
                <a:latin typeface="Arial"/>
                <a:cs typeface="Arial"/>
              </a:rPr>
              <a:t>k</a:t>
            </a:r>
            <a:r>
              <a:rPr sz="2000" spc="0" dirty="0" smtClean="0">
                <a:solidFill>
                  <a:srgbClr val="5F5F5F"/>
                </a:solidFill>
                <a:latin typeface="Arial"/>
                <a:cs typeface="Arial"/>
              </a:rPr>
              <a:t>er</a:t>
            </a:r>
            <a:endParaRPr sz="2000">
              <a:latin typeface="Arial"/>
              <a:cs typeface="Arial"/>
            </a:endParaRPr>
          </a:p>
          <a:p>
            <a:pPr marL="12700">
              <a:lnSpc>
                <a:spcPct val="95825"/>
              </a:lnSpc>
              <a:spcBef>
                <a:spcPts val="1435"/>
              </a:spcBef>
            </a:pP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14" dirty="0" smtClean="0">
                <a:solidFill>
                  <a:srgbClr val="5F5F5F"/>
                </a:solidFill>
                <a:latin typeface="Arial"/>
                <a:cs typeface="Arial"/>
              </a:rPr>
              <a:t> </a:t>
            </a:r>
            <a:r>
              <a:rPr sz="2000" spc="-4" dirty="0" smtClean="0">
                <a:solidFill>
                  <a:srgbClr val="5F5F5F"/>
                </a:solidFill>
                <a:latin typeface="Arial"/>
                <a:cs typeface="Arial"/>
              </a:rPr>
              <a:t>V</a:t>
            </a:r>
            <a:r>
              <a:rPr sz="2000" spc="0" dirty="0" smtClean="0">
                <a:solidFill>
                  <a:srgbClr val="5F5F5F"/>
                </a:solidFill>
                <a:latin typeface="Arial"/>
                <a:cs typeface="Arial"/>
              </a:rPr>
              <a:t>s</a:t>
            </a:r>
            <a:r>
              <a:rPr sz="2000" spc="-9" dirty="0" smtClean="0">
                <a:solidFill>
                  <a:srgbClr val="5F5F5F"/>
                </a:solidFill>
                <a:latin typeface="Arial"/>
                <a:cs typeface="Arial"/>
              </a:rPr>
              <a:t> </a:t>
            </a:r>
            <a:r>
              <a:rPr sz="2000" spc="0" dirty="0" smtClean="0">
                <a:solidFill>
                  <a:srgbClr val="5F5F5F"/>
                </a:solidFill>
                <a:latin typeface="Arial"/>
                <a:cs typeface="Arial"/>
              </a:rPr>
              <a:t>Virtual ma</a:t>
            </a:r>
            <a:r>
              <a:rPr sz="2000" spc="4" dirty="0" smtClean="0">
                <a:solidFill>
                  <a:srgbClr val="5F5F5F"/>
                </a:solidFill>
                <a:latin typeface="Arial"/>
                <a:cs typeface="Arial"/>
              </a:rPr>
              <a:t>c</a:t>
            </a:r>
            <a:r>
              <a:rPr sz="2000" spc="0" dirty="0" smtClean="0">
                <a:solidFill>
                  <a:srgbClr val="5F5F5F"/>
                </a:solidFill>
                <a:latin typeface="Arial"/>
                <a:cs typeface="Arial"/>
              </a:rPr>
              <a:t>hine</a:t>
            </a:r>
            <a:endParaRPr sz="2000">
              <a:latin typeface="Arial"/>
              <a:cs typeface="Arial"/>
            </a:endParaRPr>
          </a:p>
          <a:p>
            <a:pPr marL="12700" marR="19009">
              <a:lnSpc>
                <a:spcPct val="95825"/>
              </a:lnSpc>
              <a:spcBef>
                <a:spcPts val="1540"/>
              </a:spcBef>
            </a:pPr>
            <a:r>
              <a:rPr sz="2000" spc="0" dirty="0" smtClean="0">
                <a:solidFill>
                  <a:srgbClr val="5F5F5F"/>
                </a:solidFill>
                <a:latin typeface="Arial"/>
                <a:cs typeface="Arial"/>
              </a:rPr>
              <a:t>D</a:t>
            </a:r>
            <a:r>
              <a:rPr sz="2000" spc="4" dirty="0" smtClean="0">
                <a:solidFill>
                  <a:srgbClr val="5F5F5F"/>
                </a:solidFill>
                <a:latin typeface="Arial"/>
                <a:cs typeface="Arial"/>
              </a:rPr>
              <a:t>o</a:t>
            </a:r>
            <a:r>
              <a:rPr sz="2000" spc="0" dirty="0" smtClean="0">
                <a:solidFill>
                  <a:srgbClr val="5F5F5F"/>
                </a:solidFill>
                <a:latin typeface="Arial"/>
                <a:cs typeface="Arial"/>
              </a:rPr>
              <a:t>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24" dirty="0" smtClean="0">
                <a:solidFill>
                  <a:srgbClr val="5F5F5F"/>
                </a:solidFill>
                <a:latin typeface="Arial"/>
                <a:cs typeface="Arial"/>
              </a:rPr>
              <a:t> </a:t>
            </a:r>
            <a:r>
              <a:rPr sz="2000" spc="0" dirty="0" smtClean="0">
                <a:solidFill>
                  <a:srgbClr val="5F5F5F"/>
                </a:solidFill>
                <a:latin typeface="Arial"/>
                <a:cs typeface="Arial"/>
              </a:rPr>
              <a:t>Platfo</a:t>
            </a:r>
            <a:r>
              <a:rPr sz="2000" spc="4" dirty="0" smtClean="0">
                <a:solidFill>
                  <a:srgbClr val="5F5F5F"/>
                </a:solidFill>
                <a:latin typeface="Arial"/>
                <a:cs typeface="Arial"/>
              </a:rPr>
              <a:t>r</a:t>
            </a:r>
            <a:r>
              <a:rPr sz="2000" spc="0" dirty="0" smtClean="0">
                <a:solidFill>
                  <a:srgbClr val="5F5F5F"/>
                </a:solidFill>
                <a:latin typeface="Arial"/>
                <a:cs typeface="Arial"/>
              </a:rPr>
              <a:t>m</a:t>
            </a:r>
            <a:r>
              <a:rPr sz="2000" spc="-25"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mpone</a:t>
            </a:r>
            <a:r>
              <a:rPr sz="2000" spc="4" dirty="0" smtClean="0">
                <a:solidFill>
                  <a:srgbClr val="5F5F5F"/>
                </a:solidFill>
                <a:latin typeface="Arial"/>
                <a:cs typeface="Arial"/>
              </a:rPr>
              <a:t>n</a:t>
            </a:r>
            <a:r>
              <a:rPr sz="2000" spc="0" dirty="0" smtClean="0">
                <a:solidFill>
                  <a:srgbClr val="5F5F5F"/>
                </a:solidFill>
                <a:latin typeface="Arial"/>
                <a:cs typeface="Arial"/>
              </a:rPr>
              <a:t>ts</a:t>
            </a:r>
            <a:endParaRPr sz="2000">
              <a:latin typeface="Arial"/>
              <a:cs typeface="Arial"/>
            </a:endParaRPr>
          </a:p>
        </p:txBody>
      </p:sp>
      <p:sp>
        <p:nvSpPr>
          <p:cNvPr id="5" name="object 5"/>
          <p:cNvSpPr txBox="1"/>
          <p:nvPr/>
        </p:nvSpPr>
        <p:spPr>
          <a:xfrm>
            <a:off x="1147673" y="2718194"/>
            <a:ext cx="164388" cy="2449195"/>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33399"/>
                </a:solidFill>
                <a:latin typeface="Wingdings"/>
                <a:cs typeface="Wingdings"/>
              </a:rPr>
              <a:t></a:t>
            </a:r>
            <a:endParaRPr sz="1800">
              <a:latin typeface="Wingdings"/>
              <a:cs typeface="Wingdings"/>
            </a:endParaRPr>
          </a:p>
          <a:p>
            <a:pPr marL="12700">
              <a:lnSpc>
                <a:spcPct val="92488"/>
              </a:lnSpc>
              <a:spcBef>
                <a:spcPts val="1363"/>
              </a:spcBef>
            </a:pPr>
            <a:r>
              <a:rPr sz="1800" spc="0" dirty="0" smtClean="0">
                <a:solidFill>
                  <a:srgbClr val="333399"/>
                </a:solidFill>
                <a:latin typeface="Wingdings"/>
                <a:cs typeface="Wingdings"/>
              </a:rPr>
              <a:t></a:t>
            </a:r>
            <a:endParaRPr sz="1800">
              <a:latin typeface="Wingdings"/>
              <a:cs typeface="Wingdings"/>
            </a:endParaRPr>
          </a:p>
          <a:p>
            <a:pPr marL="12700">
              <a:lnSpc>
                <a:spcPct val="92488"/>
              </a:lnSpc>
              <a:spcBef>
                <a:spcPts val="1458"/>
              </a:spcBef>
            </a:pPr>
            <a:r>
              <a:rPr sz="1800" spc="0" dirty="0" smtClean="0">
                <a:solidFill>
                  <a:srgbClr val="333399"/>
                </a:solidFill>
                <a:latin typeface="Wingdings"/>
                <a:cs typeface="Wingdings"/>
              </a:rPr>
              <a:t></a:t>
            </a:r>
            <a:endParaRPr sz="1800">
              <a:latin typeface="Wingdings"/>
              <a:cs typeface="Wingdings"/>
            </a:endParaRPr>
          </a:p>
          <a:p>
            <a:pPr marL="12700">
              <a:lnSpc>
                <a:spcPct val="92488"/>
              </a:lnSpc>
              <a:spcBef>
                <a:spcPts val="1458"/>
              </a:spcBef>
            </a:pPr>
            <a:r>
              <a:rPr sz="1800" spc="0" dirty="0" smtClean="0">
                <a:solidFill>
                  <a:srgbClr val="333399"/>
                </a:solidFill>
                <a:latin typeface="Wingdings"/>
                <a:cs typeface="Wingdings"/>
              </a:rPr>
              <a:t></a:t>
            </a:r>
            <a:endParaRPr sz="1800">
              <a:latin typeface="Wingdings"/>
              <a:cs typeface="Wingdings"/>
            </a:endParaRPr>
          </a:p>
          <a:p>
            <a:pPr marL="12700">
              <a:lnSpc>
                <a:spcPct val="92488"/>
              </a:lnSpc>
              <a:spcBef>
                <a:spcPts val="1461"/>
              </a:spcBef>
            </a:pPr>
            <a:r>
              <a:rPr sz="1800" spc="0" dirty="0" smtClean="0">
                <a:solidFill>
                  <a:srgbClr val="333399"/>
                </a:solidFill>
                <a:latin typeface="Wingdings"/>
                <a:cs typeface="Wingdings"/>
              </a:rPr>
              <a:t></a:t>
            </a:r>
            <a:endParaRPr sz="1800">
              <a:latin typeface="Wingdings"/>
              <a:cs typeface="Wingdings"/>
            </a:endParaRPr>
          </a:p>
          <a:p>
            <a:pPr marL="12700">
              <a:lnSpc>
                <a:spcPct val="92488"/>
              </a:lnSpc>
              <a:spcBef>
                <a:spcPts val="1458"/>
              </a:spcBef>
            </a:pPr>
            <a:r>
              <a:rPr sz="1800" spc="0" dirty="0" smtClean="0">
                <a:solidFill>
                  <a:srgbClr val="333399"/>
                </a:solidFill>
                <a:latin typeface="Wingdings"/>
                <a:cs typeface="Wingdings"/>
              </a:rPr>
              <a:t></a:t>
            </a:r>
            <a:endParaRPr sz="1800">
              <a:latin typeface="Wingdings"/>
              <a:cs typeface="Wingdings"/>
            </a:endParaRPr>
          </a:p>
        </p:txBody>
      </p:sp>
      <p:sp>
        <p:nvSpPr>
          <p:cNvPr id="4" name="object 4"/>
          <p:cNvSpPr txBox="1"/>
          <p:nvPr/>
        </p:nvSpPr>
        <p:spPr>
          <a:xfrm>
            <a:off x="1434211" y="2718109"/>
            <a:ext cx="1557654" cy="2449194"/>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5F5F5F"/>
                </a:solidFill>
                <a:latin typeface="Arial"/>
                <a:cs typeface="Arial"/>
              </a:rPr>
              <a:t>D</a:t>
            </a:r>
            <a:r>
              <a:rPr sz="1800" spc="-9" dirty="0" smtClean="0">
                <a:solidFill>
                  <a:srgbClr val="5F5F5F"/>
                </a:solidFill>
                <a:latin typeface="Arial"/>
                <a:cs typeface="Arial"/>
              </a:rPr>
              <a:t>o</a:t>
            </a:r>
            <a:r>
              <a:rPr sz="1800" spc="0" dirty="0" smtClean="0">
                <a:solidFill>
                  <a:srgbClr val="5F5F5F"/>
                </a:solidFill>
                <a:latin typeface="Arial"/>
                <a:cs typeface="Arial"/>
              </a:rPr>
              <a:t>cker</a:t>
            </a:r>
            <a:r>
              <a:rPr sz="1800" spc="14" dirty="0" smtClean="0">
                <a:solidFill>
                  <a:srgbClr val="5F5F5F"/>
                </a:solidFill>
                <a:latin typeface="Arial"/>
                <a:cs typeface="Arial"/>
              </a:rPr>
              <a:t> </a:t>
            </a:r>
            <a:r>
              <a:rPr sz="1800" spc="0" dirty="0" smtClean="0">
                <a:solidFill>
                  <a:srgbClr val="5F5F5F"/>
                </a:solidFill>
                <a:latin typeface="Arial"/>
                <a:cs typeface="Arial"/>
              </a:rPr>
              <a:t>E</a:t>
            </a:r>
            <a:r>
              <a:rPr sz="1800" spc="-4" dirty="0" smtClean="0">
                <a:solidFill>
                  <a:srgbClr val="5F5F5F"/>
                </a:solidFill>
                <a:latin typeface="Arial"/>
                <a:cs typeface="Arial"/>
              </a:rPr>
              <a:t>n</a:t>
            </a:r>
            <a:r>
              <a:rPr sz="1800" spc="0" dirty="0" smtClean="0">
                <a:solidFill>
                  <a:srgbClr val="5F5F5F"/>
                </a:solidFill>
                <a:latin typeface="Arial"/>
                <a:cs typeface="Arial"/>
              </a:rPr>
              <a:t>g</a:t>
            </a:r>
            <a:r>
              <a:rPr sz="1800" spc="-9" dirty="0" smtClean="0">
                <a:solidFill>
                  <a:srgbClr val="5F5F5F"/>
                </a:solidFill>
                <a:latin typeface="Arial"/>
                <a:cs typeface="Arial"/>
              </a:rPr>
              <a:t>i</a:t>
            </a:r>
            <a:r>
              <a:rPr sz="1800" spc="0" dirty="0" smtClean="0">
                <a:solidFill>
                  <a:srgbClr val="5F5F5F"/>
                </a:solidFill>
                <a:latin typeface="Arial"/>
                <a:cs typeface="Arial"/>
              </a:rPr>
              <a:t>ne</a:t>
            </a:r>
            <a:endParaRPr sz="1800">
              <a:latin typeface="Arial"/>
              <a:cs typeface="Arial"/>
            </a:endParaRPr>
          </a:p>
          <a:p>
            <a:pPr marL="12700" marR="238395">
              <a:lnSpc>
                <a:spcPts val="2069"/>
              </a:lnSpc>
              <a:spcBef>
                <a:spcPts val="1291"/>
              </a:spcBef>
            </a:pPr>
            <a:r>
              <a:rPr sz="1800" spc="0" dirty="0" smtClean="0">
                <a:solidFill>
                  <a:srgbClr val="5F5F5F"/>
                </a:solidFill>
                <a:latin typeface="Arial"/>
                <a:cs typeface="Arial"/>
              </a:rPr>
              <a:t>Ima</a:t>
            </a:r>
            <a:r>
              <a:rPr sz="1800" spc="-4" dirty="0" smtClean="0">
                <a:solidFill>
                  <a:srgbClr val="5F5F5F"/>
                </a:solidFill>
                <a:latin typeface="Arial"/>
                <a:cs typeface="Arial"/>
              </a:rPr>
              <a:t>g</a:t>
            </a:r>
            <a:r>
              <a:rPr sz="1800" spc="0" dirty="0" smtClean="0">
                <a:solidFill>
                  <a:srgbClr val="5F5F5F"/>
                </a:solidFill>
                <a:latin typeface="Arial"/>
                <a:cs typeface="Arial"/>
              </a:rPr>
              <a:t>es </a:t>
            </a:r>
            <a:endParaRPr sz="1800">
              <a:latin typeface="Arial"/>
              <a:cs typeface="Arial"/>
            </a:endParaRPr>
          </a:p>
          <a:p>
            <a:pPr marL="12700" marR="238395">
              <a:lnSpc>
                <a:spcPts val="2069"/>
              </a:lnSpc>
              <a:spcBef>
                <a:spcPts val="1386"/>
              </a:spcBef>
            </a:pPr>
            <a:r>
              <a:rPr sz="1800" spc="0" dirty="0" smtClean="0">
                <a:solidFill>
                  <a:srgbClr val="5F5F5F"/>
                </a:solidFill>
                <a:latin typeface="Arial"/>
                <a:cs typeface="Arial"/>
              </a:rPr>
              <a:t>C</a:t>
            </a:r>
            <a:r>
              <a:rPr sz="1800" spc="-9" dirty="0" smtClean="0">
                <a:solidFill>
                  <a:srgbClr val="5F5F5F"/>
                </a:solidFill>
                <a:latin typeface="Arial"/>
                <a:cs typeface="Arial"/>
              </a:rPr>
              <a:t>o</a:t>
            </a:r>
            <a:r>
              <a:rPr sz="1800" spc="0" dirty="0" smtClean="0">
                <a:solidFill>
                  <a:srgbClr val="5F5F5F"/>
                </a:solidFill>
                <a:latin typeface="Arial"/>
                <a:cs typeface="Arial"/>
              </a:rPr>
              <a:t>nt</a:t>
            </a:r>
            <a:r>
              <a:rPr sz="1800" spc="-4" dirty="0" smtClean="0">
                <a:solidFill>
                  <a:srgbClr val="5F5F5F"/>
                </a:solidFill>
                <a:latin typeface="Arial"/>
                <a:cs typeface="Arial"/>
              </a:rPr>
              <a:t>a</a:t>
            </a:r>
            <a:r>
              <a:rPr sz="1800" spc="0" dirty="0" smtClean="0">
                <a:solidFill>
                  <a:srgbClr val="5F5F5F"/>
                </a:solidFill>
                <a:latin typeface="Arial"/>
                <a:cs typeface="Arial"/>
              </a:rPr>
              <a:t>i</a:t>
            </a:r>
            <a:r>
              <a:rPr sz="1800" spc="-9" dirty="0" smtClean="0">
                <a:solidFill>
                  <a:srgbClr val="5F5F5F"/>
                </a:solidFill>
                <a:latin typeface="Arial"/>
                <a:cs typeface="Arial"/>
              </a:rPr>
              <a:t>n</a:t>
            </a:r>
            <a:r>
              <a:rPr sz="1800" spc="0" dirty="0" smtClean="0">
                <a:solidFill>
                  <a:srgbClr val="5F5F5F"/>
                </a:solidFill>
                <a:latin typeface="Arial"/>
                <a:cs typeface="Arial"/>
              </a:rPr>
              <a:t>ers </a:t>
            </a:r>
            <a:endParaRPr sz="1800">
              <a:latin typeface="Arial"/>
              <a:cs typeface="Arial"/>
            </a:endParaRPr>
          </a:p>
          <a:p>
            <a:pPr marL="12700" marR="238395">
              <a:lnSpc>
                <a:spcPts val="2069"/>
              </a:lnSpc>
              <a:spcBef>
                <a:spcPts val="1386"/>
              </a:spcBef>
            </a:pPr>
            <a:r>
              <a:rPr sz="1800" spc="0" dirty="0" smtClean="0">
                <a:solidFill>
                  <a:srgbClr val="5F5F5F"/>
                </a:solidFill>
                <a:latin typeface="Arial"/>
                <a:cs typeface="Arial"/>
              </a:rPr>
              <a:t>R</a:t>
            </a:r>
            <a:r>
              <a:rPr sz="1800" spc="-9" dirty="0" smtClean="0">
                <a:solidFill>
                  <a:srgbClr val="5F5F5F"/>
                </a:solidFill>
                <a:latin typeface="Arial"/>
                <a:cs typeface="Arial"/>
              </a:rPr>
              <a:t>e</a:t>
            </a:r>
            <a:r>
              <a:rPr sz="1800" spc="0" dirty="0" smtClean="0">
                <a:solidFill>
                  <a:srgbClr val="5F5F5F"/>
                </a:solidFill>
                <a:latin typeface="Arial"/>
                <a:cs typeface="Arial"/>
              </a:rPr>
              <a:t>g</a:t>
            </a:r>
            <a:r>
              <a:rPr sz="1800" spc="-9" dirty="0" smtClean="0">
                <a:solidFill>
                  <a:srgbClr val="5F5F5F"/>
                </a:solidFill>
                <a:latin typeface="Arial"/>
                <a:cs typeface="Arial"/>
              </a:rPr>
              <a:t>i</a:t>
            </a:r>
            <a:r>
              <a:rPr sz="1800" spc="0" dirty="0" smtClean="0">
                <a:solidFill>
                  <a:srgbClr val="5F5F5F"/>
                </a:solidFill>
                <a:latin typeface="Arial"/>
                <a:cs typeface="Arial"/>
              </a:rPr>
              <a:t>stry </a:t>
            </a:r>
            <a:endParaRPr sz="1800">
              <a:latin typeface="Arial"/>
              <a:cs typeface="Arial"/>
            </a:endParaRPr>
          </a:p>
          <a:p>
            <a:pPr marL="12700" marR="238395">
              <a:lnSpc>
                <a:spcPts val="2069"/>
              </a:lnSpc>
              <a:spcBef>
                <a:spcPts val="1386"/>
              </a:spcBef>
            </a:pPr>
            <a:r>
              <a:rPr sz="1800" spc="0" dirty="0" smtClean="0">
                <a:solidFill>
                  <a:srgbClr val="5F5F5F"/>
                </a:solidFill>
                <a:latin typeface="Arial"/>
                <a:cs typeface="Arial"/>
              </a:rPr>
              <a:t>R</a:t>
            </a:r>
            <a:r>
              <a:rPr sz="1800" spc="-9" dirty="0" smtClean="0">
                <a:solidFill>
                  <a:srgbClr val="5F5F5F"/>
                </a:solidFill>
                <a:latin typeface="Arial"/>
                <a:cs typeface="Arial"/>
              </a:rPr>
              <a:t>e</a:t>
            </a:r>
            <a:r>
              <a:rPr sz="1800" spc="0" dirty="0" smtClean="0">
                <a:solidFill>
                  <a:srgbClr val="5F5F5F"/>
                </a:solidFill>
                <a:latin typeface="Arial"/>
                <a:cs typeface="Arial"/>
              </a:rPr>
              <a:t>p</a:t>
            </a:r>
            <a:r>
              <a:rPr sz="1800" spc="-9" dirty="0" smtClean="0">
                <a:solidFill>
                  <a:srgbClr val="5F5F5F"/>
                </a:solidFill>
                <a:latin typeface="Arial"/>
                <a:cs typeface="Arial"/>
              </a:rPr>
              <a:t>o</a:t>
            </a:r>
            <a:r>
              <a:rPr sz="1800" spc="0" dirty="0" smtClean="0">
                <a:solidFill>
                  <a:srgbClr val="5F5F5F"/>
                </a:solidFill>
                <a:latin typeface="Arial"/>
                <a:cs typeface="Arial"/>
              </a:rPr>
              <a:t>sitor</a:t>
            </a:r>
            <a:r>
              <a:rPr sz="1800" spc="-4" dirty="0" smtClean="0">
                <a:solidFill>
                  <a:srgbClr val="5F5F5F"/>
                </a:solidFill>
                <a:latin typeface="Arial"/>
                <a:cs typeface="Arial"/>
              </a:rPr>
              <a:t>i</a:t>
            </a:r>
            <a:r>
              <a:rPr sz="1800" spc="0" dirty="0" smtClean="0">
                <a:solidFill>
                  <a:srgbClr val="5F5F5F"/>
                </a:solidFill>
                <a:latin typeface="Arial"/>
                <a:cs typeface="Arial"/>
              </a:rPr>
              <a:t>es</a:t>
            </a:r>
            <a:endParaRPr sz="1800">
              <a:latin typeface="Arial"/>
              <a:cs typeface="Arial"/>
            </a:endParaRPr>
          </a:p>
          <a:p>
            <a:pPr marL="12700" marR="34289">
              <a:lnSpc>
                <a:spcPct val="95825"/>
              </a:lnSpc>
              <a:spcBef>
                <a:spcPts val="1421"/>
              </a:spcBef>
            </a:pPr>
            <a:r>
              <a:rPr sz="1800" spc="0" dirty="0" smtClean="0">
                <a:solidFill>
                  <a:srgbClr val="5F5F5F"/>
                </a:solidFill>
                <a:latin typeface="Arial"/>
                <a:cs typeface="Arial"/>
              </a:rPr>
              <a:t>D</a:t>
            </a:r>
            <a:r>
              <a:rPr sz="1800" spc="-9" dirty="0" smtClean="0">
                <a:solidFill>
                  <a:srgbClr val="5F5F5F"/>
                </a:solidFill>
                <a:latin typeface="Arial"/>
                <a:cs typeface="Arial"/>
              </a:rPr>
              <a:t>o</a:t>
            </a:r>
            <a:r>
              <a:rPr sz="1800" spc="0" dirty="0" smtClean="0">
                <a:solidFill>
                  <a:srgbClr val="5F5F5F"/>
                </a:solidFill>
                <a:latin typeface="Arial"/>
                <a:cs typeface="Arial"/>
              </a:rPr>
              <a:t>cker</a:t>
            </a:r>
            <a:r>
              <a:rPr sz="1800" spc="14" dirty="0" smtClean="0">
                <a:solidFill>
                  <a:srgbClr val="5F5F5F"/>
                </a:solidFill>
                <a:latin typeface="Arial"/>
                <a:cs typeface="Arial"/>
              </a:rPr>
              <a:t> </a:t>
            </a:r>
            <a:r>
              <a:rPr sz="1800" spc="0" dirty="0" smtClean="0">
                <a:solidFill>
                  <a:srgbClr val="5F5F5F"/>
                </a:solidFill>
                <a:latin typeface="Arial"/>
                <a:cs typeface="Arial"/>
              </a:rPr>
              <a:t>H</a:t>
            </a:r>
            <a:r>
              <a:rPr sz="1800" spc="-9" dirty="0" smtClean="0">
                <a:solidFill>
                  <a:srgbClr val="5F5F5F"/>
                </a:solidFill>
                <a:latin typeface="Arial"/>
                <a:cs typeface="Arial"/>
              </a:rPr>
              <a:t>u</a:t>
            </a:r>
            <a:r>
              <a:rPr sz="1800" spc="0" dirty="0" smtClean="0">
                <a:solidFill>
                  <a:srgbClr val="5F5F5F"/>
                </a:solidFill>
                <a:latin typeface="Arial"/>
                <a:cs typeface="Arial"/>
              </a:rPr>
              <a:t>b</a:t>
            </a:r>
            <a:endParaRPr sz="1800">
              <a:latin typeface="Arial"/>
              <a:cs typeface="Arial"/>
            </a:endParaRPr>
          </a:p>
        </p:txBody>
      </p:sp>
      <p:sp>
        <p:nvSpPr>
          <p:cNvPr id="3" name="object 3"/>
          <p:cNvSpPr txBox="1"/>
          <p:nvPr/>
        </p:nvSpPr>
        <p:spPr>
          <a:xfrm>
            <a:off x="690473" y="5369366"/>
            <a:ext cx="180140"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2" name="object 2"/>
          <p:cNvSpPr txBox="1"/>
          <p:nvPr/>
        </p:nvSpPr>
        <p:spPr>
          <a:xfrm>
            <a:off x="1033373" y="5369271"/>
            <a:ext cx="742858" cy="279908"/>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D</a:t>
            </a:r>
            <a:r>
              <a:rPr sz="2000" spc="4" dirty="0" smtClean="0">
                <a:solidFill>
                  <a:srgbClr val="5F5F5F"/>
                </a:solidFill>
                <a:latin typeface="Arial"/>
                <a:cs typeface="Arial"/>
              </a:rPr>
              <a:t>e</a:t>
            </a:r>
            <a:r>
              <a:rPr sz="2000" spc="0" dirty="0" smtClean="0">
                <a:solidFill>
                  <a:srgbClr val="5F5F5F"/>
                </a:solidFill>
                <a:latin typeface="Arial"/>
                <a:cs typeface="Arial"/>
              </a:rPr>
              <a:t>mo</a:t>
            </a:r>
            <a:endParaRPr sz="20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8610600" cy="4524315"/>
          </a:xfrm>
          <a:prstGeom prst="rect">
            <a:avLst/>
          </a:prstGeom>
          <a:noFill/>
        </p:spPr>
        <p:txBody>
          <a:bodyPr wrap="square" rtlCol="0">
            <a:spAutoFit/>
          </a:bodyPr>
          <a:lstStyle/>
          <a:p>
            <a:r>
              <a:rPr lang="en-US" b="1" dirty="0" smtClean="0"/>
              <a:t>None</a:t>
            </a:r>
            <a:endParaRPr lang="en-US" b="1" dirty="0"/>
          </a:p>
          <a:p>
            <a:r>
              <a:rPr lang="en-US" dirty="0"/>
              <a:t>This offers a container-specific network stack that lacks a network interface. This container only has a local </a:t>
            </a:r>
            <a:r>
              <a:rPr lang="en-US" dirty="0" smtClean="0"/>
              <a:t>loopback(127.0.0.1) </a:t>
            </a:r>
            <a:r>
              <a:rPr lang="en-US" dirty="0"/>
              <a:t>interface (i.e., no external network interface).</a:t>
            </a:r>
          </a:p>
          <a:p>
            <a:r>
              <a:rPr lang="en-US" b="1" dirty="0"/>
              <a:t>Host</a:t>
            </a:r>
          </a:p>
          <a:p>
            <a:r>
              <a:rPr lang="en-US" dirty="0"/>
              <a:t>This enables a container to attach to your host’s network (meaning the configuration </a:t>
            </a:r>
            <a:r>
              <a:rPr lang="en-US" i="1" dirty="0"/>
              <a:t>inside</a:t>
            </a:r>
            <a:r>
              <a:rPr lang="en-US" dirty="0"/>
              <a:t> the container </a:t>
            </a:r>
            <a:r>
              <a:rPr lang="en-US" b="1" dirty="0"/>
              <a:t>matches</a:t>
            </a:r>
            <a:r>
              <a:rPr lang="en-US" dirty="0"/>
              <a:t> the configuration </a:t>
            </a:r>
            <a:r>
              <a:rPr lang="en-US" i="1" dirty="0"/>
              <a:t>outside</a:t>
            </a:r>
            <a:r>
              <a:rPr lang="en-US" dirty="0"/>
              <a:t> the container</a:t>
            </a:r>
            <a:r>
              <a:rPr lang="en-US" dirty="0" smtClean="0"/>
              <a:t>).</a:t>
            </a:r>
          </a:p>
          <a:p>
            <a:r>
              <a:rPr lang="en-US" dirty="0"/>
              <a:t>These have specific uses for the Docker installation. </a:t>
            </a:r>
            <a:r>
              <a:rPr lang="en-US" u="sng" dirty="0">
                <a:solidFill>
                  <a:srgbClr val="92D050"/>
                </a:solidFill>
              </a:rPr>
              <a:t>Do not bind containers to these </a:t>
            </a:r>
            <a:r>
              <a:rPr lang="en-US" u="sng" dirty="0" smtClean="0">
                <a:solidFill>
                  <a:srgbClr val="92D050"/>
                </a:solidFill>
              </a:rPr>
              <a:t>networks(Host and None).</a:t>
            </a:r>
          </a:p>
          <a:p>
            <a:r>
              <a:rPr lang="en-US" b="1" dirty="0" smtClean="0"/>
              <a:t>Bridge</a:t>
            </a:r>
            <a:endParaRPr lang="en-US" b="1" dirty="0"/>
          </a:p>
          <a:p>
            <a:r>
              <a:rPr lang="en-US" dirty="0"/>
              <a:t>All Docker installations represent the docker0 network with bridge</a:t>
            </a:r>
            <a:r>
              <a:rPr lang="en-US" dirty="0" smtClean="0"/>
              <a:t>;</a:t>
            </a:r>
          </a:p>
          <a:p>
            <a:r>
              <a:rPr lang="en-US" dirty="0"/>
              <a:t>Bridge networks (similar to the default docker0 network) offer the easiest solution to creating your own Docker network. </a:t>
            </a:r>
            <a:endParaRPr lang="en-US" dirty="0" smtClean="0"/>
          </a:p>
          <a:p>
            <a:r>
              <a:rPr lang="en-US" b="1" dirty="0" smtClean="0"/>
              <a:t>Overlay </a:t>
            </a:r>
            <a:r>
              <a:rPr lang="en-US" b="1" dirty="0"/>
              <a:t>network:</a:t>
            </a:r>
          </a:p>
          <a:p>
            <a:r>
              <a:rPr lang="en-US" dirty="0"/>
              <a:t>Docker hosts (you can use multiple hosts with overlay networks) must communicate with the service you choose. Each host needs to run Docker. You can provision the hosts with Docker Machine.</a:t>
            </a:r>
          </a:p>
        </p:txBody>
      </p:sp>
    </p:spTree>
    <p:extLst>
      <p:ext uri="{BB962C8B-B14F-4D97-AF65-F5344CB8AC3E}">
        <p14:creationId xmlns:p14="http://schemas.microsoft.com/office/powerpoint/2010/main" val="284268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382000" cy="5486400"/>
          </a:xfrm>
          <a:prstGeom prst="rect">
            <a:avLst/>
          </a:prstGeom>
          <a:noFill/>
        </p:spPr>
        <p:txBody>
          <a:bodyPr wrap="square" rtlCol="0">
            <a:spAutoFit/>
          </a:bodyPr>
          <a:lstStyle/>
          <a:p>
            <a:endParaRPr lang="en-US" dirty="0"/>
          </a:p>
        </p:txBody>
      </p:sp>
      <p:sp>
        <p:nvSpPr>
          <p:cNvPr id="3" name="TextBox 2"/>
          <p:cNvSpPr txBox="1"/>
          <p:nvPr/>
        </p:nvSpPr>
        <p:spPr>
          <a:xfrm>
            <a:off x="685800" y="1143000"/>
            <a:ext cx="8077200" cy="4801314"/>
          </a:xfrm>
          <a:prstGeom prst="rect">
            <a:avLst/>
          </a:prstGeom>
          <a:noFill/>
        </p:spPr>
        <p:txBody>
          <a:bodyPr wrap="square" rtlCol="0">
            <a:spAutoFit/>
          </a:bodyPr>
          <a:lstStyle/>
          <a:p>
            <a:r>
              <a:rPr lang="en-US" dirty="0" smtClean="0"/>
              <a:t>Sample repositories </a:t>
            </a:r>
            <a:r>
              <a:rPr lang="en-US" dirty="0"/>
              <a:t>:</a:t>
            </a:r>
            <a:endParaRPr lang="en-US" dirty="0" smtClean="0"/>
          </a:p>
          <a:p>
            <a:r>
              <a:rPr lang="en-US" dirty="0" err="1" smtClean="0"/>
              <a:t>Jfrog</a:t>
            </a:r>
            <a:r>
              <a:rPr lang="en-US" dirty="0" smtClean="0"/>
              <a:t> :</a:t>
            </a:r>
            <a:endParaRPr lang="en-US" dirty="0"/>
          </a:p>
          <a:p>
            <a:r>
              <a:rPr lang="en-US" dirty="0">
                <a:hlinkClick r:id="rId2"/>
              </a:rPr>
              <a:t>https://gsep-int.daimler.com/artifactory/webapp/#/</a:t>
            </a:r>
            <a:r>
              <a:rPr lang="en-US" dirty="0" smtClean="0">
                <a:hlinkClick r:id="rId2"/>
              </a:rPr>
              <a:t>artifacts/browse/tree/Watch/sample2324/maven</a:t>
            </a:r>
            <a:endParaRPr lang="en-US" dirty="0" smtClean="0"/>
          </a:p>
          <a:p>
            <a:endParaRPr lang="en-US" dirty="0" smtClean="0"/>
          </a:p>
          <a:p>
            <a:r>
              <a:rPr lang="en-US" dirty="0" err="1" smtClean="0"/>
              <a:t>Quay.repository</a:t>
            </a:r>
            <a:r>
              <a:rPr lang="en-US" dirty="0" smtClean="0"/>
              <a:t>:</a:t>
            </a:r>
            <a:endParaRPr lang="en-US" dirty="0"/>
          </a:p>
          <a:p>
            <a:r>
              <a:rPr lang="en-US" dirty="0">
                <a:hlinkClick r:id="rId3"/>
              </a:rPr>
              <a:t>https://reg-dhc.app.corpintra.net/repository</a:t>
            </a:r>
            <a:r>
              <a:rPr lang="en-US" dirty="0" smtClean="0">
                <a:hlinkClick r:id="rId3"/>
              </a:rPr>
              <a:t>/</a:t>
            </a:r>
            <a:r>
              <a:rPr lang="en-US" dirty="0" smtClean="0"/>
              <a:t> </a:t>
            </a:r>
          </a:p>
          <a:p>
            <a:endParaRPr lang="en-US" dirty="0" smtClean="0"/>
          </a:p>
          <a:p>
            <a:r>
              <a:rPr lang="en-US" dirty="0">
                <a:hlinkClick r:id="rId4"/>
              </a:rPr>
              <a:t>https://</a:t>
            </a:r>
            <a:r>
              <a:rPr lang="en-US" dirty="0" smtClean="0">
                <a:hlinkClick r:id="rId4"/>
              </a:rPr>
              <a:t>gsep.daimler.com/confluence/display/GSEPSKB/POC+on+Jfrog+Xray+Application</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831435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8382000" cy="5078313"/>
          </a:xfrm>
          <a:prstGeom prst="rect">
            <a:avLst/>
          </a:prstGeom>
          <a:noFill/>
        </p:spPr>
        <p:txBody>
          <a:bodyPr wrap="square" rtlCol="0">
            <a:spAutoFit/>
          </a:bodyPr>
          <a:lstStyle/>
          <a:p>
            <a:r>
              <a:rPr lang="en-US" dirty="0" smtClean="0"/>
              <a:t>Commands</a:t>
            </a:r>
          </a:p>
          <a:p>
            <a:endParaRPr lang="en-US" dirty="0" smtClean="0"/>
          </a:p>
          <a:p>
            <a:r>
              <a:rPr lang="en-US" dirty="0" err="1"/>
              <a:t>docker</a:t>
            </a:r>
            <a:r>
              <a:rPr lang="en-US" dirty="0"/>
              <a:t> images</a:t>
            </a:r>
          </a:p>
          <a:p>
            <a:r>
              <a:rPr lang="en-US" dirty="0"/>
              <a:t> </a:t>
            </a:r>
            <a:r>
              <a:rPr lang="en-US" dirty="0" err="1"/>
              <a:t>docker</a:t>
            </a:r>
            <a:r>
              <a:rPr lang="en-US" dirty="0"/>
              <a:t> </a:t>
            </a:r>
            <a:r>
              <a:rPr lang="en-US" dirty="0" err="1"/>
              <a:t>ps</a:t>
            </a:r>
            <a:r>
              <a:rPr lang="en-US" dirty="0"/>
              <a:t> -a</a:t>
            </a:r>
          </a:p>
          <a:p>
            <a:r>
              <a:rPr lang="en-US" dirty="0"/>
              <a:t> </a:t>
            </a:r>
            <a:r>
              <a:rPr lang="en-US" dirty="0" err="1"/>
              <a:t>docker</a:t>
            </a:r>
            <a:r>
              <a:rPr lang="en-US" dirty="0"/>
              <a:t> run --name </a:t>
            </a:r>
            <a:r>
              <a:rPr lang="en-US" dirty="0" err="1"/>
              <a:t>mysql</a:t>
            </a:r>
            <a:r>
              <a:rPr lang="en-US" dirty="0"/>
              <a:t> -e MYSQL_ROOT_PASSWORD=secret -d </a:t>
            </a:r>
            <a:r>
              <a:rPr lang="en-US" dirty="0" err="1"/>
              <a:t>mysql</a:t>
            </a:r>
            <a:r>
              <a:rPr lang="en-US" dirty="0"/>
              <a:t>/</a:t>
            </a:r>
            <a:r>
              <a:rPr lang="en-US" dirty="0" err="1"/>
              <a:t>mysql</a:t>
            </a:r>
            <a:r>
              <a:rPr lang="en-US" dirty="0"/>
              <a:t>-server</a:t>
            </a:r>
          </a:p>
          <a:p>
            <a:r>
              <a:rPr lang="en-US" dirty="0"/>
              <a:t> </a:t>
            </a:r>
            <a:r>
              <a:rPr lang="en-US" dirty="0" err="1"/>
              <a:t>dokcer</a:t>
            </a:r>
            <a:r>
              <a:rPr lang="en-US" dirty="0"/>
              <a:t> </a:t>
            </a:r>
            <a:r>
              <a:rPr lang="en-US" dirty="0" err="1"/>
              <a:t>ps</a:t>
            </a:r>
            <a:r>
              <a:rPr lang="en-US" dirty="0"/>
              <a:t> -a</a:t>
            </a:r>
          </a:p>
          <a:p>
            <a:r>
              <a:rPr lang="en-US" dirty="0"/>
              <a:t> </a:t>
            </a:r>
            <a:r>
              <a:rPr lang="en-US" dirty="0" err="1"/>
              <a:t>docker</a:t>
            </a:r>
            <a:r>
              <a:rPr lang="en-US" dirty="0"/>
              <a:t> </a:t>
            </a:r>
            <a:r>
              <a:rPr lang="en-US" dirty="0" err="1"/>
              <a:t>ps</a:t>
            </a:r>
            <a:r>
              <a:rPr lang="en-US" dirty="0"/>
              <a:t> -a</a:t>
            </a:r>
          </a:p>
          <a:p>
            <a:r>
              <a:rPr lang="en-US" dirty="0"/>
              <a:t> </a:t>
            </a:r>
            <a:r>
              <a:rPr lang="en-US" dirty="0" err="1"/>
              <a:t>docker</a:t>
            </a:r>
            <a:r>
              <a:rPr lang="en-US" dirty="0"/>
              <a:t> network create -d bridge my-bridge-network</a:t>
            </a:r>
          </a:p>
          <a:p>
            <a:r>
              <a:rPr lang="en-US" dirty="0"/>
              <a:t> </a:t>
            </a:r>
            <a:r>
              <a:rPr lang="en-US" dirty="0" err="1"/>
              <a:t>docker</a:t>
            </a:r>
            <a:r>
              <a:rPr lang="en-US" dirty="0"/>
              <a:t> network connect my-bridge-network </a:t>
            </a:r>
            <a:r>
              <a:rPr lang="en-US" dirty="0" err="1"/>
              <a:t>mysql</a:t>
            </a:r>
            <a:endParaRPr lang="en-US" dirty="0"/>
          </a:p>
          <a:p>
            <a:r>
              <a:rPr lang="en-US" dirty="0"/>
              <a:t> </a:t>
            </a:r>
            <a:r>
              <a:rPr lang="en-US" dirty="0" err="1"/>
              <a:t>docker</a:t>
            </a:r>
            <a:r>
              <a:rPr lang="en-US" dirty="0"/>
              <a:t> inspect </a:t>
            </a:r>
            <a:r>
              <a:rPr lang="en-US" dirty="0" err="1"/>
              <a:t>mysql</a:t>
            </a:r>
            <a:r>
              <a:rPr lang="en-US" dirty="0"/>
              <a:t> | </a:t>
            </a:r>
            <a:r>
              <a:rPr lang="en-US" dirty="0" err="1"/>
              <a:t>grep</a:t>
            </a:r>
            <a:r>
              <a:rPr lang="en-US" dirty="0"/>
              <a:t> "</a:t>
            </a:r>
            <a:r>
              <a:rPr lang="en-US" dirty="0" err="1"/>
              <a:t>IPAddress</a:t>
            </a:r>
            <a:r>
              <a:rPr lang="en-US" dirty="0"/>
              <a:t>"</a:t>
            </a:r>
          </a:p>
          <a:p>
            <a:r>
              <a:rPr lang="en-US" dirty="0"/>
              <a:t> </a:t>
            </a:r>
            <a:r>
              <a:rPr lang="en-US" dirty="0" err="1"/>
              <a:t>docker</a:t>
            </a:r>
            <a:r>
              <a:rPr lang="en-US" dirty="0"/>
              <a:t> run --name </a:t>
            </a:r>
            <a:r>
              <a:rPr lang="en-US" dirty="0" err="1"/>
              <a:t>phpmyadmin</a:t>
            </a:r>
            <a:r>
              <a:rPr lang="en-US" dirty="0"/>
              <a:t> -d -e PMA_HOST=172.21.0.2 -p 8080:80 </a:t>
            </a:r>
            <a:r>
              <a:rPr lang="en-US" dirty="0" err="1"/>
              <a:t>phpmyadmin</a:t>
            </a:r>
            <a:r>
              <a:rPr lang="en-US" dirty="0"/>
              <a:t>/</a:t>
            </a:r>
            <a:r>
              <a:rPr lang="en-US" dirty="0" err="1"/>
              <a:t>phpmyadmin</a:t>
            </a:r>
            <a:endParaRPr lang="en-US" dirty="0"/>
          </a:p>
          <a:p>
            <a:r>
              <a:rPr lang="en-US" dirty="0"/>
              <a:t> </a:t>
            </a:r>
            <a:r>
              <a:rPr lang="en-US" dirty="0" err="1"/>
              <a:t>docker</a:t>
            </a:r>
            <a:r>
              <a:rPr lang="en-US" dirty="0"/>
              <a:t> network connect my-bridge-network </a:t>
            </a:r>
            <a:r>
              <a:rPr lang="en-US" dirty="0" err="1"/>
              <a:t>phpmyadmin</a:t>
            </a:r>
            <a:endParaRPr lang="en-US" dirty="0"/>
          </a:p>
          <a:p>
            <a:r>
              <a:rPr lang="en-US" dirty="0"/>
              <a:t> </a:t>
            </a:r>
            <a:r>
              <a:rPr lang="en-US" dirty="0" err="1"/>
              <a:t>docker</a:t>
            </a:r>
            <a:r>
              <a:rPr lang="en-US" dirty="0"/>
              <a:t> network inspect my-bridge-network</a:t>
            </a:r>
          </a:p>
          <a:p>
            <a:r>
              <a:rPr lang="en-US" dirty="0"/>
              <a:t> </a:t>
            </a:r>
            <a:r>
              <a:rPr lang="en-US" dirty="0" err="1"/>
              <a:t>docker</a:t>
            </a:r>
            <a:r>
              <a:rPr lang="en-US" dirty="0"/>
              <a:t> exec -it </a:t>
            </a:r>
            <a:r>
              <a:rPr lang="en-US" dirty="0" err="1"/>
              <a:t>mysql</a:t>
            </a:r>
            <a:r>
              <a:rPr lang="en-US" dirty="0"/>
              <a:t> bash</a:t>
            </a:r>
          </a:p>
          <a:p>
            <a:endParaRPr lang="en-US" dirty="0"/>
          </a:p>
          <a:p>
            <a:endParaRPr lang="en-US" dirty="0"/>
          </a:p>
        </p:txBody>
      </p:sp>
    </p:spTree>
    <p:extLst>
      <p:ext uri="{BB962C8B-B14F-4D97-AF65-F5344CB8AC3E}">
        <p14:creationId xmlns:p14="http://schemas.microsoft.com/office/powerpoint/2010/main" val="566622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382000" cy="5632311"/>
          </a:xfrm>
          <a:prstGeom prst="rect">
            <a:avLst/>
          </a:prstGeom>
          <a:noFill/>
        </p:spPr>
        <p:txBody>
          <a:bodyPr wrap="square" rtlCol="0">
            <a:spAutoFit/>
          </a:bodyPr>
          <a:lstStyle/>
          <a:p>
            <a:r>
              <a:rPr lang="en-US" dirty="0" smtClean="0"/>
              <a:t>Database queries </a:t>
            </a:r>
          </a:p>
          <a:p>
            <a:endParaRPr lang="en-US" dirty="0"/>
          </a:p>
          <a:p>
            <a:r>
              <a:rPr lang="en-US" dirty="0" err="1"/>
              <a:t>mysql</a:t>
            </a:r>
            <a:r>
              <a:rPr lang="en-US" dirty="0"/>
              <a:t>&gt; CREATE USER 'dbuser'@'172.21.0.3' IDENTIFIED BY 'secret';</a:t>
            </a:r>
          </a:p>
          <a:p>
            <a:r>
              <a:rPr lang="en-US" dirty="0"/>
              <a:t>Query OK, 0 rows affected (0.04 sec)</a:t>
            </a:r>
          </a:p>
          <a:p>
            <a:endParaRPr lang="en-US" dirty="0"/>
          </a:p>
          <a:p>
            <a:r>
              <a:rPr lang="en-US" dirty="0" err="1"/>
              <a:t>mysql</a:t>
            </a:r>
            <a:r>
              <a:rPr lang="en-US" dirty="0"/>
              <a:t>&gt; GRANT ALL PRIVILEGES ON * . * TO 'dbuser'@'172.23.0.3';</a:t>
            </a:r>
          </a:p>
          <a:p>
            <a:r>
              <a:rPr lang="en-US" dirty="0"/>
              <a:t>Query OK, 0 rows affected (0.02 sec)</a:t>
            </a:r>
          </a:p>
          <a:p>
            <a:endParaRPr lang="en-US" dirty="0"/>
          </a:p>
          <a:p>
            <a:r>
              <a:rPr lang="en-US" dirty="0" err="1"/>
              <a:t>mysql</a:t>
            </a:r>
            <a:r>
              <a:rPr lang="en-US" dirty="0"/>
              <a:t>&gt; flush privileges;</a:t>
            </a:r>
          </a:p>
          <a:p>
            <a:r>
              <a:rPr lang="en-US" dirty="0"/>
              <a:t>Query OK, 0 rows affected (0.00 sec)</a:t>
            </a:r>
          </a:p>
          <a:p>
            <a:endParaRPr lang="en-US" dirty="0"/>
          </a:p>
          <a:p>
            <a:r>
              <a:rPr lang="en-US" dirty="0"/>
              <a:t>CREATE DATABASE </a:t>
            </a:r>
            <a:r>
              <a:rPr lang="en-US" dirty="0" err="1"/>
              <a:t>sampledb</a:t>
            </a:r>
            <a:r>
              <a:rPr lang="en-US" dirty="0"/>
              <a:t>;</a:t>
            </a:r>
          </a:p>
          <a:p>
            <a:endParaRPr lang="en-US" dirty="0"/>
          </a:p>
          <a:p>
            <a:r>
              <a:rPr lang="en-US" dirty="0"/>
              <a:t>CREATE TABLE example ( id </a:t>
            </a:r>
            <a:r>
              <a:rPr lang="en-US" dirty="0" err="1"/>
              <a:t>smallint</a:t>
            </a:r>
            <a:r>
              <a:rPr lang="en-US" dirty="0"/>
              <a:t> unsigned not null </a:t>
            </a:r>
            <a:r>
              <a:rPr lang="en-US" dirty="0" err="1"/>
              <a:t>auto_increment</a:t>
            </a:r>
            <a:r>
              <a:rPr lang="en-US" dirty="0"/>
              <a:t>, name varchar(20) not null, constraint </a:t>
            </a:r>
            <a:r>
              <a:rPr lang="en-US" dirty="0" err="1"/>
              <a:t>pk_example</a:t>
            </a:r>
            <a:r>
              <a:rPr lang="en-US" dirty="0"/>
              <a:t> primary key (id) );</a:t>
            </a:r>
          </a:p>
          <a:p>
            <a:r>
              <a:rPr lang="en-US" dirty="0"/>
              <a:t>INSERT INTO example ( id, name ) VALUES ( null, 'Sample data' );</a:t>
            </a:r>
          </a:p>
          <a:p>
            <a:endParaRPr lang="en-US" dirty="0"/>
          </a:p>
          <a:p>
            <a:r>
              <a:rPr lang="en-US" dirty="0" err="1"/>
              <a:t>mysql</a:t>
            </a:r>
            <a:r>
              <a:rPr lang="en-US" dirty="0"/>
              <a:t>&gt; exit</a:t>
            </a:r>
          </a:p>
          <a:p>
            <a:r>
              <a:rPr lang="en-US" dirty="0"/>
              <a:t>Bye</a:t>
            </a:r>
          </a:p>
          <a:p>
            <a:endParaRPr lang="en-US" dirty="0"/>
          </a:p>
        </p:txBody>
      </p:sp>
    </p:spTree>
    <p:extLst>
      <p:ext uri="{BB962C8B-B14F-4D97-AF65-F5344CB8AC3E}">
        <p14:creationId xmlns:p14="http://schemas.microsoft.com/office/powerpoint/2010/main" val="965067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2590800"/>
            <a:ext cx="64770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Q&amp;A</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48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2910967" y="5024501"/>
            <a:ext cx="2077518" cy="787704"/>
          </a:xfrm>
          <a:prstGeom prst="rect">
            <a:avLst/>
          </a:prstGeom>
        </p:spPr>
        <p:txBody>
          <a:bodyPr wrap="square" lIns="0" tIns="0" rIns="0" bIns="0" rtlCol="0">
            <a:noAutofit/>
          </a:bodyPr>
          <a:lstStyle/>
          <a:p>
            <a:pPr marL="12700">
              <a:lnSpc>
                <a:spcPts val="6200"/>
              </a:lnSpc>
              <a:spcBef>
                <a:spcPts val="310"/>
              </a:spcBef>
            </a:pPr>
            <a:r>
              <a:rPr sz="9000" b="1" spc="0" baseline="3185" dirty="0" smtClean="0">
                <a:solidFill>
                  <a:srgbClr val="0038A8"/>
                </a:solidFill>
                <a:latin typeface="Calibri"/>
                <a:cs typeface="Calibri"/>
              </a:rPr>
              <a:t>Thank</a:t>
            </a:r>
            <a:endParaRPr sz="6000">
              <a:latin typeface="Calibri"/>
              <a:cs typeface="Calibri"/>
            </a:endParaRPr>
          </a:p>
        </p:txBody>
      </p:sp>
      <p:sp>
        <p:nvSpPr>
          <p:cNvPr id="2" name="object 2"/>
          <p:cNvSpPr txBox="1"/>
          <p:nvPr/>
        </p:nvSpPr>
        <p:spPr>
          <a:xfrm>
            <a:off x="5021788" y="5024501"/>
            <a:ext cx="1542312" cy="787704"/>
          </a:xfrm>
          <a:prstGeom prst="rect">
            <a:avLst/>
          </a:prstGeom>
        </p:spPr>
        <p:txBody>
          <a:bodyPr wrap="square" lIns="0" tIns="0" rIns="0" bIns="0" rtlCol="0">
            <a:noAutofit/>
          </a:bodyPr>
          <a:lstStyle/>
          <a:p>
            <a:pPr marL="12700">
              <a:lnSpc>
                <a:spcPts val="6200"/>
              </a:lnSpc>
              <a:spcBef>
                <a:spcPts val="310"/>
              </a:spcBef>
            </a:pPr>
            <a:r>
              <a:rPr sz="9000" b="1" spc="-479" baseline="3185" dirty="0" smtClean="0">
                <a:solidFill>
                  <a:srgbClr val="0038A8"/>
                </a:solidFill>
                <a:latin typeface="Calibri"/>
                <a:cs typeface="Calibri"/>
              </a:rPr>
              <a:t>Y</a:t>
            </a:r>
            <a:r>
              <a:rPr sz="9000" b="1" spc="0" baseline="3185" dirty="0" smtClean="0">
                <a:solidFill>
                  <a:srgbClr val="0038A8"/>
                </a:solidFill>
                <a:latin typeface="Calibri"/>
                <a:cs typeface="Calibri"/>
              </a:rPr>
              <a:t>ou!</a:t>
            </a:r>
            <a:endParaRPr sz="6000">
              <a:latin typeface="Calibri"/>
              <a:cs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66259503"/>
              </p:ext>
            </p:extLst>
          </p:nvPr>
        </p:nvGraphicFramePr>
        <p:xfrm>
          <a:off x="914400" y="1143000"/>
          <a:ext cx="75438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600200" y="5562600"/>
            <a:ext cx="14478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Docker </a:t>
            </a:r>
            <a:r>
              <a:rPr lang="en-US" dirty="0" err="1" smtClean="0"/>
              <a:t>Deamon</a:t>
            </a:r>
            <a:endParaRPr lang="en-US" dirty="0"/>
          </a:p>
        </p:txBody>
      </p:sp>
    </p:spTree>
    <p:extLst>
      <p:ext uri="{BB962C8B-B14F-4D97-AF65-F5344CB8AC3E}">
        <p14:creationId xmlns:p14="http://schemas.microsoft.com/office/powerpoint/2010/main" val="3837755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36945"/>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126898" y="201549"/>
            <a:ext cx="1864115"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Docker CLI</a:t>
            </a:r>
            <a:endParaRPr sz="3200">
              <a:latin typeface="Calibri"/>
              <a:cs typeface="Calibri"/>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19200"/>
            <a:ext cx="8305799" cy="4953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405384" y="1187196"/>
            <a:ext cx="8333232" cy="476250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126898" y="201549"/>
            <a:ext cx="2736669"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Docker Regis</a:t>
            </a:r>
            <a:r>
              <a:rPr sz="4800" b="1" spc="4" baseline="3413" dirty="0" smtClean="0">
                <a:latin typeface="Calibri"/>
                <a:cs typeface="Calibri"/>
              </a:rPr>
              <a:t>t</a:t>
            </a:r>
            <a:r>
              <a:rPr sz="4800" b="1" spc="0" baseline="3413" dirty="0" smtClean="0">
                <a:latin typeface="Calibri"/>
                <a:cs typeface="Calibri"/>
              </a:rPr>
              <a:t>ry</a:t>
            </a:r>
            <a:endParaRPr sz="3200" dirty="0">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242315" y="1341120"/>
            <a:ext cx="8659368" cy="487680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126898" y="201549"/>
            <a:ext cx="3928134"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Containers</a:t>
            </a:r>
            <a:r>
              <a:rPr sz="4800" b="1" spc="-19" baseline="3413" dirty="0" smtClean="0">
                <a:latin typeface="Calibri"/>
                <a:cs typeface="Calibri"/>
              </a:rPr>
              <a:t> </a:t>
            </a:r>
            <a:r>
              <a:rPr sz="4800" b="1" spc="0" baseline="3413" dirty="0" smtClean="0">
                <a:latin typeface="Calibri"/>
                <a:cs typeface="Calibri"/>
              </a:rPr>
              <a:t>and</a:t>
            </a:r>
            <a:r>
              <a:rPr sz="4800" b="1" spc="-19" baseline="3413" dirty="0" smtClean="0">
                <a:latin typeface="Calibri"/>
                <a:cs typeface="Calibri"/>
              </a:rPr>
              <a:t> </a:t>
            </a:r>
            <a:r>
              <a:rPr sz="4800" b="1" spc="0" baseline="3413" dirty="0" smtClean="0">
                <a:latin typeface="Calibri"/>
                <a:cs typeface="Calibri"/>
              </a:rPr>
              <a:t>Images</a:t>
            </a:r>
            <a:endParaRPr sz="320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126898" y="201549"/>
            <a:ext cx="2650889"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What</a:t>
            </a:r>
            <a:r>
              <a:rPr sz="4800" b="1" spc="-9" baseline="3413" dirty="0" smtClean="0">
                <a:latin typeface="Calibri"/>
                <a:cs typeface="Calibri"/>
              </a:rPr>
              <a:t> </a:t>
            </a:r>
            <a:r>
              <a:rPr sz="4800" b="1" spc="0" baseline="3413" dirty="0" smtClean="0">
                <a:latin typeface="Calibri"/>
                <a:cs typeface="Calibri"/>
              </a:rPr>
              <a:t>is Docker</a:t>
            </a:r>
            <a:endParaRPr sz="3200">
              <a:latin typeface="Calibri"/>
              <a:cs typeface="Calibri"/>
            </a:endParaRPr>
          </a:p>
        </p:txBody>
      </p:sp>
      <p:sp>
        <p:nvSpPr>
          <p:cNvPr id="4" name="object 4"/>
          <p:cNvSpPr txBox="1"/>
          <p:nvPr/>
        </p:nvSpPr>
        <p:spPr>
          <a:xfrm>
            <a:off x="258267" y="1202957"/>
            <a:ext cx="16438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33399"/>
                </a:solidFill>
                <a:latin typeface="Wingdings"/>
                <a:cs typeface="Wingdings"/>
              </a:rPr>
              <a:t></a:t>
            </a:r>
            <a:endParaRPr sz="1800">
              <a:latin typeface="Wingdings"/>
              <a:cs typeface="Wingdings"/>
            </a:endParaRPr>
          </a:p>
        </p:txBody>
      </p:sp>
      <p:sp>
        <p:nvSpPr>
          <p:cNvPr id="3" name="object 3"/>
          <p:cNvSpPr txBox="1"/>
          <p:nvPr/>
        </p:nvSpPr>
        <p:spPr>
          <a:xfrm>
            <a:off x="601167" y="1202872"/>
            <a:ext cx="8311922" cy="5028438"/>
          </a:xfrm>
          <a:prstGeom prst="rect">
            <a:avLst/>
          </a:prstGeom>
        </p:spPr>
        <p:txBody>
          <a:bodyPr wrap="square" lIns="0" tIns="0" rIns="0" bIns="0" rtlCol="0">
            <a:noAutofit/>
          </a:bodyPr>
          <a:lstStyle/>
          <a:p>
            <a:pPr marL="12700" marR="6783" algn="just">
              <a:lnSpc>
                <a:spcPts val="1939"/>
              </a:lnSpc>
              <a:spcBef>
                <a:spcPts val="97"/>
              </a:spcBef>
            </a:pPr>
            <a:r>
              <a:rPr sz="1800" spc="0" dirty="0" smtClean="0">
                <a:solidFill>
                  <a:srgbClr val="5F5F5F"/>
                </a:solidFill>
                <a:latin typeface="Arial"/>
                <a:cs typeface="Arial"/>
              </a:rPr>
              <a:t>D</a:t>
            </a:r>
            <a:r>
              <a:rPr sz="1800" spc="-9" dirty="0" smtClean="0">
                <a:solidFill>
                  <a:srgbClr val="5F5F5F"/>
                </a:solidFill>
                <a:latin typeface="Arial"/>
                <a:cs typeface="Arial"/>
              </a:rPr>
              <a:t>o</a:t>
            </a:r>
            <a:r>
              <a:rPr sz="1800" spc="0" dirty="0" smtClean="0">
                <a:solidFill>
                  <a:srgbClr val="5F5F5F"/>
                </a:solidFill>
                <a:latin typeface="Arial"/>
                <a:cs typeface="Arial"/>
              </a:rPr>
              <a:t>cker </a:t>
            </a:r>
            <a:r>
              <a:rPr sz="1800" spc="69" dirty="0" smtClean="0">
                <a:solidFill>
                  <a:srgbClr val="5F5F5F"/>
                </a:solidFill>
                <a:latin typeface="Arial"/>
                <a:cs typeface="Arial"/>
              </a:rPr>
              <a:t> </a:t>
            </a:r>
            <a:r>
              <a:rPr sz="1800" spc="0" dirty="0" smtClean="0">
                <a:solidFill>
                  <a:srgbClr val="5F5F5F"/>
                </a:solidFill>
                <a:latin typeface="Arial"/>
                <a:cs typeface="Arial"/>
              </a:rPr>
              <a:t>c</a:t>
            </a:r>
            <a:r>
              <a:rPr sz="1800" spc="4" dirty="0" smtClean="0">
                <a:solidFill>
                  <a:srgbClr val="5F5F5F"/>
                </a:solidFill>
                <a:latin typeface="Arial"/>
                <a:cs typeface="Arial"/>
              </a:rPr>
              <a:t>o</a:t>
            </a:r>
            <a:r>
              <a:rPr sz="1800" spc="0" dirty="0" smtClean="0">
                <a:solidFill>
                  <a:srgbClr val="5F5F5F"/>
                </a:solidFill>
                <a:latin typeface="Arial"/>
                <a:cs typeface="Arial"/>
              </a:rPr>
              <a:t>nt</a:t>
            </a:r>
            <a:r>
              <a:rPr sz="1800" spc="-4" dirty="0" smtClean="0">
                <a:solidFill>
                  <a:srgbClr val="5F5F5F"/>
                </a:solidFill>
                <a:latin typeface="Arial"/>
                <a:cs typeface="Arial"/>
              </a:rPr>
              <a:t>a</a:t>
            </a:r>
            <a:r>
              <a:rPr sz="1800" spc="4" dirty="0" smtClean="0">
                <a:solidFill>
                  <a:srgbClr val="5F5F5F"/>
                </a:solidFill>
                <a:latin typeface="Arial"/>
                <a:cs typeface="Arial"/>
              </a:rPr>
              <a:t>i</a:t>
            </a:r>
            <a:r>
              <a:rPr sz="1800" spc="0" dirty="0" smtClean="0">
                <a:solidFill>
                  <a:srgbClr val="5F5F5F"/>
                </a:solidFill>
                <a:latin typeface="Arial"/>
                <a:cs typeface="Arial"/>
              </a:rPr>
              <a:t>n</a:t>
            </a:r>
            <a:r>
              <a:rPr sz="1800" spc="-9" dirty="0" smtClean="0">
                <a:solidFill>
                  <a:srgbClr val="5F5F5F"/>
                </a:solidFill>
                <a:latin typeface="Arial"/>
                <a:cs typeface="Arial"/>
              </a:rPr>
              <a:t>e</a:t>
            </a:r>
            <a:r>
              <a:rPr sz="1800" spc="0" dirty="0" smtClean="0">
                <a:solidFill>
                  <a:srgbClr val="5F5F5F"/>
                </a:solidFill>
                <a:latin typeface="Arial"/>
                <a:cs typeface="Arial"/>
              </a:rPr>
              <a:t>rs </a:t>
            </a:r>
            <a:r>
              <a:rPr sz="1800" spc="94" dirty="0" smtClean="0">
                <a:solidFill>
                  <a:srgbClr val="5F5F5F"/>
                </a:solidFill>
                <a:latin typeface="Arial"/>
                <a:cs typeface="Arial"/>
              </a:rPr>
              <a:t> </a:t>
            </a:r>
            <a:r>
              <a:rPr sz="1800" spc="-25" dirty="0" smtClean="0">
                <a:solidFill>
                  <a:srgbClr val="5F5F5F"/>
                </a:solidFill>
                <a:latin typeface="Arial"/>
                <a:cs typeface="Arial"/>
              </a:rPr>
              <a:t>w</a:t>
            </a:r>
            <a:r>
              <a:rPr sz="1800" spc="0" dirty="0" smtClean="0">
                <a:solidFill>
                  <a:srgbClr val="5F5F5F"/>
                </a:solidFill>
                <a:latin typeface="Arial"/>
                <a:cs typeface="Arial"/>
              </a:rPr>
              <a:t>r</a:t>
            </a:r>
            <a:r>
              <a:rPr sz="1800" spc="4" dirty="0" smtClean="0">
                <a:solidFill>
                  <a:srgbClr val="5F5F5F"/>
                </a:solidFill>
                <a:latin typeface="Arial"/>
                <a:cs typeface="Arial"/>
              </a:rPr>
              <a:t>a</a:t>
            </a:r>
            <a:r>
              <a:rPr sz="1800" spc="0" dirty="0" smtClean="0">
                <a:solidFill>
                  <a:srgbClr val="5F5F5F"/>
                </a:solidFill>
                <a:latin typeface="Arial"/>
                <a:cs typeface="Arial"/>
              </a:rPr>
              <a:t>p </a:t>
            </a:r>
            <a:r>
              <a:rPr sz="1800" spc="69" dirty="0" smtClean="0">
                <a:solidFill>
                  <a:srgbClr val="5F5F5F"/>
                </a:solidFill>
                <a:latin typeface="Arial"/>
                <a:cs typeface="Arial"/>
              </a:rPr>
              <a:t> </a:t>
            </a:r>
            <a:r>
              <a:rPr sz="1800" spc="0" dirty="0" smtClean="0">
                <a:solidFill>
                  <a:srgbClr val="5F5F5F"/>
                </a:solidFill>
                <a:latin typeface="Arial"/>
                <a:cs typeface="Arial"/>
              </a:rPr>
              <a:t>a </a:t>
            </a:r>
            <a:r>
              <a:rPr sz="1800" spc="79" dirty="0" smtClean="0">
                <a:solidFill>
                  <a:srgbClr val="5F5F5F"/>
                </a:solidFill>
                <a:latin typeface="Arial"/>
                <a:cs typeface="Arial"/>
              </a:rPr>
              <a:t> </a:t>
            </a:r>
            <a:r>
              <a:rPr sz="1800" spc="0" dirty="0" smtClean="0">
                <a:solidFill>
                  <a:srgbClr val="5F5F5F"/>
                </a:solidFill>
                <a:latin typeface="Arial"/>
                <a:cs typeface="Arial"/>
              </a:rPr>
              <a:t>p</a:t>
            </a:r>
            <a:r>
              <a:rPr sz="1800" spc="-9" dirty="0" smtClean="0">
                <a:solidFill>
                  <a:srgbClr val="5F5F5F"/>
                </a:solidFill>
                <a:latin typeface="Arial"/>
                <a:cs typeface="Arial"/>
              </a:rPr>
              <a:t>i</a:t>
            </a:r>
            <a:r>
              <a:rPr sz="1800" spc="0" dirty="0" smtClean="0">
                <a:solidFill>
                  <a:srgbClr val="5F5F5F"/>
                </a:solidFill>
                <a:latin typeface="Arial"/>
                <a:cs typeface="Arial"/>
              </a:rPr>
              <a:t>ece </a:t>
            </a:r>
            <a:r>
              <a:rPr sz="1800" spc="74" dirty="0" smtClean="0">
                <a:solidFill>
                  <a:srgbClr val="5F5F5F"/>
                </a:solidFill>
                <a:latin typeface="Arial"/>
                <a:cs typeface="Arial"/>
              </a:rPr>
              <a:t> </a:t>
            </a:r>
            <a:r>
              <a:rPr sz="1800" spc="-4" dirty="0" smtClean="0">
                <a:solidFill>
                  <a:srgbClr val="5F5F5F"/>
                </a:solidFill>
                <a:latin typeface="Arial"/>
                <a:cs typeface="Arial"/>
              </a:rPr>
              <a:t>o</a:t>
            </a:r>
            <a:r>
              <a:rPr sz="1800" spc="0" dirty="0" smtClean="0">
                <a:solidFill>
                  <a:srgbClr val="5F5F5F"/>
                </a:solidFill>
                <a:latin typeface="Arial"/>
                <a:cs typeface="Arial"/>
              </a:rPr>
              <a:t>f </a:t>
            </a:r>
            <a:r>
              <a:rPr sz="1800" spc="74" dirty="0" smtClean="0">
                <a:solidFill>
                  <a:srgbClr val="5F5F5F"/>
                </a:solidFill>
                <a:latin typeface="Arial"/>
                <a:cs typeface="Arial"/>
              </a:rPr>
              <a:t> </a:t>
            </a:r>
            <a:r>
              <a:rPr sz="1800" spc="0" dirty="0" smtClean="0">
                <a:solidFill>
                  <a:srgbClr val="5F5F5F"/>
                </a:solidFill>
                <a:latin typeface="Arial"/>
                <a:cs typeface="Arial"/>
              </a:rPr>
              <a:t>sof</a:t>
            </a:r>
            <a:r>
              <a:rPr sz="1800" spc="14" dirty="0" smtClean="0">
                <a:solidFill>
                  <a:srgbClr val="5F5F5F"/>
                </a:solidFill>
                <a:latin typeface="Arial"/>
                <a:cs typeface="Arial"/>
              </a:rPr>
              <a:t>t</a:t>
            </a:r>
            <a:r>
              <a:rPr sz="1800" spc="-14" dirty="0" smtClean="0">
                <a:solidFill>
                  <a:srgbClr val="5F5F5F"/>
                </a:solidFill>
                <a:latin typeface="Arial"/>
                <a:cs typeface="Arial"/>
              </a:rPr>
              <a:t>w</a:t>
            </a:r>
            <a:r>
              <a:rPr sz="1800" spc="0" dirty="0" smtClean="0">
                <a:solidFill>
                  <a:srgbClr val="5F5F5F"/>
                </a:solidFill>
                <a:latin typeface="Arial"/>
                <a:cs typeface="Arial"/>
              </a:rPr>
              <a:t>are </a:t>
            </a:r>
            <a:r>
              <a:rPr sz="1800" spc="64" dirty="0" smtClean="0">
                <a:solidFill>
                  <a:srgbClr val="5F5F5F"/>
                </a:solidFill>
                <a:latin typeface="Arial"/>
                <a:cs typeface="Arial"/>
              </a:rPr>
              <a:t> </a:t>
            </a:r>
            <a:r>
              <a:rPr sz="1800" spc="-4" dirty="0" smtClean="0">
                <a:solidFill>
                  <a:srgbClr val="5F5F5F"/>
                </a:solidFill>
                <a:latin typeface="Arial"/>
                <a:cs typeface="Arial"/>
              </a:rPr>
              <a:t>i</a:t>
            </a:r>
            <a:r>
              <a:rPr sz="1800" spc="0" dirty="0" smtClean="0">
                <a:solidFill>
                  <a:srgbClr val="5F5F5F"/>
                </a:solidFill>
                <a:latin typeface="Arial"/>
                <a:cs typeface="Arial"/>
              </a:rPr>
              <a:t>n </a:t>
            </a:r>
            <a:r>
              <a:rPr sz="1800" spc="79" dirty="0" smtClean="0">
                <a:solidFill>
                  <a:srgbClr val="5F5F5F"/>
                </a:solidFill>
                <a:latin typeface="Arial"/>
                <a:cs typeface="Arial"/>
              </a:rPr>
              <a:t> </a:t>
            </a:r>
            <a:r>
              <a:rPr sz="1800" spc="0" dirty="0" smtClean="0">
                <a:solidFill>
                  <a:srgbClr val="5F5F5F"/>
                </a:solidFill>
                <a:latin typeface="Arial"/>
                <a:cs typeface="Arial"/>
              </a:rPr>
              <a:t>a </a:t>
            </a:r>
            <a:r>
              <a:rPr sz="1800" spc="64" dirty="0" smtClean="0">
                <a:solidFill>
                  <a:srgbClr val="5F5F5F"/>
                </a:solidFill>
                <a:latin typeface="Arial"/>
                <a:cs typeface="Arial"/>
              </a:rPr>
              <a:t> </a:t>
            </a:r>
            <a:r>
              <a:rPr sz="1800" spc="0" dirty="0" smtClean="0">
                <a:solidFill>
                  <a:srgbClr val="5F5F5F"/>
                </a:solidFill>
                <a:latin typeface="Arial"/>
                <a:cs typeface="Arial"/>
              </a:rPr>
              <a:t>co</a:t>
            </a:r>
            <a:r>
              <a:rPr sz="1800" spc="4" dirty="0" smtClean="0">
                <a:solidFill>
                  <a:srgbClr val="5F5F5F"/>
                </a:solidFill>
                <a:latin typeface="Arial"/>
                <a:cs typeface="Arial"/>
              </a:rPr>
              <a:t>m</a:t>
            </a:r>
            <a:r>
              <a:rPr sz="1800" spc="0" dirty="0" smtClean="0">
                <a:solidFill>
                  <a:srgbClr val="5F5F5F"/>
                </a:solidFill>
                <a:latin typeface="Arial"/>
                <a:cs typeface="Arial"/>
              </a:rPr>
              <a:t>p</a:t>
            </a:r>
            <a:r>
              <a:rPr sz="1800" spc="-9" dirty="0" smtClean="0">
                <a:solidFill>
                  <a:srgbClr val="5F5F5F"/>
                </a:solidFill>
                <a:latin typeface="Arial"/>
                <a:cs typeface="Arial"/>
              </a:rPr>
              <a:t>l</a:t>
            </a:r>
            <a:r>
              <a:rPr sz="1800" spc="0" dirty="0" smtClean="0">
                <a:solidFill>
                  <a:srgbClr val="5F5F5F"/>
                </a:solidFill>
                <a:latin typeface="Arial"/>
                <a:cs typeface="Arial"/>
              </a:rPr>
              <a:t>ete </a:t>
            </a:r>
            <a:r>
              <a:rPr sz="1800" spc="69" dirty="0" smtClean="0">
                <a:solidFill>
                  <a:srgbClr val="5F5F5F"/>
                </a:solidFill>
                <a:latin typeface="Arial"/>
                <a:cs typeface="Arial"/>
              </a:rPr>
              <a:t> </a:t>
            </a:r>
            <a:r>
              <a:rPr sz="1800" spc="0" dirty="0" smtClean="0">
                <a:solidFill>
                  <a:srgbClr val="5F5F5F"/>
                </a:solidFill>
                <a:latin typeface="Arial"/>
                <a:cs typeface="Arial"/>
              </a:rPr>
              <a:t>fi</a:t>
            </a:r>
            <a:r>
              <a:rPr sz="1800" spc="4" dirty="0" smtClean="0">
                <a:solidFill>
                  <a:srgbClr val="5F5F5F"/>
                </a:solidFill>
                <a:latin typeface="Arial"/>
                <a:cs typeface="Arial"/>
              </a:rPr>
              <a:t>l</a:t>
            </a:r>
            <a:r>
              <a:rPr sz="1800" spc="0" dirty="0" smtClean="0">
                <a:solidFill>
                  <a:srgbClr val="5F5F5F"/>
                </a:solidFill>
                <a:latin typeface="Arial"/>
                <a:cs typeface="Arial"/>
              </a:rPr>
              <a:t>e </a:t>
            </a:r>
            <a:r>
              <a:rPr sz="1800" spc="64" dirty="0" smtClean="0">
                <a:solidFill>
                  <a:srgbClr val="5F5F5F"/>
                </a:solidFill>
                <a:latin typeface="Arial"/>
                <a:cs typeface="Arial"/>
              </a:rPr>
              <a:t> </a:t>
            </a:r>
            <a:r>
              <a:rPr sz="1800" spc="9" dirty="0" smtClean="0">
                <a:solidFill>
                  <a:srgbClr val="5F5F5F"/>
                </a:solidFill>
                <a:latin typeface="Arial"/>
                <a:cs typeface="Arial"/>
              </a:rPr>
              <a:t>s</a:t>
            </a:r>
            <a:r>
              <a:rPr sz="1800" spc="-14" dirty="0" smtClean="0">
                <a:solidFill>
                  <a:srgbClr val="5F5F5F"/>
                </a:solidFill>
                <a:latin typeface="Arial"/>
                <a:cs typeface="Arial"/>
              </a:rPr>
              <a:t>y</a:t>
            </a:r>
            <a:r>
              <a:rPr sz="1800" spc="0" dirty="0" smtClean="0">
                <a:solidFill>
                  <a:srgbClr val="5F5F5F"/>
                </a:solidFill>
                <a:latin typeface="Arial"/>
                <a:cs typeface="Arial"/>
              </a:rPr>
              <a:t>stem </a:t>
            </a:r>
            <a:r>
              <a:rPr sz="1800" spc="69" dirty="0" smtClean="0">
                <a:solidFill>
                  <a:srgbClr val="5F5F5F"/>
                </a:solidFill>
                <a:latin typeface="Arial"/>
                <a:cs typeface="Arial"/>
              </a:rPr>
              <a:t> </a:t>
            </a:r>
            <a:r>
              <a:rPr sz="1800" spc="4" dirty="0" smtClean="0">
                <a:solidFill>
                  <a:srgbClr val="5F5F5F"/>
                </a:solidFill>
                <a:latin typeface="Arial"/>
                <a:cs typeface="Arial"/>
              </a:rPr>
              <a:t>t</a:t>
            </a:r>
            <a:r>
              <a:rPr sz="1800" spc="0" dirty="0" smtClean="0">
                <a:solidFill>
                  <a:srgbClr val="5F5F5F"/>
                </a:solidFill>
                <a:latin typeface="Arial"/>
                <a:cs typeface="Arial"/>
              </a:rPr>
              <a:t>h</a:t>
            </a:r>
            <a:r>
              <a:rPr sz="1800" spc="4" dirty="0" smtClean="0">
                <a:solidFill>
                  <a:srgbClr val="5F5F5F"/>
                </a:solidFill>
                <a:latin typeface="Arial"/>
                <a:cs typeface="Arial"/>
              </a:rPr>
              <a:t>a</a:t>
            </a:r>
            <a:r>
              <a:rPr sz="1800" spc="0" dirty="0" smtClean="0">
                <a:solidFill>
                  <a:srgbClr val="5F5F5F"/>
                </a:solidFill>
                <a:latin typeface="Arial"/>
                <a:cs typeface="Arial"/>
              </a:rPr>
              <a:t>t</a:t>
            </a:r>
            <a:endParaRPr sz="1800" dirty="0">
              <a:latin typeface="Arial"/>
              <a:cs typeface="Arial"/>
            </a:endParaRPr>
          </a:p>
          <a:p>
            <a:pPr marL="12700" marR="406" algn="just">
              <a:lnSpc>
                <a:spcPts val="2069"/>
              </a:lnSpc>
              <a:spcBef>
                <a:spcPts val="857"/>
              </a:spcBef>
            </a:pPr>
            <a:r>
              <a:rPr sz="1800" spc="0" dirty="0" smtClean="0">
                <a:solidFill>
                  <a:srgbClr val="5F5F5F"/>
                </a:solidFill>
                <a:latin typeface="Arial"/>
                <a:cs typeface="Arial"/>
              </a:rPr>
              <a:t>c</a:t>
            </a:r>
            <a:r>
              <a:rPr sz="1800" spc="-4" dirty="0" smtClean="0">
                <a:solidFill>
                  <a:srgbClr val="5F5F5F"/>
                </a:solidFill>
                <a:latin typeface="Arial"/>
                <a:cs typeface="Arial"/>
              </a:rPr>
              <a:t>on</a:t>
            </a:r>
            <a:r>
              <a:rPr sz="1800" spc="0" dirty="0" smtClean="0">
                <a:solidFill>
                  <a:srgbClr val="5F5F5F"/>
                </a:solidFill>
                <a:latin typeface="Arial"/>
                <a:cs typeface="Arial"/>
              </a:rPr>
              <a:t>ta</a:t>
            </a:r>
            <a:r>
              <a:rPr sz="1800" spc="-4" dirty="0" smtClean="0">
                <a:solidFill>
                  <a:srgbClr val="5F5F5F"/>
                </a:solidFill>
                <a:latin typeface="Arial"/>
                <a:cs typeface="Arial"/>
              </a:rPr>
              <a:t>in</a:t>
            </a:r>
            <a:r>
              <a:rPr sz="1800" spc="0" dirty="0" smtClean="0">
                <a:solidFill>
                  <a:srgbClr val="5F5F5F"/>
                </a:solidFill>
                <a:latin typeface="Arial"/>
                <a:cs typeface="Arial"/>
              </a:rPr>
              <a:t>s </a:t>
            </a:r>
            <a:r>
              <a:rPr sz="1800" spc="-4" dirty="0" smtClean="0">
                <a:solidFill>
                  <a:srgbClr val="5F5F5F"/>
                </a:solidFill>
                <a:latin typeface="Arial"/>
                <a:cs typeface="Arial"/>
              </a:rPr>
              <a:t>e</a:t>
            </a:r>
            <a:r>
              <a:rPr sz="1800" spc="9" dirty="0" smtClean="0">
                <a:solidFill>
                  <a:srgbClr val="5F5F5F"/>
                </a:solidFill>
                <a:latin typeface="Arial"/>
                <a:cs typeface="Arial"/>
              </a:rPr>
              <a:t>v</a:t>
            </a:r>
            <a:r>
              <a:rPr sz="1800" spc="-4" dirty="0" smtClean="0">
                <a:solidFill>
                  <a:srgbClr val="5F5F5F"/>
                </a:solidFill>
                <a:latin typeface="Arial"/>
                <a:cs typeface="Arial"/>
              </a:rPr>
              <a:t>e</a:t>
            </a:r>
            <a:r>
              <a:rPr sz="1800" spc="9" dirty="0" smtClean="0">
                <a:solidFill>
                  <a:srgbClr val="5F5F5F"/>
                </a:solidFill>
                <a:latin typeface="Arial"/>
                <a:cs typeface="Arial"/>
              </a:rPr>
              <a:t>r</a:t>
            </a:r>
            <a:r>
              <a:rPr sz="1800" spc="-25" dirty="0" smtClean="0">
                <a:solidFill>
                  <a:srgbClr val="5F5F5F"/>
                </a:solidFill>
                <a:latin typeface="Arial"/>
                <a:cs typeface="Arial"/>
              </a:rPr>
              <a:t>y</a:t>
            </a:r>
            <a:r>
              <a:rPr sz="1800" spc="14" dirty="0" smtClean="0">
                <a:solidFill>
                  <a:srgbClr val="5F5F5F"/>
                </a:solidFill>
                <a:latin typeface="Arial"/>
                <a:cs typeface="Arial"/>
              </a:rPr>
              <a:t>t</a:t>
            </a:r>
            <a:r>
              <a:rPr sz="1800" spc="-4" dirty="0" smtClean="0">
                <a:solidFill>
                  <a:srgbClr val="5F5F5F"/>
                </a:solidFill>
                <a:latin typeface="Arial"/>
                <a:cs typeface="Arial"/>
              </a:rPr>
              <a:t>h</a:t>
            </a:r>
            <a:r>
              <a:rPr sz="1800" spc="0" dirty="0" smtClean="0">
                <a:solidFill>
                  <a:srgbClr val="5F5F5F"/>
                </a:solidFill>
                <a:latin typeface="Arial"/>
                <a:cs typeface="Arial"/>
              </a:rPr>
              <a:t>i</a:t>
            </a:r>
            <a:r>
              <a:rPr sz="1800" spc="-9" dirty="0" smtClean="0">
                <a:solidFill>
                  <a:srgbClr val="5F5F5F"/>
                </a:solidFill>
                <a:latin typeface="Arial"/>
                <a:cs typeface="Arial"/>
              </a:rPr>
              <a:t>n</a:t>
            </a:r>
            <a:r>
              <a:rPr sz="1800" spc="0" dirty="0" smtClean="0">
                <a:solidFill>
                  <a:srgbClr val="5F5F5F"/>
                </a:solidFill>
                <a:latin typeface="Arial"/>
                <a:cs typeface="Arial"/>
              </a:rPr>
              <a:t>g </a:t>
            </a:r>
            <a:r>
              <a:rPr sz="1800" spc="4" dirty="0" smtClean="0">
                <a:solidFill>
                  <a:srgbClr val="5F5F5F"/>
                </a:solidFill>
                <a:latin typeface="Arial"/>
                <a:cs typeface="Arial"/>
              </a:rPr>
              <a:t>n</a:t>
            </a:r>
            <a:r>
              <a:rPr sz="1800" spc="-4" dirty="0" smtClean="0">
                <a:solidFill>
                  <a:srgbClr val="5F5F5F"/>
                </a:solidFill>
                <a:latin typeface="Arial"/>
                <a:cs typeface="Arial"/>
              </a:rPr>
              <a:t>ee</a:t>
            </a:r>
            <a:r>
              <a:rPr sz="1800" spc="4" dirty="0" smtClean="0">
                <a:solidFill>
                  <a:srgbClr val="5F5F5F"/>
                </a:solidFill>
                <a:latin typeface="Arial"/>
                <a:cs typeface="Arial"/>
              </a:rPr>
              <a:t>d</a:t>
            </a:r>
            <a:r>
              <a:rPr sz="1800" spc="-4" dirty="0" smtClean="0">
                <a:solidFill>
                  <a:srgbClr val="5F5F5F"/>
                </a:solidFill>
                <a:latin typeface="Arial"/>
                <a:cs typeface="Arial"/>
              </a:rPr>
              <a:t>e</a:t>
            </a:r>
            <a:r>
              <a:rPr sz="1800" spc="0" dirty="0" smtClean="0">
                <a:solidFill>
                  <a:srgbClr val="5F5F5F"/>
                </a:solidFill>
                <a:latin typeface="Arial"/>
                <a:cs typeface="Arial"/>
              </a:rPr>
              <a:t>d </a:t>
            </a:r>
            <a:r>
              <a:rPr sz="1800" spc="4" dirty="0" smtClean="0">
                <a:solidFill>
                  <a:srgbClr val="5F5F5F"/>
                </a:solidFill>
                <a:latin typeface="Arial"/>
                <a:cs typeface="Arial"/>
              </a:rPr>
              <a:t>t</a:t>
            </a:r>
            <a:r>
              <a:rPr sz="1800" spc="0" dirty="0" smtClean="0">
                <a:solidFill>
                  <a:srgbClr val="5F5F5F"/>
                </a:solidFill>
                <a:latin typeface="Arial"/>
                <a:cs typeface="Arial"/>
              </a:rPr>
              <a:t>o</a:t>
            </a:r>
            <a:r>
              <a:rPr sz="1800" spc="9" dirty="0" smtClean="0">
                <a:solidFill>
                  <a:srgbClr val="5F5F5F"/>
                </a:solidFill>
                <a:latin typeface="Arial"/>
                <a:cs typeface="Arial"/>
              </a:rPr>
              <a:t> </a:t>
            </a:r>
            <a:r>
              <a:rPr sz="1800" spc="0" dirty="0" smtClean="0">
                <a:solidFill>
                  <a:srgbClr val="5F5F5F"/>
                </a:solidFill>
                <a:latin typeface="Arial"/>
                <a:cs typeface="Arial"/>
              </a:rPr>
              <a:t>r</a:t>
            </a:r>
            <a:r>
              <a:rPr sz="1800" spc="-4" dirty="0" smtClean="0">
                <a:solidFill>
                  <a:srgbClr val="5F5F5F"/>
                </a:solidFill>
                <a:latin typeface="Arial"/>
                <a:cs typeface="Arial"/>
              </a:rPr>
              <a:t>un</a:t>
            </a:r>
            <a:r>
              <a:rPr sz="1800" spc="0" dirty="0" smtClean="0">
                <a:solidFill>
                  <a:srgbClr val="5F5F5F"/>
                </a:solidFill>
                <a:latin typeface="Arial"/>
                <a:cs typeface="Arial"/>
              </a:rPr>
              <a:t>:</a:t>
            </a:r>
            <a:r>
              <a:rPr sz="1800" spc="9" dirty="0" smtClean="0">
                <a:solidFill>
                  <a:srgbClr val="5F5F5F"/>
                </a:solidFill>
                <a:latin typeface="Arial"/>
                <a:cs typeface="Arial"/>
              </a:rPr>
              <a:t> </a:t>
            </a:r>
            <a:r>
              <a:rPr sz="1800" spc="0" dirty="0" smtClean="0">
                <a:solidFill>
                  <a:srgbClr val="5F5F5F"/>
                </a:solidFill>
                <a:latin typeface="Arial"/>
                <a:cs typeface="Arial"/>
              </a:rPr>
              <a:t>c</a:t>
            </a:r>
            <a:r>
              <a:rPr sz="1800" spc="-4" dirty="0" smtClean="0">
                <a:solidFill>
                  <a:srgbClr val="5F5F5F"/>
                </a:solidFill>
                <a:latin typeface="Arial"/>
                <a:cs typeface="Arial"/>
              </a:rPr>
              <a:t>ode</a:t>
            </a:r>
            <a:r>
              <a:rPr sz="1800" spc="0" dirty="0" smtClean="0">
                <a:solidFill>
                  <a:srgbClr val="5F5F5F"/>
                </a:solidFill>
                <a:latin typeface="Arial"/>
                <a:cs typeface="Arial"/>
              </a:rPr>
              <a:t>,</a:t>
            </a:r>
            <a:r>
              <a:rPr sz="1800" spc="9" dirty="0" smtClean="0">
                <a:solidFill>
                  <a:srgbClr val="5F5F5F"/>
                </a:solidFill>
                <a:latin typeface="Arial"/>
                <a:cs typeface="Arial"/>
              </a:rPr>
              <a:t> </a:t>
            </a:r>
            <a:r>
              <a:rPr sz="1800" spc="0" dirty="0" smtClean="0">
                <a:solidFill>
                  <a:srgbClr val="5F5F5F"/>
                </a:solidFill>
                <a:latin typeface="Arial"/>
                <a:cs typeface="Arial"/>
              </a:rPr>
              <a:t>r</a:t>
            </a:r>
            <a:r>
              <a:rPr sz="1800" spc="-4" dirty="0" smtClean="0">
                <a:solidFill>
                  <a:srgbClr val="5F5F5F"/>
                </a:solidFill>
                <a:latin typeface="Arial"/>
                <a:cs typeface="Arial"/>
              </a:rPr>
              <a:t>un</a:t>
            </a:r>
            <a:r>
              <a:rPr sz="1800" spc="14" dirty="0" smtClean="0">
                <a:solidFill>
                  <a:srgbClr val="5F5F5F"/>
                </a:solidFill>
                <a:latin typeface="Arial"/>
                <a:cs typeface="Arial"/>
              </a:rPr>
              <a:t>t</a:t>
            </a:r>
            <a:r>
              <a:rPr sz="1800" spc="0" dirty="0" smtClean="0">
                <a:solidFill>
                  <a:srgbClr val="5F5F5F"/>
                </a:solidFill>
                <a:latin typeface="Arial"/>
                <a:cs typeface="Arial"/>
              </a:rPr>
              <a:t>i</a:t>
            </a:r>
            <a:r>
              <a:rPr sz="1800" spc="-4" dirty="0" smtClean="0">
                <a:solidFill>
                  <a:srgbClr val="5F5F5F"/>
                </a:solidFill>
                <a:latin typeface="Arial"/>
                <a:cs typeface="Arial"/>
              </a:rPr>
              <a:t>me</a:t>
            </a:r>
            <a:r>
              <a:rPr sz="1800" spc="0" dirty="0" smtClean="0">
                <a:solidFill>
                  <a:srgbClr val="5F5F5F"/>
                </a:solidFill>
                <a:latin typeface="Arial"/>
                <a:cs typeface="Arial"/>
              </a:rPr>
              <a:t>,</a:t>
            </a:r>
            <a:r>
              <a:rPr sz="1800" spc="9" dirty="0" smtClean="0">
                <a:solidFill>
                  <a:srgbClr val="5F5F5F"/>
                </a:solidFill>
                <a:latin typeface="Arial"/>
                <a:cs typeface="Arial"/>
              </a:rPr>
              <a:t> s</a:t>
            </a:r>
            <a:r>
              <a:rPr sz="1800" spc="-25" dirty="0" smtClean="0">
                <a:solidFill>
                  <a:srgbClr val="5F5F5F"/>
                </a:solidFill>
                <a:latin typeface="Arial"/>
                <a:cs typeface="Arial"/>
              </a:rPr>
              <a:t>y</a:t>
            </a:r>
            <a:r>
              <a:rPr sz="1800" spc="0" dirty="0" smtClean="0">
                <a:solidFill>
                  <a:srgbClr val="5F5F5F"/>
                </a:solidFill>
                <a:latin typeface="Arial"/>
                <a:cs typeface="Arial"/>
              </a:rPr>
              <a:t>stem t</a:t>
            </a:r>
            <a:r>
              <a:rPr sz="1800" spc="4" dirty="0" smtClean="0">
                <a:solidFill>
                  <a:srgbClr val="5F5F5F"/>
                </a:solidFill>
                <a:latin typeface="Arial"/>
                <a:cs typeface="Arial"/>
              </a:rPr>
              <a:t>o</a:t>
            </a:r>
            <a:r>
              <a:rPr sz="1800" spc="-4" dirty="0" smtClean="0">
                <a:solidFill>
                  <a:srgbClr val="5F5F5F"/>
                </a:solidFill>
                <a:latin typeface="Arial"/>
                <a:cs typeface="Arial"/>
              </a:rPr>
              <a:t>o</a:t>
            </a:r>
            <a:r>
              <a:rPr sz="1800" spc="0" dirty="0" smtClean="0">
                <a:solidFill>
                  <a:srgbClr val="5F5F5F"/>
                </a:solidFill>
                <a:latin typeface="Arial"/>
                <a:cs typeface="Arial"/>
              </a:rPr>
              <a:t>ls,</a:t>
            </a:r>
            <a:r>
              <a:rPr sz="1800" spc="4" dirty="0" smtClean="0">
                <a:solidFill>
                  <a:srgbClr val="5F5F5F"/>
                </a:solidFill>
                <a:latin typeface="Arial"/>
                <a:cs typeface="Arial"/>
              </a:rPr>
              <a:t> </a:t>
            </a:r>
            <a:r>
              <a:rPr sz="1800" spc="9" dirty="0" smtClean="0">
                <a:solidFill>
                  <a:srgbClr val="5F5F5F"/>
                </a:solidFill>
                <a:latin typeface="Arial"/>
                <a:cs typeface="Arial"/>
              </a:rPr>
              <a:t>s</a:t>
            </a:r>
            <a:r>
              <a:rPr sz="1800" spc="-25" dirty="0" smtClean="0">
                <a:solidFill>
                  <a:srgbClr val="5F5F5F"/>
                </a:solidFill>
                <a:latin typeface="Arial"/>
                <a:cs typeface="Arial"/>
              </a:rPr>
              <a:t>y</a:t>
            </a:r>
            <a:r>
              <a:rPr sz="1800" spc="0" dirty="0" smtClean="0">
                <a:solidFill>
                  <a:srgbClr val="5F5F5F"/>
                </a:solidFill>
                <a:latin typeface="Arial"/>
                <a:cs typeface="Arial"/>
              </a:rPr>
              <a:t>stem </a:t>
            </a:r>
            <a:r>
              <a:rPr sz="1800" spc="4" dirty="0" smtClean="0">
                <a:solidFill>
                  <a:srgbClr val="5F5F5F"/>
                </a:solidFill>
                <a:latin typeface="Arial"/>
                <a:cs typeface="Arial"/>
              </a:rPr>
              <a:t>l</a:t>
            </a:r>
            <a:r>
              <a:rPr sz="1800" spc="0" dirty="0" smtClean="0">
                <a:solidFill>
                  <a:srgbClr val="5F5F5F"/>
                </a:solidFill>
                <a:latin typeface="Arial"/>
                <a:cs typeface="Arial"/>
              </a:rPr>
              <a:t>i</a:t>
            </a:r>
            <a:r>
              <a:rPr sz="1800" spc="-9" dirty="0" smtClean="0">
                <a:solidFill>
                  <a:srgbClr val="5F5F5F"/>
                </a:solidFill>
                <a:latin typeface="Arial"/>
                <a:cs typeface="Arial"/>
              </a:rPr>
              <a:t>b</a:t>
            </a:r>
            <a:r>
              <a:rPr sz="1800" spc="9" dirty="0" smtClean="0">
                <a:solidFill>
                  <a:srgbClr val="5F5F5F"/>
                </a:solidFill>
                <a:latin typeface="Arial"/>
                <a:cs typeface="Arial"/>
              </a:rPr>
              <a:t>r</a:t>
            </a:r>
            <a:r>
              <a:rPr sz="1800" spc="-4" dirty="0" smtClean="0">
                <a:solidFill>
                  <a:srgbClr val="5F5F5F"/>
                </a:solidFill>
                <a:latin typeface="Arial"/>
                <a:cs typeface="Arial"/>
              </a:rPr>
              <a:t>a</a:t>
            </a:r>
            <a:r>
              <a:rPr sz="1800" spc="0" dirty="0" smtClean="0">
                <a:solidFill>
                  <a:srgbClr val="5F5F5F"/>
                </a:solidFill>
                <a:latin typeface="Arial"/>
                <a:cs typeface="Arial"/>
              </a:rPr>
              <a:t>ri</a:t>
            </a:r>
            <a:r>
              <a:rPr sz="1800" spc="-9" dirty="0" smtClean="0">
                <a:solidFill>
                  <a:srgbClr val="5F5F5F"/>
                </a:solidFill>
                <a:latin typeface="Arial"/>
                <a:cs typeface="Arial"/>
              </a:rPr>
              <a:t>e</a:t>
            </a:r>
            <a:r>
              <a:rPr sz="1800" spc="0" dirty="0" smtClean="0">
                <a:solidFill>
                  <a:srgbClr val="5F5F5F"/>
                </a:solidFill>
                <a:latin typeface="Arial"/>
                <a:cs typeface="Arial"/>
              </a:rPr>
              <a:t>s</a:t>
            </a:r>
            <a:r>
              <a:rPr sz="1800" spc="24" dirty="0" smtClean="0">
                <a:solidFill>
                  <a:srgbClr val="5F5F5F"/>
                </a:solidFill>
                <a:latin typeface="Arial"/>
                <a:cs typeface="Arial"/>
              </a:rPr>
              <a:t> </a:t>
            </a:r>
            <a:r>
              <a:rPr sz="1800" spc="0" dirty="0" smtClean="0">
                <a:solidFill>
                  <a:srgbClr val="5F5F5F"/>
                </a:solidFill>
                <a:latin typeface="Arial"/>
                <a:cs typeface="Arial"/>
              </a:rPr>
              <a:t>– </a:t>
            </a:r>
            <a:endParaRPr sz="1800" dirty="0">
              <a:latin typeface="Arial"/>
              <a:cs typeface="Arial"/>
            </a:endParaRPr>
          </a:p>
          <a:p>
            <a:pPr marL="12700" marR="406" algn="just">
              <a:lnSpc>
                <a:spcPts val="2069"/>
              </a:lnSpc>
              <a:spcBef>
                <a:spcPts val="956"/>
              </a:spcBef>
            </a:pPr>
            <a:r>
              <a:rPr sz="1800" spc="0" dirty="0" smtClean="0">
                <a:solidFill>
                  <a:srgbClr val="5F5F5F"/>
                </a:solidFill>
                <a:latin typeface="Arial"/>
                <a:cs typeface="Arial"/>
              </a:rPr>
              <a:t>an</a:t>
            </a:r>
            <a:r>
              <a:rPr sz="1800" spc="-19" dirty="0" smtClean="0">
                <a:solidFill>
                  <a:srgbClr val="5F5F5F"/>
                </a:solidFill>
                <a:latin typeface="Arial"/>
                <a:cs typeface="Arial"/>
              </a:rPr>
              <a:t>y</a:t>
            </a:r>
            <a:r>
              <a:rPr sz="1800" spc="14" dirty="0" smtClean="0">
                <a:solidFill>
                  <a:srgbClr val="5F5F5F"/>
                </a:solidFill>
                <a:latin typeface="Arial"/>
                <a:cs typeface="Arial"/>
              </a:rPr>
              <a:t>t</a:t>
            </a:r>
            <a:r>
              <a:rPr sz="1800" spc="0" dirty="0" smtClean="0">
                <a:solidFill>
                  <a:srgbClr val="5F5F5F"/>
                </a:solidFill>
                <a:latin typeface="Arial"/>
                <a:cs typeface="Arial"/>
              </a:rPr>
              <a:t>h</a:t>
            </a:r>
            <a:r>
              <a:rPr sz="1800" spc="-9" dirty="0" smtClean="0">
                <a:solidFill>
                  <a:srgbClr val="5F5F5F"/>
                </a:solidFill>
                <a:latin typeface="Arial"/>
                <a:cs typeface="Arial"/>
              </a:rPr>
              <a:t>i</a:t>
            </a:r>
            <a:r>
              <a:rPr sz="1800" spc="4" dirty="0" smtClean="0">
                <a:solidFill>
                  <a:srgbClr val="5F5F5F"/>
                </a:solidFill>
                <a:latin typeface="Arial"/>
                <a:cs typeface="Arial"/>
              </a:rPr>
              <a:t>n</a:t>
            </a:r>
            <a:r>
              <a:rPr sz="1800" spc="0" dirty="0" smtClean="0">
                <a:solidFill>
                  <a:srgbClr val="5F5F5F"/>
                </a:solidFill>
                <a:latin typeface="Arial"/>
                <a:cs typeface="Arial"/>
              </a:rPr>
              <a:t>g</a:t>
            </a:r>
            <a:r>
              <a:rPr sz="1800" spc="10" dirty="0" smtClean="0">
                <a:solidFill>
                  <a:srgbClr val="5F5F5F"/>
                </a:solidFill>
                <a:latin typeface="Arial"/>
                <a:cs typeface="Arial"/>
              </a:rPr>
              <a:t> </a:t>
            </a:r>
            <a:r>
              <a:rPr sz="1800" spc="0" dirty="0" smtClean="0">
                <a:solidFill>
                  <a:srgbClr val="5F5F5F"/>
                </a:solidFill>
                <a:latin typeface="Arial"/>
                <a:cs typeface="Arial"/>
              </a:rPr>
              <a:t>th</a:t>
            </a:r>
            <a:r>
              <a:rPr sz="1800" spc="-4" dirty="0" smtClean="0">
                <a:solidFill>
                  <a:srgbClr val="5F5F5F"/>
                </a:solidFill>
                <a:latin typeface="Arial"/>
                <a:cs typeface="Arial"/>
              </a:rPr>
              <a:t>a</a:t>
            </a:r>
            <a:r>
              <a:rPr sz="1800" spc="0" dirty="0" smtClean="0">
                <a:solidFill>
                  <a:srgbClr val="5F5F5F"/>
                </a:solidFill>
                <a:latin typeface="Arial"/>
                <a:cs typeface="Arial"/>
              </a:rPr>
              <a:t>t</a:t>
            </a:r>
            <a:r>
              <a:rPr sz="1800" spc="15" dirty="0" smtClean="0">
                <a:solidFill>
                  <a:srgbClr val="5F5F5F"/>
                </a:solidFill>
                <a:latin typeface="Arial"/>
                <a:cs typeface="Arial"/>
              </a:rPr>
              <a:t> </a:t>
            </a:r>
            <a:r>
              <a:rPr sz="1800" spc="-14" dirty="0" smtClean="0">
                <a:solidFill>
                  <a:srgbClr val="5F5F5F"/>
                </a:solidFill>
                <a:latin typeface="Arial"/>
                <a:cs typeface="Arial"/>
              </a:rPr>
              <a:t>c</a:t>
            </a:r>
            <a:r>
              <a:rPr sz="1800" spc="0" dirty="0" smtClean="0">
                <a:solidFill>
                  <a:srgbClr val="5F5F5F"/>
                </a:solidFill>
                <a:latin typeface="Arial"/>
                <a:cs typeface="Arial"/>
              </a:rPr>
              <a:t>an </a:t>
            </a:r>
            <a:r>
              <a:rPr sz="1800" spc="-4" dirty="0" smtClean="0">
                <a:solidFill>
                  <a:srgbClr val="5F5F5F"/>
                </a:solidFill>
                <a:latin typeface="Arial"/>
                <a:cs typeface="Arial"/>
              </a:rPr>
              <a:t>b</a:t>
            </a:r>
            <a:r>
              <a:rPr sz="1800" spc="0" dirty="0" smtClean="0">
                <a:solidFill>
                  <a:srgbClr val="5F5F5F"/>
                </a:solidFill>
                <a:latin typeface="Arial"/>
                <a:cs typeface="Arial"/>
              </a:rPr>
              <a:t>e</a:t>
            </a:r>
            <a:r>
              <a:rPr sz="1800" spc="4" dirty="0" smtClean="0">
                <a:solidFill>
                  <a:srgbClr val="5F5F5F"/>
                </a:solidFill>
                <a:latin typeface="Arial"/>
                <a:cs typeface="Arial"/>
              </a:rPr>
              <a:t> </a:t>
            </a:r>
            <a:r>
              <a:rPr sz="1800" spc="0" dirty="0" smtClean="0">
                <a:solidFill>
                  <a:srgbClr val="5F5F5F"/>
                </a:solidFill>
                <a:latin typeface="Arial"/>
                <a:cs typeface="Arial"/>
              </a:rPr>
              <a:t>i</a:t>
            </a:r>
            <a:r>
              <a:rPr sz="1800" spc="-4" dirty="0" smtClean="0">
                <a:solidFill>
                  <a:srgbClr val="5F5F5F"/>
                </a:solidFill>
                <a:latin typeface="Arial"/>
                <a:cs typeface="Arial"/>
              </a:rPr>
              <a:t>n</a:t>
            </a:r>
            <a:r>
              <a:rPr sz="1800" spc="0" dirty="0" smtClean="0">
                <a:solidFill>
                  <a:srgbClr val="5F5F5F"/>
                </a:solidFill>
                <a:latin typeface="Arial"/>
                <a:cs typeface="Arial"/>
              </a:rPr>
              <a:t>s</a:t>
            </a:r>
            <a:r>
              <a:rPr sz="1800" spc="4" dirty="0" smtClean="0">
                <a:solidFill>
                  <a:srgbClr val="5F5F5F"/>
                </a:solidFill>
                <a:latin typeface="Arial"/>
                <a:cs typeface="Arial"/>
              </a:rPr>
              <a:t>t</a:t>
            </a:r>
            <a:r>
              <a:rPr sz="1800" spc="0" dirty="0" smtClean="0">
                <a:solidFill>
                  <a:srgbClr val="5F5F5F"/>
                </a:solidFill>
                <a:latin typeface="Arial"/>
                <a:cs typeface="Arial"/>
              </a:rPr>
              <a:t>a</a:t>
            </a:r>
            <a:r>
              <a:rPr sz="1800" spc="-4" dirty="0" smtClean="0">
                <a:solidFill>
                  <a:srgbClr val="5F5F5F"/>
                </a:solidFill>
                <a:latin typeface="Arial"/>
                <a:cs typeface="Arial"/>
              </a:rPr>
              <a:t>l</a:t>
            </a:r>
            <a:r>
              <a:rPr sz="1800" spc="4" dirty="0" smtClean="0">
                <a:solidFill>
                  <a:srgbClr val="5F5F5F"/>
                </a:solidFill>
                <a:latin typeface="Arial"/>
                <a:cs typeface="Arial"/>
              </a:rPr>
              <a:t>l</a:t>
            </a:r>
            <a:r>
              <a:rPr sz="1800" spc="0" dirty="0" smtClean="0">
                <a:solidFill>
                  <a:srgbClr val="5F5F5F"/>
                </a:solidFill>
                <a:latin typeface="Arial"/>
                <a:cs typeface="Arial"/>
              </a:rPr>
              <a:t>ed</a:t>
            </a:r>
            <a:r>
              <a:rPr sz="1800" spc="4" dirty="0" smtClean="0">
                <a:solidFill>
                  <a:srgbClr val="5F5F5F"/>
                </a:solidFill>
                <a:latin typeface="Arial"/>
                <a:cs typeface="Arial"/>
              </a:rPr>
              <a:t> </a:t>
            </a:r>
            <a:r>
              <a:rPr sz="1800" spc="-4" dirty="0" smtClean="0">
                <a:solidFill>
                  <a:srgbClr val="5F5F5F"/>
                </a:solidFill>
                <a:latin typeface="Arial"/>
                <a:cs typeface="Arial"/>
              </a:rPr>
              <a:t>o</a:t>
            </a:r>
            <a:r>
              <a:rPr sz="1800" spc="0" dirty="0" smtClean="0">
                <a:solidFill>
                  <a:srgbClr val="5F5F5F"/>
                </a:solidFill>
                <a:latin typeface="Arial"/>
                <a:cs typeface="Arial"/>
              </a:rPr>
              <a:t>n</a:t>
            </a:r>
            <a:r>
              <a:rPr sz="1800" spc="4" dirty="0" smtClean="0">
                <a:solidFill>
                  <a:srgbClr val="5F5F5F"/>
                </a:solidFill>
                <a:latin typeface="Arial"/>
                <a:cs typeface="Arial"/>
              </a:rPr>
              <a:t> </a:t>
            </a:r>
            <a:r>
              <a:rPr sz="1800" spc="0" dirty="0" smtClean="0">
                <a:solidFill>
                  <a:srgbClr val="5F5F5F"/>
                </a:solidFill>
                <a:latin typeface="Arial"/>
                <a:cs typeface="Arial"/>
              </a:rPr>
              <a:t>a</a:t>
            </a:r>
            <a:r>
              <a:rPr sz="1800" spc="4" dirty="0" smtClean="0">
                <a:solidFill>
                  <a:srgbClr val="5F5F5F"/>
                </a:solidFill>
                <a:latin typeface="Arial"/>
                <a:cs typeface="Arial"/>
              </a:rPr>
              <a:t> </a:t>
            </a:r>
            <a:r>
              <a:rPr sz="1800" spc="0" dirty="0" smtClean="0">
                <a:solidFill>
                  <a:srgbClr val="5F5F5F"/>
                </a:solidFill>
                <a:latin typeface="Arial"/>
                <a:cs typeface="Arial"/>
              </a:rPr>
              <a:t>serv</a:t>
            </a:r>
            <a:r>
              <a:rPr sz="1800" spc="-9" dirty="0" smtClean="0">
                <a:solidFill>
                  <a:srgbClr val="5F5F5F"/>
                </a:solidFill>
                <a:latin typeface="Arial"/>
                <a:cs typeface="Arial"/>
              </a:rPr>
              <a:t>e</a:t>
            </a:r>
            <a:r>
              <a:rPr sz="1800" spc="4" dirty="0" smtClean="0">
                <a:solidFill>
                  <a:srgbClr val="5F5F5F"/>
                </a:solidFill>
                <a:latin typeface="Arial"/>
                <a:cs typeface="Arial"/>
              </a:rPr>
              <a:t>r</a:t>
            </a:r>
            <a:r>
              <a:rPr sz="1800" spc="0" dirty="0" smtClean="0">
                <a:solidFill>
                  <a:srgbClr val="5F5F5F"/>
                </a:solidFill>
                <a:latin typeface="Arial"/>
                <a:cs typeface="Arial"/>
              </a:rPr>
              <a:t>. This</a:t>
            </a:r>
            <a:r>
              <a:rPr sz="1800" spc="4" dirty="0" smtClean="0">
                <a:solidFill>
                  <a:srgbClr val="5F5F5F"/>
                </a:solidFill>
                <a:latin typeface="Arial"/>
                <a:cs typeface="Arial"/>
              </a:rPr>
              <a:t> </a:t>
            </a:r>
            <a:r>
              <a:rPr sz="1800" spc="0" dirty="0" smtClean="0">
                <a:solidFill>
                  <a:srgbClr val="5F5F5F"/>
                </a:solidFill>
                <a:latin typeface="Arial"/>
                <a:cs typeface="Arial"/>
              </a:rPr>
              <a:t>g</a:t>
            </a:r>
            <a:r>
              <a:rPr sz="1800" spc="-9" dirty="0" smtClean="0">
                <a:solidFill>
                  <a:srgbClr val="5F5F5F"/>
                </a:solidFill>
                <a:latin typeface="Arial"/>
                <a:cs typeface="Arial"/>
              </a:rPr>
              <a:t>u</a:t>
            </a:r>
            <a:r>
              <a:rPr sz="1800" spc="0" dirty="0" smtClean="0">
                <a:solidFill>
                  <a:srgbClr val="5F5F5F"/>
                </a:solidFill>
                <a:latin typeface="Arial"/>
                <a:cs typeface="Arial"/>
              </a:rPr>
              <a:t>arante</a:t>
            </a:r>
            <a:r>
              <a:rPr sz="1800" spc="-4" dirty="0" smtClean="0">
                <a:solidFill>
                  <a:srgbClr val="5F5F5F"/>
                </a:solidFill>
                <a:latin typeface="Arial"/>
                <a:cs typeface="Arial"/>
              </a:rPr>
              <a:t>e</a:t>
            </a:r>
            <a:r>
              <a:rPr sz="1800" spc="0" dirty="0" smtClean="0">
                <a:solidFill>
                  <a:srgbClr val="5F5F5F"/>
                </a:solidFill>
                <a:latin typeface="Arial"/>
                <a:cs typeface="Arial"/>
              </a:rPr>
              <a:t>s</a:t>
            </a:r>
            <a:r>
              <a:rPr sz="1800" spc="25" dirty="0" smtClean="0">
                <a:solidFill>
                  <a:srgbClr val="5F5F5F"/>
                </a:solidFill>
                <a:latin typeface="Arial"/>
                <a:cs typeface="Arial"/>
              </a:rPr>
              <a:t> </a:t>
            </a:r>
            <a:r>
              <a:rPr sz="1800" spc="0" dirty="0" smtClean="0">
                <a:solidFill>
                  <a:srgbClr val="5F5F5F"/>
                </a:solidFill>
                <a:latin typeface="Arial"/>
                <a:cs typeface="Arial"/>
              </a:rPr>
              <a:t>th</a:t>
            </a:r>
            <a:r>
              <a:rPr sz="1800" spc="-4" dirty="0" smtClean="0">
                <a:solidFill>
                  <a:srgbClr val="5F5F5F"/>
                </a:solidFill>
                <a:latin typeface="Arial"/>
                <a:cs typeface="Arial"/>
              </a:rPr>
              <a:t>a</a:t>
            </a:r>
            <a:r>
              <a:rPr sz="1800" spc="0" dirty="0" smtClean="0">
                <a:solidFill>
                  <a:srgbClr val="5F5F5F"/>
                </a:solidFill>
                <a:latin typeface="Arial"/>
                <a:cs typeface="Arial"/>
              </a:rPr>
              <a:t>t</a:t>
            </a:r>
            <a:r>
              <a:rPr sz="1800" spc="15" dirty="0" smtClean="0">
                <a:solidFill>
                  <a:srgbClr val="5F5F5F"/>
                </a:solidFill>
                <a:latin typeface="Arial"/>
                <a:cs typeface="Arial"/>
              </a:rPr>
              <a:t> </a:t>
            </a:r>
            <a:r>
              <a:rPr sz="1800" spc="0" dirty="0" smtClean="0">
                <a:solidFill>
                  <a:srgbClr val="5F5F5F"/>
                </a:solidFill>
                <a:latin typeface="Arial"/>
                <a:cs typeface="Arial"/>
              </a:rPr>
              <a:t>the</a:t>
            </a:r>
            <a:r>
              <a:rPr sz="1800" spc="4" dirty="0" smtClean="0">
                <a:solidFill>
                  <a:srgbClr val="5F5F5F"/>
                </a:solidFill>
                <a:latin typeface="Arial"/>
                <a:cs typeface="Arial"/>
              </a:rPr>
              <a:t> </a:t>
            </a:r>
            <a:r>
              <a:rPr sz="1800" spc="0" dirty="0" smtClean="0">
                <a:solidFill>
                  <a:srgbClr val="5F5F5F"/>
                </a:solidFill>
                <a:latin typeface="Arial"/>
                <a:cs typeface="Arial"/>
              </a:rPr>
              <a:t>so</a:t>
            </a:r>
            <a:r>
              <a:rPr sz="1800" spc="-14" dirty="0" smtClean="0">
                <a:solidFill>
                  <a:srgbClr val="5F5F5F"/>
                </a:solidFill>
                <a:latin typeface="Arial"/>
                <a:cs typeface="Arial"/>
              </a:rPr>
              <a:t>f</a:t>
            </a:r>
            <a:r>
              <a:rPr sz="1800" spc="14" dirty="0" smtClean="0">
                <a:solidFill>
                  <a:srgbClr val="5F5F5F"/>
                </a:solidFill>
                <a:latin typeface="Arial"/>
                <a:cs typeface="Arial"/>
              </a:rPr>
              <a:t>t</a:t>
            </a:r>
            <a:r>
              <a:rPr sz="1800" spc="-14" dirty="0" smtClean="0">
                <a:solidFill>
                  <a:srgbClr val="5F5F5F"/>
                </a:solidFill>
                <a:latin typeface="Arial"/>
                <a:cs typeface="Arial"/>
              </a:rPr>
              <a:t>w</a:t>
            </a:r>
            <a:r>
              <a:rPr sz="1800" spc="0" dirty="0" smtClean="0">
                <a:solidFill>
                  <a:srgbClr val="5F5F5F"/>
                </a:solidFill>
                <a:latin typeface="Arial"/>
                <a:cs typeface="Arial"/>
              </a:rPr>
              <a:t>are</a:t>
            </a:r>
            <a:r>
              <a:rPr sz="1800" spc="20" dirty="0" smtClean="0">
                <a:solidFill>
                  <a:srgbClr val="5F5F5F"/>
                </a:solidFill>
                <a:latin typeface="Arial"/>
                <a:cs typeface="Arial"/>
              </a:rPr>
              <a:t> </a:t>
            </a:r>
            <a:r>
              <a:rPr sz="1800" spc="-25" dirty="0" smtClean="0">
                <a:solidFill>
                  <a:srgbClr val="5F5F5F"/>
                </a:solidFill>
                <a:latin typeface="Arial"/>
                <a:cs typeface="Arial"/>
              </a:rPr>
              <a:t>w</a:t>
            </a:r>
            <a:r>
              <a:rPr sz="1800" spc="4" dirty="0" smtClean="0">
                <a:solidFill>
                  <a:srgbClr val="5F5F5F"/>
                </a:solidFill>
                <a:latin typeface="Arial"/>
                <a:cs typeface="Arial"/>
              </a:rPr>
              <a:t>il</a:t>
            </a:r>
            <a:r>
              <a:rPr sz="1800" spc="0" dirty="0" smtClean="0">
                <a:solidFill>
                  <a:srgbClr val="5F5F5F"/>
                </a:solidFill>
                <a:latin typeface="Arial"/>
                <a:cs typeface="Arial"/>
              </a:rPr>
              <a:t>l </a:t>
            </a:r>
            <a:endParaRPr sz="1800" dirty="0">
              <a:latin typeface="Arial"/>
              <a:cs typeface="Arial"/>
            </a:endParaRPr>
          </a:p>
          <a:p>
            <a:pPr marL="12700" marR="406" algn="just">
              <a:lnSpc>
                <a:spcPts val="2069"/>
              </a:lnSpc>
              <a:spcBef>
                <a:spcPts val="956"/>
              </a:spcBef>
            </a:pPr>
            <a:r>
              <a:rPr sz="1800" spc="0" dirty="0" smtClean="0">
                <a:solidFill>
                  <a:srgbClr val="5F5F5F"/>
                </a:solidFill>
                <a:latin typeface="Arial"/>
                <a:cs typeface="Arial"/>
              </a:rPr>
              <a:t>a</a:t>
            </a:r>
            <a:r>
              <a:rPr sz="1800" spc="-9" dirty="0" smtClean="0">
                <a:solidFill>
                  <a:srgbClr val="5F5F5F"/>
                </a:solidFill>
                <a:latin typeface="Arial"/>
                <a:cs typeface="Arial"/>
              </a:rPr>
              <a:t>l</a:t>
            </a:r>
            <a:r>
              <a:rPr sz="1800" spc="-39" dirty="0" smtClean="0">
                <a:solidFill>
                  <a:srgbClr val="5F5F5F"/>
                </a:solidFill>
                <a:latin typeface="Arial"/>
                <a:cs typeface="Arial"/>
              </a:rPr>
              <a:t>w</a:t>
            </a:r>
            <a:r>
              <a:rPr sz="1800" spc="4" dirty="0" smtClean="0">
                <a:solidFill>
                  <a:srgbClr val="5F5F5F"/>
                </a:solidFill>
                <a:latin typeface="Arial"/>
                <a:cs typeface="Arial"/>
              </a:rPr>
              <a:t>a</a:t>
            </a:r>
            <a:r>
              <a:rPr sz="1800" spc="-25" dirty="0" smtClean="0">
                <a:solidFill>
                  <a:srgbClr val="5F5F5F"/>
                </a:solidFill>
                <a:latin typeface="Arial"/>
                <a:cs typeface="Arial"/>
              </a:rPr>
              <a:t>y</a:t>
            </a:r>
            <a:r>
              <a:rPr sz="1800" spc="0" dirty="0" smtClean="0">
                <a:solidFill>
                  <a:srgbClr val="5F5F5F"/>
                </a:solidFill>
                <a:latin typeface="Arial"/>
                <a:cs typeface="Arial"/>
              </a:rPr>
              <a:t>s</a:t>
            </a:r>
            <a:r>
              <a:rPr sz="1800" spc="69" dirty="0" smtClean="0">
                <a:solidFill>
                  <a:srgbClr val="5F5F5F"/>
                </a:solidFill>
                <a:latin typeface="Arial"/>
                <a:cs typeface="Arial"/>
              </a:rPr>
              <a:t> </a:t>
            </a:r>
            <a:r>
              <a:rPr sz="1800" spc="0" dirty="0" smtClean="0">
                <a:solidFill>
                  <a:srgbClr val="5F5F5F"/>
                </a:solidFill>
                <a:latin typeface="Arial"/>
                <a:cs typeface="Arial"/>
              </a:rPr>
              <a:t>run the sam</a:t>
            </a:r>
            <a:r>
              <a:rPr sz="1800" spc="-9" dirty="0" smtClean="0">
                <a:solidFill>
                  <a:srgbClr val="5F5F5F"/>
                </a:solidFill>
                <a:latin typeface="Arial"/>
                <a:cs typeface="Arial"/>
              </a:rPr>
              <a:t>e</a:t>
            </a:r>
            <a:r>
              <a:rPr sz="1800" spc="0" dirty="0" smtClean="0">
                <a:solidFill>
                  <a:srgbClr val="5F5F5F"/>
                </a:solidFill>
                <a:latin typeface="Arial"/>
                <a:cs typeface="Arial"/>
              </a:rPr>
              <a:t>,</a:t>
            </a:r>
            <a:r>
              <a:rPr sz="1800" spc="9" dirty="0" smtClean="0">
                <a:solidFill>
                  <a:srgbClr val="5F5F5F"/>
                </a:solidFill>
                <a:latin typeface="Arial"/>
                <a:cs typeface="Arial"/>
              </a:rPr>
              <a:t> </a:t>
            </a:r>
            <a:r>
              <a:rPr sz="1800" spc="0" dirty="0" smtClean="0">
                <a:solidFill>
                  <a:srgbClr val="5F5F5F"/>
                </a:solidFill>
                <a:latin typeface="Arial"/>
                <a:cs typeface="Arial"/>
              </a:rPr>
              <a:t>regard</a:t>
            </a:r>
            <a:r>
              <a:rPr sz="1800" spc="-4" dirty="0" smtClean="0">
                <a:solidFill>
                  <a:srgbClr val="5F5F5F"/>
                </a:solidFill>
                <a:latin typeface="Arial"/>
                <a:cs typeface="Arial"/>
              </a:rPr>
              <a:t>l</a:t>
            </a:r>
            <a:r>
              <a:rPr sz="1800" spc="0" dirty="0" smtClean="0">
                <a:solidFill>
                  <a:srgbClr val="5F5F5F"/>
                </a:solidFill>
                <a:latin typeface="Arial"/>
                <a:cs typeface="Arial"/>
              </a:rPr>
              <a:t>ess</a:t>
            </a:r>
            <a:r>
              <a:rPr sz="1800" spc="9" dirty="0" smtClean="0">
                <a:solidFill>
                  <a:srgbClr val="5F5F5F"/>
                </a:solidFill>
                <a:latin typeface="Arial"/>
                <a:cs typeface="Arial"/>
              </a:rPr>
              <a:t> </a:t>
            </a:r>
            <a:r>
              <a:rPr sz="1800" spc="-4" dirty="0" smtClean="0">
                <a:solidFill>
                  <a:srgbClr val="5F5F5F"/>
                </a:solidFill>
                <a:latin typeface="Arial"/>
                <a:cs typeface="Arial"/>
              </a:rPr>
              <a:t>o</a:t>
            </a:r>
            <a:r>
              <a:rPr sz="1800" spc="0" dirty="0" smtClean="0">
                <a:solidFill>
                  <a:srgbClr val="5F5F5F"/>
                </a:solidFill>
                <a:latin typeface="Arial"/>
                <a:cs typeface="Arial"/>
              </a:rPr>
              <a:t>f</a:t>
            </a:r>
            <a:r>
              <a:rPr sz="1800" spc="9" dirty="0" smtClean="0">
                <a:solidFill>
                  <a:srgbClr val="5F5F5F"/>
                </a:solidFill>
                <a:latin typeface="Arial"/>
                <a:cs typeface="Arial"/>
              </a:rPr>
              <a:t> </a:t>
            </a:r>
            <a:r>
              <a:rPr sz="1800" spc="0" dirty="0" smtClean="0">
                <a:solidFill>
                  <a:srgbClr val="5F5F5F"/>
                </a:solidFill>
                <a:latin typeface="Arial"/>
                <a:cs typeface="Arial"/>
              </a:rPr>
              <a:t>its</a:t>
            </a:r>
            <a:r>
              <a:rPr sz="1800" spc="-4" dirty="0" smtClean="0">
                <a:solidFill>
                  <a:srgbClr val="5F5F5F"/>
                </a:solidFill>
                <a:latin typeface="Arial"/>
                <a:cs typeface="Arial"/>
              </a:rPr>
              <a:t> </a:t>
            </a:r>
            <a:r>
              <a:rPr sz="1800" spc="0" dirty="0" smtClean="0">
                <a:solidFill>
                  <a:srgbClr val="5F5F5F"/>
                </a:solidFill>
                <a:latin typeface="Arial"/>
                <a:cs typeface="Arial"/>
              </a:rPr>
              <a:t>e</a:t>
            </a:r>
            <a:r>
              <a:rPr sz="1800" spc="-9" dirty="0" smtClean="0">
                <a:solidFill>
                  <a:srgbClr val="5F5F5F"/>
                </a:solidFill>
                <a:latin typeface="Arial"/>
                <a:cs typeface="Arial"/>
              </a:rPr>
              <a:t>n</a:t>
            </a:r>
            <a:r>
              <a:rPr sz="1800" spc="0" dirty="0" smtClean="0">
                <a:solidFill>
                  <a:srgbClr val="5F5F5F"/>
                </a:solidFill>
                <a:latin typeface="Arial"/>
                <a:cs typeface="Arial"/>
              </a:rPr>
              <a:t>vir</a:t>
            </a:r>
            <a:r>
              <a:rPr sz="1800" spc="-4" dirty="0" smtClean="0">
                <a:solidFill>
                  <a:srgbClr val="5F5F5F"/>
                </a:solidFill>
                <a:latin typeface="Arial"/>
                <a:cs typeface="Arial"/>
              </a:rPr>
              <a:t>o</a:t>
            </a:r>
            <a:r>
              <a:rPr sz="1800" spc="0" dirty="0" smtClean="0">
                <a:solidFill>
                  <a:srgbClr val="5F5F5F"/>
                </a:solidFill>
                <a:latin typeface="Arial"/>
                <a:cs typeface="Arial"/>
              </a:rPr>
              <a:t>nm</a:t>
            </a:r>
            <a:r>
              <a:rPr sz="1800" spc="-9" dirty="0" smtClean="0">
                <a:solidFill>
                  <a:srgbClr val="5F5F5F"/>
                </a:solidFill>
                <a:latin typeface="Arial"/>
                <a:cs typeface="Arial"/>
              </a:rPr>
              <a:t>e</a:t>
            </a:r>
            <a:r>
              <a:rPr sz="1800" spc="0" dirty="0" smtClean="0">
                <a:solidFill>
                  <a:srgbClr val="5F5F5F"/>
                </a:solidFill>
                <a:latin typeface="Arial"/>
                <a:cs typeface="Arial"/>
              </a:rPr>
              <a:t>nt.</a:t>
            </a:r>
            <a:endParaRPr sz="1800" dirty="0">
              <a:latin typeface="Arial"/>
              <a:cs typeface="Arial"/>
            </a:endParaRPr>
          </a:p>
          <a:p>
            <a:pPr marR="880187" algn="r">
              <a:lnSpc>
                <a:spcPct val="95825"/>
              </a:lnSpc>
              <a:spcBef>
                <a:spcPts val="1411"/>
              </a:spcBef>
            </a:pPr>
            <a:r>
              <a:rPr sz="1800" spc="4" dirty="0" smtClean="0">
                <a:solidFill>
                  <a:srgbClr val="5F5F5F"/>
                </a:solidFill>
                <a:latin typeface="Arial"/>
                <a:cs typeface="Arial"/>
              </a:rPr>
              <a:t>-</a:t>
            </a:r>
            <a:r>
              <a:rPr sz="1800" spc="0" dirty="0" smtClean="0">
                <a:solidFill>
                  <a:srgbClr val="5F5F5F"/>
                </a:solidFill>
                <a:latin typeface="Arial"/>
                <a:cs typeface="Arial"/>
              </a:rPr>
              <a:t>-</a:t>
            </a:r>
            <a:r>
              <a:rPr sz="1800" spc="4" dirty="0" smtClean="0">
                <a:solidFill>
                  <a:srgbClr val="5F5F5F"/>
                </a:solidFill>
                <a:latin typeface="Arial"/>
                <a:cs typeface="Arial"/>
              </a:rPr>
              <a:t> </a:t>
            </a:r>
            <a:r>
              <a:rPr sz="1800" spc="0" dirty="0" smtClean="0">
                <a:solidFill>
                  <a:srgbClr val="5F5F5F"/>
                </a:solidFill>
                <a:latin typeface="Arial"/>
                <a:cs typeface="Arial"/>
              </a:rPr>
              <a:t>D</a:t>
            </a:r>
            <a:r>
              <a:rPr sz="1800" spc="-9" dirty="0" smtClean="0">
                <a:solidFill>
                  <a:srgbClr val="5F5F5F"/>
                </a:solidFill>
                <a:latin typeface="Arial"/>
                <a:cs typeface="Arial"/>
              </a:rPr>
              <a:t>o</a:t>
            </a:r>
            <a:r>
              <a:rPr sz="1800" spc="0" dirty="0" smtClean="0">
                <a:solidFill>
                  <a:srgbClr val="5F5F5F"/>
                </a:solidFill>
                <a:latin typeface="Arial"/>
                <a:cs typeface="Arial"/>
              </a:rPr>
              <a:t>cker.com</a:t>
            </a:r>
            <a:endParaRPr sz="1800" dirty="0">
              <a:latin typeface="Arial"/>
              <a:cs typeface="Arial"/>
            </a:endParaRPr>
          </a:p>
          <a:p>
            <a:pPr marL="12700" algn="just">
              <a:lnSpc>
                <a:spcPts val="2069"/>
              </a:lnSpc>
              <a:spcBef>
                <a:spcPts val="1388"/>
              </a:spcBef>
            </a:pPr>
            <a:r>
              <a:rPr sz="1800" u="heavy" spc="0" dirty="0" smtClean="0">
                <a:solidFill>
                  <a:srgbClr val="009999"/>
                </a:solidFill>
                <a:latin typeface="Arial"/>
                <a:cs typeface="Arial"/>
                <a:hlinkClick r:id="rId3"/>
              </a:rPr>
              <a:t>D</a:t>
            </a:r>
            <a:r>
              <a:rPr sz="1800" u="heavy" spc="-9" dirty="0" smtClean="0">
                <a:solidFill>
                  <a:srgbClr val="009999"/>
                </a:solidFill>
                <a:latin typeface="Arial"/>
                <a:cs typeface="Arial"/>
                <a:hlinkClick r:id="rId3"/>
              </a:rPr>
              <a:t>o</a:t>
            </a:r>
            <a:r>
              <a:rPr sz="1800" u="heavy" spc="0" dirty="0" smtClean="0">
                <a:solidFill>
                  <a:srgbClr val="009999"/>
                </a:solidFill>
                <a:latin typeface="Arial"/>
                <a:cs typeface="Arial"/>
                <a:hlinkClick r:id="rId3"/>
              </a:rPr>
              <a:t>cker</a:t>
            </a:r>
            <a:r>
              <a:rPr sz="1800" spc="4" dirty="0" smtClean="0">
                <a:solidFill>
                  <a:srgbClr val="009999"/>
                </a:solidFill>
                <a:latin typeface="Arial"/>
                <a:cs typeface="Arial"/>
                <a:hlinkClick r:id="rId3"/>
              </a:rPr>
              <a:t> </a:t>
            </a:r>
            <a:r>
              <a:rPr sz="1800" spc="-4" dirty="0" smtClean="0">
                <a:solidFill>
                  <a:srgbClr val="5F5F5F"/>
                </a:solidFill>
                <a:latin typeface="Arial"/>
                <a:cs typeface="Arial"/>
                <a:hlinkClick r:id="rId3"/>
              </a:rPr>
              <a:t>i</a:t>
            </a:r>
            <a:r>
              <a:rPr sz="1800" spc="0" dirty="0" smtClean="0">
                <a:solidFill>
                  <a:srgbClr val="5F5F5F"/>
                </a:solidFill>
                <a:latin typeface="Arial"/>
                <a:cs typeface="Arial"/>
              </a:rPr>
              <a:t>s</a:t>
            </a:r>
            <a:r>
              <a:rPr sz="1800" spc="20" dirty="0" smtClean="0">
                <a:solidFill>
                  <a:srgbClr val="5F5F5F"/>
                </a:solidFill>
                <a:latin typeface="Arial"/>
                <a:cs typeface="Arial"/>
              </a:rPr>
              <a:t> </a:t>
            </a:r>
            <a:r>
              <a:rPr sz="1800" spc="0" dirty="0" smtClean="0">
                <a:solidFill>
                  <a:srgbClr val="5F5F5F"/>
                </a:solidFill>
                <a:latin typeface="Arial"/>
                <a:cs typeface="Arial"/>
              </a:rPr>
              <a:t>a</a:t>
            </a:r>
            <a:r>
              <a:rPr sz="1800" spc="4" dirty="0" smtClean="0">
                <a:solidFill>
                  <a:srgbClr val="5F5F5F"/>
                </a:solidFill>
                <a:latin typeface="Arial"/>
                <a:cs typeface="Arial"/>
              </a:rPr>
              <a:t> </a:t>
            </a:r>
            <a:r>
              <a:rPr sz="1800" spc="0" dirty="0" smtClean="0">
                <a:solidFill>
                  <a:srgbClr val="5F5F5F"/>
                </a:solidFill>
                <a:latin typeface="Arial"/>
                <a:cs typeface="Arial"/>
              </a:rPr>
              <a:t>to</a:t>
            </a:r>
            <a:r>
              <a:rPr sz="1800" spc="4" dirty="0" smtClean="0">
                <a:solidFill>
                  <a:srgbClr val="5F5F5F"/>
                </a:solidFill>
                <a:latin typeface="Arial"/>
                <a:cs typeface="Arial"/>
              </a:rPr>
              <a:t>o</a:t>
            </a:r>
            <a:r>
              <a:rPr sz="1800" spc="0" dirty="0" smtClean="0">
                <a:solidFill>
                  <a:srgbClr val="5F5F5F"/>
                </a:solidFill>
                <a:latin typeface="Arial"/>
                <a:cs typeface="Arial"/>
              </a:rPr>
              <a:t>l</a:t>
            </a:r>
            <a:r>
              <a:rPr sz="1800" spc="4" dirty="0" smtClean="0">
                <a:solidFill>
                  <a:srgbClr val="5F5F5F"/>
                </a:solidFill>
                <a:latin typeface="Arial"/>
                <a:cs typeface="Arial"/>
              </a:rPr>
              <a:t> </a:t>
            </a:r>
            <a:r>
              <a:rPr sz="1800" spc="0" dirty="0" smtClean="0">
                <a:solidFill>
                  <a:srgbClr val="5F5F5F"/>
                </a:solidFill>
                <a:latin typeface="Arial"/>
                <a:cs typeface="Arial"/>
              </a:rPr>
              <a:t>d</a:t>
            </a:r>
            <a:r>
              <a:rPr sz="1800" spc="-9" dirty="0" smtClean="0">
                <a:solidFill>
                  <a:srgbClr val="5F5F5F"/>
                </a:solidFill>
                <a:latin typeface="Arial"/>
                <a:cs typeface="Arial"/>
              </a:rPr>
              <a:t>e</a:t>
            </a:r>
            <a:r>
              <a:rPr sz="1800" spc="0" dirty="0" smtClean="0">
                <a:solidFill>
                  <a:srgbClr val="5F5F5F"/>
                </a:solidFill>
                <a:latin typeface="Arial"/>
                <a:cs typeface="Arial"/>
              </a:rPr>
              <a:t>s</a:t>
            </a:r>
            <a:r>
              <a:rPr sz="1800" spc="4" dirty="0" smtClean="0">
                <a:solidFill>
                  <a:srgbClr val="5F5F5F"/>
                </a:solidFill>
                <a:latin typeface="Arial"/>
                <a:cs typeface="Arial"/>
              </a:rPr>
              <a:t>i</a:t>
            </a:r>
            <a:r>
              <a:rPr sz="1800" spc="0" dirty="0" smtClean="0">
                <a:solidFill>
                  <a:srgbClr val="5F5F5F"/>
                </a:solidFill>
                <a:latin typeface="Arial"/>
                <a:cs typeface="Arial"/>
              </a:rPr>
              <a:t>g</a:t>
            </a:r>
            <a:r>
              <a:rPr sz="1800" spc="-9" dirty="0" smtClean="0">
                <a:solidFill>
                  <a:srgbClr val="5F5F5F"/>
                </a:solidFill>
                <a:latin typeface="Arial"/>
                <a:cs typeface="Arial"/>
              </a:rPr>
              <a:t>n</a:t>
            </a:r>
            <a:r>
              <a:rPr sz="1800" spc="4" dirty="0" smtClean="0">
                <a:solidFill>
                  <a:srgbClr val="5F5F5F"/>
                </a:solidFill>
                <a:latin typeface="Arial"/>
                <a:cs typeface="Arial"/>
              </a:rPr>
              <a:t>e</a:t>
            </a:r>
            <a:r>
              <a:rPr sz="1800" spc="0" dirty="0" smtClean="0">
                <a:solidFill>
                  <a:srgbClr val="5F5F5F"/>
                </a:solidFill>
                <a:latin typeface="Arial"/>
                <a:cs typeface="Arial"/>
              </a:rPr>
              <a:t>d</a:t>
            </a:r>
            <a:r>
              <a:rPr sz="1800" spc="4" dirty="0" smtClean="0">
                <a:solidFill>
                  <a:srgbClr val="5F5F5F"/>
                </a:solidFill>
                <a:latin typeface="Arial"/>
                <a:cs typeface="Arial"/>
              </a:rPr>
              <a:t> t</a:t>
            </a:r>
            <a:r>
              <a:rPr sz="1800" spc="0" dirty="0" smtClean="0">
                <a:solidFill>
                  <a:srgbClr val="5F5F5F"/>
                </a:solidFill>
                <a:latin typeface="Arial"/>
                <a:cs typeface="Arial"/>
              </a:rPr>
              <a:t>o</a:t>
            </a:r>
            <a:r>
              <a:rPr sz="1800" spc="4" dirty="0" smtClean="0">
                <a:solidFill>
                  <a:srgbClr val="5F5F5F"/>
                </a:solidFill>
                <a:latin typeface="Arial"/>
                <a:cs typeface="Arial"/>
              </a:rPr>
              <a:t> </a:t>
            </a:r>
            <a:r>
              <a:rPr sz="1800" spc="9" dirty="0" smtClean="0">
                <a:solidFill>
                  <a:srgbClr val="5F5F5F"/>
                </a:solidFill>
                <a:latin typeface="Arial"/>
                <a:cs typeface="Arial"/>
              </a:rPr>
              <a:t>m</a:t>
            </a:r>
            <a:r>
              <a:rPr sz="1800" spc="0" dirty="0" smtClean="0">
                <a:solidFill>
                  <a:srgbClr val="5F5F5F"/>
                </a:solidFill>
                <a:latin typeface="Arial"/>
                <a:cs typeface="Arial"/>
              </a:rPr>
              <a:t>ake </a:t>
            </a:r>
            <a:r>
              <a:rPr sz="1800" spc="-4" dirty="0" smtClean="0">
                <a:solidFill>
                  <a:srgbClr val="5F5F5F"/>
                </a:solidFill>
                <a:latin typeface="Arial"/>
                <a:cs typeface="Arial"/>
              </a:rPr>
              <a:t>i</a:t>
            </a:r>
            <a:r>
              <a:rPr sz="1800" spc="0" dirty="0" smtClean="0">
                <a:solidFill>
                  <a:srgbClr val="5F5F5F"/>
                </a:solidFill>
                <a:latin typeface="Arial"/>
                <a:cs typeface="Arial"/>
              </a:rPr>
              <a:t>t</a:t>
            </a:r>
            <a:r>
              <a:rPr sz="1800" spc="9" dirty="0" smtClean="0">
                <a:solidFill>
                  <a:srgbClr val="5F5F5F"/>
                </a:solidFill>
                <a:latin typeface="Arial"/>
                <a:cs typeface="Arial"/>
              </a:rPr>
              <a:t> </a:t>
            </a:r>
            <a:r>
              <a:rPr sz="1800" spc="0" dirty="0" smtClean="0">
                <a:solidFill>
                  <a:srgbClr val="5F5F5F"/>
                </a:solidFill>
                <a:latin typeface="Arial"/>
                <a:cs typeface="Arial"/>
              </a:rPr>
              <a:t>e</a:t>
            </a:r>
            <a:r>
              <a:rPr sz="1800" spc="-9" dirty="0" smtClean="0">
                <a:solidFill>
                  <a:srgbClr val="5F5F5F"/>
                </a:solidFill>
                <a:latin typeface="Arial"/>
                <a:cs typeface="Arial"/>
              </a:rPr>
              <a:t>a</a:t>
            </a:r>
            <a:r>
              <a:rPr sz="1800" spc="9" dirty="0" smtClean="0">
                <a:solidFill>
                  <a:srgbClr val="5F5F5F"/>
                </a:solidFill>
                <a:latin typeface="Arial"/>
                <a:cs typeface="Arial"/>
              </a:rPr>
              <a:t>s</a:t>
            </a:r>
            <a:r>
              <a:rPr sz="1800" spc="0" dirty="0" smtClean="0">
                <a:solidFill>
                  <a:srgbClr val="5F5F5F"/>
                </a:solidFill>
                <a:latin typeface="Arial"/>
                <a:cs typeface="Arial"/>
              </a:rPr>
              <a:t>i</a:t>
            </a:r>
            <a:r>
              <a:rPr sz="1800" spc="-9" dirty="0" smtClean="0">
                <a:solidFill>
                  <a:srgbClr val="5F5F5F"/>
                </a:solidFill>
                <a:latin typeface="Arial"/>
                <a:cs typeface="Arial"/>
              </a:rPr>
              <a:t>e</a:t>
            </a:r>
            <a:r>
              <a:rPr sz="1800" spc="0" dirty="0" smtClean="0">
                <a:solidFill>
                  <a:srgbClr val="5F5F5F"/>
                </a:solidFill>
                <a:latin typeface="Arial"/>
                <a:cs typeface="Arial"/>
              </a:rPr>
              <a:t>r</a:t>
            </a:r>
            <a:r>
              <a:rPr sz="1800" spc="9" dirty="0" smtClean="0">
                <a:solidFill>
                  <a:srgbClr val="5F5F5F"/>
                </a:solidFill>
                <a:latin typeface="Arial"/>
                <a:cs typeface="Arial"/>
              </a:rPr>
              <a:t> </a:t>
            </a:r>
            <a:r>
              <a:rPr sz="1800" spc="4" dirty="0" smtClean="0">
                <a:solidFill>
                  <a:srgbClr val="5F5F5F"/>
                </a:solidFill>
                <a:latin typeface="Arial"/>
                <a:cs typeface="Arial"/>
              </a:rPr>
              <a:t>t</a:t>
            </a:r>
            <a:r>
              <a:rPr sz="1800" spc="0" dirty="0" smtClean="0">
                <a:solidFill>
                  <a:srgbClr val="5F5F5F"/>
                </a:solidFill>
                <a:latin typeface="Arial"/>
                <a:cs typeface="Arial"/>
              </a:rPr>
              <a:t>o</a:t>
            </a:r>
            <a:r>
              <a:rPr sz="1800" spc="15" dirty="0" smtClean="0">
                <a:solidFill>
                  <a:srgbClr val="5F5F5F"/>
                </a:solidFill>
                <a:latin typeface="Arial"/>
                <a:cs typeface="Arial"/>
              </a:rPr>
              <a:t> </a:t>
            </a:r>
            <a:r>
              <a:rPr sz="1800" spc="0" dirty="0" smtClean="0">
                <a:solidFill>
                  <a:srgbClr val="5F5F5F"/>
                </a:solidFill>
                <a:latin typeface="Arial"/>
                <a:cs typeface="Arial"/>
              </a:rPr>
              <a:t>cre</a:t>
            </a:r>
            <a:r>
              <a:rPr sz="1800" spc="-9" dirty="0" smtClean="0">
                <a:solidFill>
                  <a:srgbClr val="5F5F5F"/>
                </a:solidFill>
                <a:latin typeface="Arial"/>
                <a:cs typeface="Arial"/>
              </a:rPr>
              <a:t>a</a:t>
            </a:r>
            <a:r>
              <a:rPr sz="1800" spc="0" dirty="0" smtClean="0">
                <a:solidFill>
                  <a:srgbClr val="5F5F5F"/>
                </a:solidFill>
                <a:latin typeface="Arial"/>
                <a:cs typeface="Arial"/>
              </a:rPr>
              <a:t>te,</a:t>
            </a:r>
            <a:r>
              <a:rPr sz="1800" spc="9" dirty="0" smtClean="0">
                <a:solidFill>
                  <a:srgbClr val="5F5F5F"/>
                </a:solidFill>
                <a:latin typeface="Arial"/>
                <a:cs typeface="Arial"/>
              </a:rPr>
              <a:t> </a:t>
            </a:r>
            <a:r>
              <a:rPr sz="1800" spc="0" dirty="0" smtClean="0">
                <a:solidFill>
                  <a:srgbClr val="5F5F5F"/>
                </a:solidFill>
                <a:latin typeface="Arial"/>
                <a:cs typeface="Arial"/>
              </a:rPr>
              <a:t>d</a:t>
            </a:r>
            <a:r>
              <a:rPr sz="1800" spc="-9" dirty="0" smtClean="0">
                <a:solidFill>
                  <a:srgbClr val="5F5F5F"/>
                </a:solidFill>
                <a:latin typeface="Arial"/>
                <a:cs typeface="Arial"/>
              </a:rPr>
              <a:t>e</a:t>
            </a:r>
            <a:r>
              <a:rPr sz="1800" spc="4" dirty="0" smtClean="0">
                <a:solidFill>
                  <a:srgbClr val="5F5F5F"/>
                </a:solidFill>
                <a:latin typeface="Arial"/>
                <a:cs typeface="Arial"/>
              </a:rPr>
              <a:t>p</a:t>
            </a:r>
            <a:r>
              <a:rPr sz="1800" spc="0" dirty="0" smtClean="0">
                <a:solidFill>
                  <a:srgbClr val="5F5F5F"/>
                </a:solidFill>
                <a:latin typeface="Arial"/>
                <a:cs typeface="Arial"/>
              </a:rPr>
              <a:t>lo</a:t>
            </a:r>
            <a:r>
              <a:rPr sz="1800" spc="-9" dirty="0" smtClean="0">
                <a:solidFill>
                  <a:srgbClr val="5F5F5F"/>
                </a:solidFill>
                <a:latin typeface="Arial"/>
                <a:cs typeface="Arial"/>
              </a:rPr>
              <a:t>y</a:t>
            </a:r>
            <a:r>
              <a:rPr sz="1800" spc="0" dirty="0" smtClean="0">
                <a:solidFill>
                  <a:srgbClr val="5F5F5F"/>
                </a:solidFill>
                <a:latin typeface="Arial"/>
                <a:cs typeface="Arial"/>
              </a:rPr>
              <a:t>,</a:t>
            </a:r>
            <a:r>
              <a:rPr sz="1800" spc="25" dirty="0" smtClean="0">
                <a:solidFill>
                  <a:srgbClr val="5F5F5F"/>
                </a:solidFill>
                <a:latin typeface="Arial"/>
                <a:cs typeface="Arial"/>
              </a:rPr>
              <a:t> </a:t>
            </a:r>
            <a:r>
              <a:rPr sz="1800" spc="-4" dirty="0" smtClean="0">
                <a:solidFill>
                  <a:srgbClr val="5F5F5F"/>
                </a:solidFill>
                <a:latin typeface="Arial"/>
                <a:cs typeface="Arial"/>
              </a:rPr>
              <a:t>an</a:t>
            </a:r>
            <a:r>
              <a:rPr sz="1800" spc="0" dirty="0" smtClean="0">
                <a:solidFill>
                  <a:srgbClr val="5F5F5F"/>
                </a:solidFill>
                <a:latin typeface="Arial"/>
                <a:cs typeface="Arial"/>
              </a:rPr>
              <a:t>d</a:t>
            </a:r>
            <a:r>
              <a:rPr sz="1800" spc="4" dirty="0" smtClean="0">
                <a:solidFill>
                  <a:srgbClr val="5F5F5F"/>
                </a:solidFill>
                <a:latin typeface="Arial"/>
                <a:cs typeface="Arial"/>
              </a:rPr>
              <a:t> </a:t>
            </a:r>
            <a:r>
              <a:rPr sz="1800" spc="0" dirty="0" smtClean="0">
                <a:solidFill>
                  <a:srgbClr val="5F5F5F"/>
                </a:solidFill>
                <a:latin typeface="Arial"/>
                <a:cs typeface="Arial"/>
              </a:rPr>
              <a:t>r</a:t>
            </a:r>
            <a:r>
              <a:rPr sz="1800" spc="4" dirty="0" smtClean="0">
                <a:solidFill>
                  <a:srgbClr val="5F5F5F"/>
                </a:solidFill>
                <a:latin typeface="Arial"/>
                <a:cs typeface="Arial"/>
              </a:rPr>
              <a:t>u</a:t>
            </a:r>
            <a:r>
              <a:rPr sz="1800" spc="0" dirty="0" smtClean="0">
                <a:solidFill>
                  <a:srgbClr val="5F5F5F"/>
                </a:solidFill>
                <a:latin typeface="Arial"/>
                <a:cs typeface="Arial"/>
              </a:rPr>
              <a:t>n</a:t>
            </a:r>
            <a:r>
              <a:rPr sz="1800" spc="4" dirty="0" smtClean="0">
                <a:solidFill>
                  <a:srgbClr val="5F5F5F"/>
                </a:solidFill>
                <a:latin typeface="Arial"/>
                <a:cs typeface="Arial"/>
              </a:rPr>
              <a:t> </a:t>
            </a:r>
            <a:r>
              <a:rPr sz="1800" spc="0" dirty="0" smtClean="0">
                <a:solidFill>
                  <a:srgbClr val="5F5F5F"/>
                </a:solidFill>
                <a:latin typeface="Arial"/>
                <a:cs typeface="Arial"/>
              </a:rPr>
              <a:t>app</a:t>
            </a:r>
            <a:r>
              <a:rPr sz="1800" spc="-4" dirty="0" smtClean="0">
                <a:solidFill>
                  <a:srgbClr val="5F5F5F"/>
                </a:solidFill>
                <a:latin typeface="Arial"/>
                <a:cs typeface="Arial"/>
              </a:rPr>
              <a:t>l</a:t>
            </a:r>
            <a:r>
              <a:rPr sz="1800" spc="0" dirty="0" smtClean="0">
                <a:solidFill>
                  <a:srgbClr val="5F5F5F"/>
                </a:solidFill>
                <a:latin typeface="Arial"/>
                <a:cs typeface="Arial"/>
              </a:rPr>
              <a:t>i</a:t>
            </a:r>
            <a:r>
              <a:rPr sz="1800" spc="4" dirty="0" smtClean="0">
                <a:solidFill>
                  <a:srgbClr val="5F5F5F"/>
                </a:solidFill>
                <a:latin typeface="Arial"/>
                <a:cs typeface="Arial"/>
              </a:rPr>
              <a:t>c</a:t>
            </a:r>
            <a:r>
              <a:rPr sz="1800" spc="0" dirty="0" smtClean="0">
                <a:solidFill>
                  <a:srgbClr val="5F5F5F"/>
                </a:solidFill>
                <a:latin typeface="Arial"/>
                <a:cs typeface="Arial"/>
              </a:rPr>
              <a:t>ati</a:t>
            </a:r>
            <a:r>
              <a:rPr sz="1800" spc="-9" dirty="0" smtClean="0">
                <a:solidFill>
                  <a:srgbClr val="5F5F5F"/>
                </a:solidFill>
                <a:latin typeface="Arial"/>
                <a:cs typeface="Arial"/>
              </a:rPr>
              <a:t>o</a:t>
            </a:r>
            <a:r>
              <a:rPr sz="1800" spc="0" dirty="0" smtClean="0">
                <a:solidFill>
                  <a:srgbClr val="5F5F5F"/>
                </a:solidFill>
                <a:latin typeface="Arial"/>
                <a:cs typeface="Arial"/>
              </a:rPr>
              <a:t>ns </a:t>
            </a:r>
            <a:endParaRPr sz="1800" dirty="0">
              <a:latin typeface="Arial"/>
              <a:cs typeface="Arial"/>
            </a:endParaRPr>
          </a:p>
          <a:p>
            <a:pPr marL="12700" algn="just">
              <a:lnSpc>
                <a:spcPts val="2069"/>
              </a:lnSpc>
              <a:spcBef>
                <a:spcPts val="954"/>
              </a:spcBef>
            </a:pPr>
            <a:r>
              <a:rPr sz="1800" spc="4" dirty="0" smtClean="0">
                <a:solidFill>
                  <a:srgbClr val="5F5F5F"/>
                </a:solidFill>
                <a:latin typeface="Arial"/>
                <a:cs typeface="Arial"/>
              </a:rPr>
              <a:t>b</a:t>
            </a:r>
            <a:r>
              <a:rPr sz="1800" spc="0" dirty="0" smtClean="0">
                <a:solidFill>
                  <a:srgbClr val="5F5F5F"/>
                </a:solidFill>
                <a:latin typeface="Arial"/>
                <a:cs typeface="Arial"/>
              </a:rPr>
              <a:t>y</a:t>
            </a:r>
            <a:r>
              <a:rPr sz="1800" spc="9" dirty="0" smtClean="0">
                <a:solidFill>
                  <a:srgbClr val="5F5F5F"/>
                </a:solidFill>
                <a:latin typeface="Arial"/>
                <a:cs typeface="Arial"/>
              </a:rPr>
              <a:t> </a:t>
            </a:r>
            <a:r>
              <a:rPr sz="1800" spc="0" dirty="0" smtClean="0">
                <a:solidFill>
                  <a:srgbClr val="5F5F5F"/>
                </a:solidFill>
                <a:latin typeface="Arial"/>
                <a:cs typeface="Arial"/>
              </a:rPr>
              <a:t>us</a:t>
            </a:r>
            <a:r>
              <a:rPr sz="1800" spc="4" dirty="0" smtClean="0">
                <a:solidFill>
                  <a:srgbClr val="5F5F5F"/>
                </a:solidFill>
                <a:latin typeface="Arial"/>
                <a:cs typeface="Arial"/>
              </a:rPr>
              <a:t>i</a:t>
            </a:r>
            <a:r>
              <a:rPr sz="1800" spc="0" dirty="0" smtClean="0">
                <a:solidFill>
                  <a:srgbClr val="5F5F5F"/>
                </a:solidFill>
                <a:latin typeface="Arial"/>
                <a:cs typeface="Arial"/>
              </a:rPr>
              <a:t>ng</a:t>
            </a:r>
            <a:r>
              <a:rPr sz="1800" spc="25" dirty="0" smtClean="0">
                <a:solidFill>
                  <a:srgbClr val="5F5F5F"/>
                </a:solidFill>
                <a:latin typeface="Arial"/>
                <a:cs typeface="Arial"/>
              </a:rPr>
              <a:t> </a:t>
            </a:r>
            <a:r>
              <a:rPr sz="1800" spc="0" dirty="0" smtClean="0">
                <a:solidFill>
                  <a:srgbClr val="5F5F5F"/>
                </a:solidFill>
                <a:latin typeface="Arial"/>
                <a:cs typeface="Arial"/>
              </a:rPr>
              <a:t>co</a:t>
            </a:r>
            <a:r>
              <a:rPr sz="1800" spc="-9" dirty="0" smtClean="0">
                <a:solidFill>
                  <a:srgbClr val="5F5F5F"/>
                </a:solidFill>
                <a:latin typeface="Arial"/>
                <a:cs typeface="Arial"/>
              </a:rPr>
              <a:t>n</a:t>
            </a:r>
            <a:r>
              <a:rPr sz="1800" spc="0" dirty="0" smtClean="0">
                <a:solidFill>
                  <a:srgbClr val="5F5F5F"/>
                </a:solidFill>
                <a:latin typeface="Arial"/>
                <a:cs typeface="Arial"/>
              </a:rPr>
              <a:t>t</a:t>
            </a:r>
            <a:r>
              <a:rPr sz="1800" spc="9" dirty="0" smtClean="0">
                <a:solidFill>
                  <a:srgbClr val="5F5F5F"/>
                </a:solidFill>
                <a:latin typeface="Arial"/>
                <a:cs typeface="Arial"/>
              </a:rPr>
              <a:t>a</a:t>
            </a:r>
            <a:r>
              <a:rPr sz="1800" spc="0" dirty="0" smtClean="0">
                <a:solidFill>
                  <a:srgbClr val="5F5F5F"/>
                </a:solidFill>
                <a:latin typeface="Arial"/>
                <a:cs typeface="Arial"/>
              </a:rPr>
              <a:t>i</a:t>
            </a:r>
            <a:r>
              <a:rPr sz="1800" spc="-9" dirty="0" smtClean="0">
                <a:solidFill>
                  <a:srgbClr val="5F5F5F"/>
                </a:solidFill>
                <a:latin typeface="Arial"/>
                <a:cs typeface="Arial"/>
              </a:rPr>
              <a:t>n</a:t>
            </a:r>
            <a:r>
              <a:rPr sz="1800" spc="0" dirty="0" smtClean="0">
                <a:solidFill>
                  <a:srgbClr val="5F5F5F"/>
                </a:solidFill>
                <a:latin typeface="Arial"/>
                <a:cs typeface="Arial"/>
              </a:rPr>
              <a:t>ers.</a:t>
            </a:r>
            <a:r>
              <a:rPr sz="1800" spc="39" dirty="0" smtClean="0">
                <a:solidFill>
                  <a:srgbClr val="5F5F5F"/>
                </a:solidFill>
                <a:latin typeface="Arial"/>
                <a:cs typeface="Arial"/>
              </a:rPr>
              <a:t> </a:t>
            </a:r>
            <a:r>
              <a:rPr sz="1800" spc="0" dirty="0" smtClean="0">
                <a:solidFill>
                  <a:srgbClr val="5F5F5F"/>
                </a:solidFill>
                <a:latin typeface="Arial"/>
                <a:cs typeface="Arial"/>
              </a:rPr>
              <a:t>Co</a:t>
            </a:r>
            <a:r>
              <a:rPr sz="1800" spc="-4" dirty="0" smtClean="0">
                <a:solidFill>
                  <a:srgbClr val="5F5F5F"/>
                </a:solidFill>
                <a:latin typeface="Arial"/>
                <a:cs typeface="Arial"/>
              </a:rPr>
              <a:t>n</a:t>
            </a:r>
            <a:r>
              <a:rPr sz="1800" spc="4" dirty="0" smtClean="0">
                <a:solidFill>
                  <a:srgbClr val="5F5F5F"/>
                </a:solidFill>
                <a:latin typeface="Arial"/>
                <a:cs typeface="Arial"/>
              </a:rPr>
              <a:t>t</a:t>
            </a:r>
            <a:r>
              <a:rPr sz="1800" spc="0" dirty="0" smtClean="0">
                <a:solidFill>
                  <a:srgbClr val="5F5F5F"/>
                </a:solidFill>
                <a:latin typeface="Arial"/>
                <a:cs typeface="Arial"/>
              </a:rPr>
              <a:t>a</a:t>
            </a:r>
            <a:r>
              <a:rPr sz="1800" spc="4" dirty="0" smtClean="0">
                <a:solidFill>
                  <a:srgbClr val="5F5F5F"/>
                </a:solidFill>
                <a:latin typeface="Arial"/>
                <a:cs typeface="Arial"/>
              </a:rPr>
              <a:t>i</a:t>
            </a:r>
            <a:r>
              <a:rPr sz="1800" spc="0" dirty="0" smtClean="0">
                <a:solidFill>
                  <a:srgbClr val="5F5F5F"/>
                </a:solidFill>
                <a:latin typeface="Arial"/>
                <a:cs typeface="Arial"/>
              </a:rPr>
              <a:t>n</a:t>
            </a:r>
            <a:r>
              <a:rPr sz="1800" spc="4" dirty="0" smtClean="0">
                <a:solidFill>
                  <a:srgbClr val="5F5F5F"/>
                </a:solidFill>
                <a:latin typeface="Arial"/>
                <a:cs typeface="Arial"/>
              </a:rPr>
              <a:t>e</a:t>
            </a:r>
            <a:r>
              <a:rPr sz="1800" spc="0" dirty="0" smtClean="0">
                <a:solidFill>
                  <a:srgbClr val="5F5F5F"/>
                </a:solidFill>
                <a:latin typeface="Arial"/>
                <a:cs typeface="Arial"/>
              </a:rPr>
              <a:t>rs</a:t>
            </a:r>
            <a:r>
              <a:rPr sz="1800" spc="25" dirty="0" smtClean="0">
                <a:solidFill>
                  <a:srgbClr val="5F5F5F"/>
                </a:solidFill>
                <a:latin typeface="Arial"/>
                <a:cs typeface="Arial"/>
              </a:rPr>
              <a:t> </a:t>
            </a:r>
            <a:r>
              <a:rPr sz="1800" spc="0" dirty="0" smtClean="0">
                <a:solidFill>
                  <a:srgbClr val="5F5F5F"/>
                </a:solidFill>
                <a:latin typeface="Arial"/>
                <a:cs typeface="Arial"/>
              </a:rPr>
              <a:t>a</a:t>
            </a:r>
            <a:r>
              <a:rPr sz="1800" spc="-9" dirty="0" smtClean="0">
                <a:solidFill>
                  <a:srgbClr val="5F5F5F"/>
                </a:solidFill>
                <a:latin typeface="Arial"/>
                <a:cs typeface="Arial"/>
              </a:rPr>
              <a:t>l</a:t>
            </a:r>
            <a:r>
              <a:rPr sz="1800" spc="0" dirty="0" smtClean="0">
                <a:solidFill>
                  <a:srgbClr val="5F5F5F"/>
                </a:solidFill>
                <a:latin typeface="Arial"/>
                <a:cs typeface="Arial"/>
              </a:rPr>
              <a:t>l</a:t>
            </a:r>
            <a:r>
              <a:rPr sz="1800" spc="14" dirty="0" smtClean="0">
                <a:solidFill>
                  <a:srgbClr val="5F5F5F"/>
                </a:solidFill>
                <a:latin typeface="Arial"/>
                <a:cs typeface="Arial"/>
              </a:rPr>
              <a:t>o</a:t>
            </a:r>
            <a:r>
              <a:rPr sz="1800" spc="0" dirty="0" smtClean="0">
                <a:solidFill>
                  <a:srgbClr val="5F5F5F"/>
                </a:solidFill>
                <a:latin typeface="Arial"/>
                <a:cs typeface="Arial"/>
              </a:rPr>
              <a:t>w a</a:t>
            </a:r>
            <a:r>
              <a:rPr sz="1800" spc="34" dirty="0" smtClean="0">
                <a:solidFill>
                  <a:srgbClr val="5F5F5F"/>
                </a:solidFill>
                <a:latin typeface="Arial"/>
                <a:cs typeface="Arial"/>
              </a:rPr>
              <a:t> </a:t>
            </a:r>
            <a:r>
              <a:rPr sz="1800" spc="0" dirty="0" smtClean="0">
                <a:solidFill>
                  <a:srgbClr val="5F5F5F"/>
                </a:solidFill>
                <a:latin typeface="Arial"/>
                <a:cs typeface="Arial"/>
              </a:rPr>
              <a:t>d</a:t>
            </a:r>
            <a:r>
              <a:rPr sz="1800" spc="-9" dirty="0" smtClean="0">
                <a:solidFill>
                  <a:srgbClr val="5F5F5F"/>
                </a:solidFill>
                <a:latin typeface="Arial"/>
                <a:cs typeface="Arial"/>
              </a:rPr>
              <a:t>e</a:t>
            </a:r>
            <a:r>
              <a:rPr sz="1800" spc="9" dirty="0" smtClean="0">
                <a:solidFill>
                  <a:srgbClr val="5F5F5F"/>
                </a:solidFill>
                <a:latin typeface="Arial"/>
                <a:cs typeface="Arial"/>
              </a:rPr>
              <a:t>v</a:t>
            </a:r>
            <a:r>
              <a:rPr sz="1800" spc="0" dirty="0" smtClean="0">
                <a:solidFill>
                  <a:srgbClr val="5F5F5F"/>
                </a:solidFill>
                <a:latin typeface="Arial"/>
                <a:cs typeface="Arial"/>
              </a:rPr>
              <a:t>e</a:t>
            </a:r>
            <a:r>
              <a:rPr sz="1800" spc="-9" dirty="0" smtClean="0">
                <a:solidFill>
                  <a:srgbClr val="5F5F5F"/>
                </a:solidFill>
                <a:latin typeface="Arial"/>
                <a:cs typeface="Arial"/>
              </a:rPr>
              <a:t>l</a:t>
            </a:r>
            <a:r>
              <a:rPr sz="1800" spc="0" dirty="0" smtClean="0">
                <a:solidFill>
                  <a:srgbClr val="5F5F5F"/>
                </a:solidFill>
                <a:latin typeface="Arial"/>
                <a:cs typeface="Arial"/>
              </a:rPr>
              <a:t>oper</a:t>
            </a:r>
            <a:r>
              <a:rPr sz="1800" spc="34" dirty="0" smtClean="0">
                <a:solidFill>
                  <a:srgbClr val="5F5F5F"/>
                </a:solidFill>
                <a:latin typeface="Arial"/>
                <a:cs typeface="Arial"/>
              </a:rPr>
              <a:t> </a:t>
            </a:r>
            <a:r>
              <a:rPr sz="1800" spc="4" dirty="0" smtClean="0">
                <a:solidFill>
                  <a:srgbClr val="5F5F5F"/>
                </a:solidFill>
                <a:latin typeface="Arial"/>
                <a:cs typeface="Arial"/>
              </a:rPr>
              <a:t>t</a:t>
            </a:r>
            <a:r>
              <a:rPr sz="1800" spc="0" dirty="0" smtClean="0">
                <a:solidFill>
                  <a:srgbClr val="5F5F5F"/>
                </a:solidFill>
                <a:latin typeface="Arial"/>
                <a:cs typeface="Arial"/>
              </a:rPr>
              <a:t>o</a:t>
            </a:r>
            <a:r>
              <a:rPr sz="1800" spc="29" dirty="0" smtClean="0">
                <a:solidFill>
                  <a:srgbClr val="5F5F5F"/>
                </a:solidFill>
                <a:latin typeface="Arial"/>
                <a:cs typeface="Arial"/>
              </a:rPr>
              <a:t> </a:t>
            </a:r>
            <a:r>
              <a:rPr sz="1800" spc="0" dirty="0" smtClean="0">
                <a:solidFill>
                  <a:srgbClr val="5F5F5F"/>
                </a:solidFill>
                <a:latin typeface="Arial"/>
                <a:cs typeface="Arial"/>
              </a:rPr>
              <a:t>p</a:t>
            </a:r>
            <a:r>
              <a:rPr sz="1800" spc="-9" dirty="0" smtClean="0">
                <a:solidFill>
                  <a:srgbClr val="5F5F5F"/>
                </a:solidFill>
                <a:latin typeface="Arial"/>
                <a:cs typeface="Arial"/>
              </a:rPr>
              <a:t>a</a:t>
            </a:r>
            <a:r>
              <a:rPr sz="1800" spc="0" dirty="0" smtClean="0">
                <a:solidFill>
                  <a:srgbClr val="5F5F5F"/>
                </a:solidFill>
                <a:latin typeface="Arial"/>
                <a:cs typeface="Arial"/>
              </a:rPr>
              <a:t>cka</a:t>
            </a:r>
            <a:r>
              <a:rPr sz="1800" spc="-9" dirty="0" smtClean="0">
                <a:solidFill>
                  <a:srgbClr val="5F5F5F"/>
                </a:solidFill>
                <a:latin typeface="Arial"/>
                <a:cs typeface="Arial"/>
              </a:rPr>
              <a:t>g</a:t>
            </a:r>
            <a:r>
              <a:rPr sz="1800" spc="0" dirty="0" smtClean="0">
                <a:solidFill>
                  <a:srgbClr val="5F5F5F"/>
                </a:solidFill>
                <a:latin typeface="Arial"/>
                <a:cs typeface="Arial"/>
              </a:rPr>
              <a:t>e</a:t>
            </a:r>
            <a:r>
              <a:rPr sz="1800" spc="29" dirty="0" smtClean="0">
                <a:solidFill>
                  <a:srgbClr val="5F5F5F"/>
                </a:solidFill>
                <a:latin typeface="Arial"/>
                <a:cs typeface="Arial"/>
              </a:rPr>
              <a:t> </a:t>
            </a:r>
            <a:r>
              <a:rPr sz="1800" spc="-4" dirty="0" smtClean="0">
                <a:solidFill>
                  <a:srgbClr val="5F5F5F"/>
                </a:solidFill>
                <a:latin typeface="Arial"/>
                <a:cs typeface="Arial"/>
              </a:rPr>
              <a:t>u</a:t>
            </a:r>
            <a:r>
              <a:rPr sz="1800" spc="0" dirty="0" smtClean="0">
                <a:solidFill>
                  <a:srgbClr val="5F5F5F"/>
                </a:solidFill>
                <a:latin typeface="Arial"/>
                <a:cs typeface="Arial"/>
              </a:rPr>
              <a:t>p</a:t>
            </a:r>
            <a:r>
              <a:rPr sz="1800" spc="29" dirty="0" smtClean="0">
                <a:solidFill>
                  <a:srgbClr val="5F5F5F"/>
                </a:solidFill>
                <a:latin typeface="Arial"/>
                <a:cs typeface="Arial"/>
              </a:rPr>
              <a:t> </a:t>
            </a:r>
            <a:r>
              <a:rPr sz="1800" spc="-4" dirty="0" smtClean="0">
                <a:solidFill>
                  <a:srgbClr val="5F5F5F"/>
                </a:solidFill>
                <a:latin typeface="Arial"/>
                <a:cs typeface="Arial"/>
              </a:rPr>
              <a:t>a</a:t>
            </a:r>
            <a:r>
              <a:rPr sz="1800" spc="0" dirty="0" smtClean="0">
                <a:solidFill>
                  <a:srgbClr val="5F5F5F"/>
                </a:solidFill>
                <a:latin typeface="Arial"/>
                <a:cs typeface="Arial"/>
              </a:rPr>
              <a:t>n</a:t>
            </a:r>
            <a:r>
              <a:rPr sz="1800" spc="29" dirty="0" smtClean="0">
                <a:solidFill>
                  <a:srgbClr val="5F5F5F"/>
                </a:solidFill>
                <a:latin typeface="Arial"/>
                <a:cs typeface="Arial"/>
              </a:rPr>
              <a:t> </a:t>
            </a:r>
            <a:r>
              <a:rPr sz="1800" spc="0" dirty="0" smtClean="0">
                <a:solidFill>
                  <a:srgbClr val="5F5F5F"/>
                </a:solidFill>
                <a:latin typeface="Arial"/>
                <a:cs typeface="Arial"/>
              </a:rPr>
              <a:t>a</a:t>
            </a:r>
            <a:r>
              <a:rPr sz="1800" spc="-9" dirty="0" smtClean="0">
                <a:solidFill>
                  <a:srgbClr val="5F5F5F"/>
                </a:solidFill>
                <a:latin typeface="Arial"/>
                <a:cs typeface="Arial"/>
              </a:rPr>
              <a:t>p</a:t>
            </a:r>
            <a:r>
              <a:rPr sz="1800" spc="4" dirty="0" smtClean="0">
                <a:solidFill>
                  <a:srgbClr val="5F5F5F"/>
                </a:solidFill>
                <a:latin typeface="Arial"/>
                <a:cs typeface="Arial"/>
              </a:rPr>
              <a:t>p</a:t>
            </a:r>
            <a:r>
              <a:rPr sz="1800" spc="0" dirty="0" smtClean="0">
                <a:solidFill>
                  <a:srgbClr val="5F5F5F"/>
                </a:solidFill>
                <a:latin typeface="Arial"/>
                <a:cs typeface="Arial"/>
              </a:rPr>
              <a:t>l</a:t>
            </a:r>
            <a:r>
              <a:rPr sz="1800" spc="-4" dirty="0" smtClean="0">
                <a:solidFill>
                  <a:srgbClr val="5F5F5F"/>
                </a:solidFill>
                <a:latin typeface="Arial"/>
                <a:cs typeface="Arial"/>
              </a:rPr>
              <a:t>i</a:t>
            </a:r>
            <a:r>
              <a:rPr sz="1800" spc="0" dirty="0" smtClean="0">
                <a:solidFill>
                  <a:srgbClr val="5F5F5F"/>
                </a:solidFill>
                <a:latin typeface="Arial"/>
                <a:cs typeface="Arial"/>
              </a:rPr>
              <a:t>cation </a:t>
            </a:r>
            <a:endParaRPr sz="1800" dirty="0">
              <a:latin typeface="Arial"/>
              <a:cs typeface="Arial"/>
            </a:endParaRPr>
          </a:p>
          <a:p>
            <a:pPr marL="12700" algn="just">
              <a:lnSpc>
                <a:spcPts val="2069"/>
              </a:lnSpc>
              <a:spcBef>
                <a:spcPts val="954"/>
              </a:spcBef>
            </a:pPr>
            <a:r>
              <a:rPr sz="1800" spc="-14" dirty="0" smtClean="0">
                <a:solidFill>
                  <a:srgbClr val="5F5F5F"/>
                </a:solidFill>
                <a:latin typeface="Arial"/>
                <a:cs typeface="Arial"/>
              </a:rPr>
              <a:t>w</a:t>
            </a:r>
            <a:r>
              <a:rPr sz="1800" spc="0" dirty="0" smtClean="0">
                <a:solidFill>
                  <a:srgbClr val="5F5F5F"/>
                </a:solidFill>
                <a:latin typeface="Arial"/>
                <a:cs typeface="Arial"/>
              </a:rPr>
              <a:t>i</a:t>
            </a:r>
            <a:r>
              <a:rPr sz="1800" spc="9" dirty="0" smtClean="0">
                <a:solidFill>
                  <a:srgbClr val="5F5F5F"/>
                </a:solidFill>
                <a:latin typeface="Arial"/>
                <a:cs typeface="Arial"/>
              </a:rPr>
              <a:t>t</a:t>
            </a:r>
            <a:r>
              <a:rPr sz="1800" spc="0" dirty="0" smtClean="0">
                <a:solidFill>
                  <a:srgbClr val="5F5F5F"/>
                </a:solidFill>
                <a:latin typeface="Arial"/>
                <a:cs typeface="Arial"/>
              </a:rPr>
              <a:t>h</a:t>
            </a:r>
            <a:r>
              <a:rPr sz="1800" spc="4" dirty="0" smtClean="0">
                <a:solidFill>
                  <a:srgbClr val="5F5F5F"/>
                </a:solidFill>
                <a:latin typeface="Arial"/>
                <a:cs typeface="Arial"/>
              </a:rPr>
              <a:t> </a:t>
            </a:r>
            <a:r>
              <a:rPr sz="1800" spc="0" dirty="0" smtClean="0">
                <a:solidFill>
                  <a:srgbClr val="5F5F5F"/>
                </a:solidFill>
                <a:latin typeface="Arial"/>
                <a:cs typeface="Arial"/>
              </a:rPr>
              <a:t>all</a:t>
            </a:r>
            <a:r>
              <a:rPr sz="1800" spc="4" dirty="0" smtClean="0">
                <a:solidFill>
                  <a:srgbClr val="5F5F5F"/>
                </a:solidFill>
                <a:latin typeface="Arial"/>
                <a:cs typeface="Arial"/>
              </a:rPr>
              <a:t> </a:t>
            </a:r>
            <a:r>
              <a:rPr sz="1800" spc="-4" dirty="0" smtClean="0">
                <a:solidFill>
                  <a:srgbClr val="5F5F5F"/>
                </a:solidFill>
                <a:latin typeface="Arial"/>
                <a:cs typeface="Arial"/>
              </a:rPr>
              <a:t>o</a:t>
            </a:r>
            <a:r>
              <a:rPr sz="1800" spc="0" dirty="0" smtClean="0">
                <a:solidFill>
                  <a:srgbClr val="5F5F5F"/>
                </a:solidFill>
                <a:latin typeface="Arial"/>
                <a:cs typeface="Arial"/>
              </a:rPr>
              <a:t>f</a:t>
            </a:r>
            <a:r>
              <a:rPr sz="1800" spc="9" dirty="0" smtClean="0">
                <a:solidFill>
                  <a:srgbClr val="5F5F5F"/>
                </a:solidFill>
                <a:latin typeface="Arial"/>
                <a:cs typeface="Arial"/>
              </a:rPr>
              <a:t> </a:t>
            </a:r>
            <a:r>
              <a:rPr sz="1800" spc="0" dirty="0" smtClean="0">
                <a:solidFill>
                  <a:srgbClr val="5F5F5F"/>
                </a:solidFill>
                <a:latin typeface="Arial"/>
                <a:cs typeface="Arial"/>
              </a:rPr>
              <a:t>the </a:t>
            </a:r>
            <a:r>
              <a:rPr sz="1800" spc="4" dirty="0" smtClean="0">
                <a:solidFill>
                  <a:srgbClr val="5F5F5F"/>
                </a:solidFill>
                <a:latin typeface="Arial"/>
                <a:cs typeface="Arial"/>
              </a:rPr>
              <a:t>p</a:t>
            </a:r>
            <a:r>
              <a:rPr sz="1800" spc="0" dirty="0" smtClean="0">
                <a:solidFill>
                  <a:srgbClr val="5F5F5F"/>
                </a:solidFill>
                <a:latin typeface="Arial"/>
                <a:cs typeface="Arial"/>
              </a:rPr>
              <a:t>arts</a:t>
            </a:r>
            <a:r>
              <a:rPr sz="1800" spc="9" dirty="0" smtClean="0">
                <a:solidFill>
                  <a:srgbClr val="5F5F5F"/>
                </a:solidFill>
                <a:latin typeface="Arial"/>
                <a:cs typeface="Arial"/>
              </a:rPr>
              <a:t> </a:t>
            </a:r>
            <a:r>
              <a:rPr sz="1800" spc="-4" dirty="0" smtClean="0">
                <a:solidFill>
                  <a:srgbClr val="5F5F5F"/>
                </a:solidFill>
                <a:latin typeface="Arial"/>
                <a:cs typeface="Arial"/>
              </a:rPr>
              <a:t>i</a:t>
            </a:r>
            <a:r>
              <a:rPr sz="1800" spc="0" dirty="0" smtClean="0">
                <a:solidFill>
                  <a:srgbClr val="5F5F5F"/>
                </a:solidFill>
                <a:latin typeface="Arial"/>
                <a:cs typeface="Arial"/>
              </a:rPr>
              <a:t>t</a:t>
            </a:r>
            <a:r>
              <a:rPr sz="1800" spc="9" dirty="0" smtClean="0">
                <a:solidFill>
                  <a:srgbClr val="5F5F5F"/>
                </a:solidFill>
                <a:latin typeface="Arial"/>
                <a:cs typeface="Arial"/>
              </a:rPr>
              <a:t> </a:t>
            </a:r>
            <a:r>
              <a:rPr sz="1800" spc="0" dirty="0" smtClean="0">
                <a:solidFill>
                  <a:srgbClr val="5F5F5F"/>
                </a:solidFill>
                <a:latin typeface="Arial"/>
                <a:cs typeface="Arial"/>
              </a:rPr>
              <a:t>ne</a:t>
            </a:r>
            <a:r>
              <a:rPr sz="1800" spc="-4" dirty="0" smtClean="0">
                <a:solidFill>
                  <a:srgbClr val="5F5F5F"/>
                </a:solidFill>
                <a:latin typeface="Arial"/>
                <a:cs typeface="Arial"/>
              </a:rPr>
              <a:t>e</a:t>
            </a:r>
            <a:r>
              <a:rPr sz="1800" spc="0" dirty="0" smtClean="0">
                <a:solidFill>
                  <a:srgbClr val="5F5F5F"/>
                </a:solidFill>
                <a:latin typeface="Arial"/>
                <a:cs typeface="Arial"/>
              </a:rPr>
              <a:t>ds, </a:t>
            </a:r>
            <a:r>
              <a:rPr sz="1800" spc="9" dirty="0" smtClean="0">
                <a:solidFill>
                  <a:srgbClr val="5F5F5F"/>
                </a:solidFill>
                <a:latin typeface="Arial"/>
                <a:cs typeface="Arial"/>
              </a:rPr>
              <a:t>s</a:t>
            </a:r>
            <a:r>
              <a:rPr sz="1800" spc="0" dirty="0" smtClean="0">
                <a:solidFill>
                  <a:srgbClr val="5F5F5F"/>
                </a:solidFill>
                <a:latin typeface="Arial"/>
                <a:cs typeface="Arial"/>
              </a:rPr>
              <a:t>uch </a:t>
            </a:r>
            <a:r>
              <a:rPr sz="1800" spc="-4" dirty="0" smtClean="0">
                <a:solidFill>
                  <a:srgbClr val="5F5F5F"/>
                </a:solidFill>
                <a:latin typeface="Arial"/>
                <a:cs typeface="Arial"/>
              </a:rPr>
              <a:t>a</a:t>
            </a:r>
            <a:r>
              <a:rPr sz="1800" spc="0" dirty="0" smtClean="0">
                <a:solidFill>
                  <a:srgbClr val="5F5F5F"/>
                </a:solidFill>
                <a:latin typeface="Arial"/>
                <a:cs typeface="Arial"/>
              </a:rPr>
              <a:t>s</a:t>
            </a:r>
            <a:r>
              <a:rPr sz="1800" spc="4" dirty="0" smtClean="0">
                <a:solidFill>
                  <a:srgbClr val="5F5F5F"/>
                </a:solidFill>
                <a:latin typeface="Arial"/>
                <a:cs typeface="Arial"/>
              </a:rPr>
              <a:t> </a:t>
            </a:r>
            <a:r>
              <a:rPr sz="1800" spc="0" dirty="0" smtClean="0">
                <a:solidFill>
                  <a:srgbClr val="5F5F5F"/>
                </a:solidFill>
                <a:latin typeface="Arial"/>
                <a:cs typeface="Arial"/>
              </a:rPr>
              <a:t>libraries</a:t>
            </a:r>
            <a:r>
              <a:rPr sz="1800" spc="20" dirty="0" smtClean="0">
                <a:solidFill>
                  <a:srgbClr val="5F5F5F"/>
                </a:solidFill>
                <a:latin typeface="Arial"/>
                <a:cs typeface="Arial"/>
              </a:rPr>
              <a:t> </a:t>
            </a:r>
            <a:r>
              <a:rPr sz="1800" spc="-4" dirty="0" smtClean="0">
                <a:solidFill>
                  <a:srgbClr val="5F5F5F"/>
                </a:solidFill>
                <a:latin typeface="Arial"/>
                <a:cs typeface="Arial"/>
              </a:rPr>
              <a:t>an</a:t>
            </a:r>
            <a:r>
              <a:rPr sz="1800" spc="0" dirty="0" smtClean="0">
                <a:solidFill>
                  <a:srgbClr val="5F5F5F"/>
                </a:solidFill>
                <a:latin typeface="Arial"/>
                <a:cs typeface="Arial"/>
              </a:rPr>
              <a:t>d</a:t>
            </a:r>
            <a:r>
              <a:rPr sz="1800" spc="4" dirty="0" smtClean="0">
                <a:solidFill>
                  <a:srgbClr val="5F5F5F"/>
                </a:solidFill>
                <a:latin typeface="Arial"/>
                <a:cs typeface="Arial"/>
              </a:rPr>
              <a:t> </a:t>
            </a:r>
            <a:r>
              <a:rPr sz="1800" spc="0" dirty="0" smtClean="0">
                <a:solidFill>
                  <a:srgbClr val="5F5F5F"/>
                </a:solidFill>
                <a:latin typeface="Arial"/>
                <a:cs typeface="Arial"/>
              </a:rPr>
              <a:t>ot</a:t>
            </a:r>
            <a:r>
              <a:rPr sz="1800" spc="-4" dirty="0" smtClean="0">
                <a:solidFill>
                  <a:srgbClr val="5F5F5F"/>
                </a:solidFill>
                <a:latin typeface="Arial"/>
                <a:cs typeface="Arial"/>
              </a:rPr>
              <a:t>h</a:t>
            </a:r>
            <a:r>
              <a:rPr sz="1800" spc="0" dirty="0" smtClean="0">
                <a:solidFill>
                  <a:srgbClr val="5F5F5F"/>
                </a:solidFill>
                <a:latin typeface="Arial"/>
                <a:cs typeface="Arial"/>
              </a:rPr>
              <a:t>er</a:t>
            </a:r>
            <a:r>
              <a:rPr sz="1800" spc="15" dirty="0" smtClean="0">
                <a:solidFill>
                  <a:srgbClr val="5F5F5F"/>
                </a:solidFill>
                <a:latin typeface="Arial"/>
                <a:cs typeface="Arial"/>
              </a:rPr>
              <a:t> </a:t>
            </a:r>
            <a:r>
              <a:rPr sz="1800" spc="0" dirty="0" smtClean="0">
                <a:solidFill>
                  <a:srgbClr val="5F5F5F"/>
                </a:solidFill>
                <a:latin typeface="Arial"/>
                <a:cs typeface="Arial"/>
              </a:rPr>
              <a:t>d</a:t>
            </a:r>
            <a:r>
              <a:rPr sz="1800" spc="-9" dirty="0" smtClean="0">
                <a:solidFill>
                  <a:srgbClr val="5F5F5F"/>
                </a:solidFill>
                <a:latin typeface="Arial"/>
                <a:cs typeface="Arial"/>
              </a:rPr>
              <a:t>e</a:t>
            </a:r>
            <a:r>
              <a:rPr sz="1800" spc="4" dirty="0" smtClean="0">
                <a:solidFill>
                  <a:srgbClr val="5F5F5F"/>
                </a:solidFill>
                <a:latin typeface="Arial"/>
                <a:cs typeface="Arial"/>
              </a:rPr>
              <a:t>p</a:t>
            </a:r>
            <a:r>
              <a:rPr sz="1800" spc="0" dirty="0" smtClean="0">
                <a:solidFill>
                  <a:srgbClr val="5F5F5F"/>
                </a:solidFill>
                <a:latin typeface="Arial"/>
                <a:cs typeface="Arial"/>
              </a:rPr>
              <a:t>e</a:t>
            </a:r>
            <a:r>
              <a:rPr sz="1800" spc="-9" dirty="0" smtClean="0">
                <a:solidFill>
                  <a:srgbClr val="5F5F5F"/>
                </a:solidFill>
                <a:latin typeface="Arial"/>
                <a:cs typeface="Arial"/>
              </a:rPr>
              <a:t>n</a:t>
            </a:r>
            <a:r>
              <a:rPr sz="1800" spc="0" dirty="0" smtClean="0">
                <a:solidFill>
                  <a:srgbClr val="5F5F5F"/>
                </a:solidFill>
                <a:latin typeface="Arial"/>
                <a:cs typeface="Arial"/>
              </a:rPr>
              <a:t>denc</a:t>
            </a:r>
            <a:r>
              <a:rPr sz="1800" spc="-4" dirty="0" smtClean="0">
                <a:solidFill>
                  <a:srgbClr val="5F5F5F"/>
                </a:solidFill>
                <a:latin typeface="Arial"/>
                <a:cs typeface="Arial"/>
              </a:rPr>
              <a:t>i</a:t>
            </a:r>
            <a:r>
              <a:rPr sz="1800" spc="0" dirty="0" smtClean="0">
                <a:solidFill>
                  <a:srgbClr val="5F5F5F"/>
                </a:solidFill>
                <a:latin typeface="Arial"/>
                <a:cs typeface="Arial"/>
              </a:rPr>
              <a:t>es,</a:t>
            </a:r>
            <a:r>
              <a:rPr sz="1800" spc="9" dirty="0" smtClean="0">
                <a:solidFill>
                  <a:srgbClr val="5F5F5F"/>
                </a:solidFill>
                <a:latin typeface="Arial"/>
                <a:cs typeface="Arial"/>
              </a:rPr>
              <a:t> </a:t>
            </a:r>
            <a:r>
              <a:rPr sz="1800" spc="4" dirty="0" smtClean="0">
                <a:solidFill>
                  <a:srgbClr val="5F5F5F"/>
                </a:solidFill>
                <a:latin typeface="Arial"/>
                <a:cs typeface="Arial"/>
              </a:rPr>
              <a:t>a</a:t>
            </a:r>
            <a:r>
              <a:rPr sz="1800" spc="0" dirty="0" smtClean="0">
                <a:solidFill>
                  <a:srgbClr val="5F5F5F"/>
                </a:solidFill>
                <a:latin typeface="Arial"/>
                <a:cs typeface="Arial"/>
              </a:rPr>
              <a:t>nd</a:t>
            </a:r>
            <a:r>
              <a:rPr sz="1800" spc="9" dirty="0" smtClean="0">
                <a:solidFill>
                  <a:srgbClr val="5F5F5F"/>
                </a:solidFill>
                <a:latin typeface="Arial"/>
                <a:cs typeface="Arial"/>
              </a:rPr>
              <a:t> </a:t>
            </a:r>
            <a:r>
              <a:rPr sz="1800" spc="0" dirty="0" smtClean="0">
                <a:solidFill>
                  <a:srgbClr val="5F5F5F"/>
                </a:solidFill>
                <a:latin typeface="Arial"/>
                <a:cs typeface="Arial"/>
              </a:rPr>
              <a:t>sh</a:t>
            </a:r>
            <a:r>
              <a:rPr sz="1800" spc="-9" dirty="0" smtClean="0">
                <a:solidFill>
                  <a:srgbClr val="5F5F5F"/>
                </a:solidFill>
                <a:latin typeface="Arial"/>
                <a:cs typeface="Arial"/>
              </a:rPr>
              <a:t>i</a:t>
            </a:r>
            <a:r>
              <a:rPr sz="1800" spc="0" dirty="0" smtClean="0">
                <a:solidFill>
                  <a:srgbClr val="5F5F5F"/>
                </a:solidFill>
                <a:latin typeface="Arial"/>
                <a:cs typeface="Arial"/>
              </a:rPr>
              <a:t>p</a:t>
            </a:r>
            <a:r>
              <a:rPr sz="1800" spc="4" dirty="0" smtClean="0">
                <a:solidFill>
                  <a:srgbClr val="5F5F5F"/>
                </a:solidFill>
                <a:latin typeface="Arial"/>
                <a:cs typeface="Arial"/>
              </a:rPr>
              <a:t> </a:t>
            </a:r>
            <a:r>
              <a:rPr sz="1800" spc="-4" dirty="0" smtClean="0">
                <a:solidFill>
                  <a:srgbClr val="5F5F5F"/>
                </a:solidFill>
                <a:latin typeface="Arial"/>
                <a:cs typeface="Arial"/>
              </a:rPr>
              <a:t>it </a:t>
            </a:r>
            <a:endParaRPr sz="1800" dirty="0">
              <a:latin typeface="Arial"/>
              <a:cs typeface="Arial"/>
            </a:endParaRPr>
          </a:p>
          <a:p>
            <a:pPr marL="12700" algn="just">
              <a:lnSpc>
                <a:spcPts val="2069"/>
              </a:lnSpc>
              <a:spcBef>
                <a:spcPts val="954"/>
              </a:spcBef>
            </a:pPr>
            <a:r>
              <a:rPr sz="1800" spc="-4" dirty="0" smtClean="0">
                <a:solidFill>
                  <a:srgbClr val="5F5F5F"/>
                </a:solidFill>
                <a:latin typeface="Arial"/>
                <a:cs typeface="Arial"/>
              </a:rPr>
              <a:t>a</a:t>
            </a:r>
            <a:r>
              <a:rPr sz="1800" spc="0" dirty="0" smtClean="0">
                <a:solidFill>
                  <a:srgbClr val="5F5F5F"/>
                </a:solidFill>
                <a:latin typeface="Arial"/>
                <a:cs typeface="Arial"/>
              </a:rPr>
              <a:t>ll</a:t>
            </a:r>
            <a:r>
              <a:rPr sz="1800" spc="4" dirty="0" smtClean="0">
                <a:solidFill>
                  <a:srgbClr val="5F5F5F"/>
                </a:solidFill>
                <a:latin typeface="Arial"/>
                <a:cs typeface="Arial"/>
              </a:rPr>
              <a:t> o</a:t>
            </a:r>
            <a:r>
              <a:rPr sz="1800" spc="0" dirty="0" smtClean="0">
                <a:solidFill>
                  <a:srgbClr val="5F5F5F"/>
                </a:solidFill>
                <a:latin typeface="Arial"/>
                <a:cs typeface="Arial"/>
              </a:rPr>
              <a:t>ut</a:t>
            </a:r>
            <a:r>
              <a:rPr sz="1800" spc="9" dirty="0" smtClean="0">
                <a:solidFill>
                  <a:srgbClr val="5F5F5F"/>
                </a:solidFill>
                <a:latin typeface="Arial"/>
                <a:cs typeface="Arial"/>
              </a:rPr>
              <a:t> </a:t>
            </a:r>
            <a:r>
              <a:rPr sz="1800" spc="-4" dirty="0" smtClean="0">
                <a:solidFill>
                  <a:srgbClr val="5F5F5F"/>
                </a:solidFill>
                <a:latin typeface="Arial"/>
                <a:cs typeface="Arial"/>
              </a:rPr>
              <a:t>a</a:t>
            </a:r>
            <a:r>
              <a:rPr sz="1800" spc="0" dirty="0" smtClean="0">
                <a:solidFill>
                  <a:srgbClr val="5F5F5F"/>
                </a:solidFill>
                <a:latin typeface="Arial"/>
                <a:cs typeface="Arial"/>
              </a:rPr>
              <a:t>s</a:t>
            </a:r>
            <a:r>
              <a:rPr sz="1800" spc="14" dirty="0" smtClean="0">
                <a:solidFill>
                  <a:srgbClr val="5F5F5F"/>
                </a:solidFill>
                <a:latin typeface="Arial"/>
                <a:cs typeface="Arial"/>
              </a:rPr>
              <a:t> </a:t>
            </a:r>
            <a:r>
              <a:rPr sz="1800" spc="-4" dirty="0" smtClean="0">
                <a:solidFill>
                  <a:srgbClr val="5F5F5F"/>
                </a:solidFill>
                <a:latin typeface="Arial"/>
                <a:cs typeface="Arial"/>
              </a:rPr>
              <a:t>o</a:t>
            </a:r>
            <a:r>
              <a:rPr sz="1800" spc="4" dirty="0" smtClean="0">
                <a:solidFill>
                  <a:srgbClr val="5F5F5F"/>
                </a:solidFill>
                <a:latin typeface="Arial"/>
                <a:cs typeface="Arial"/>
              </a:rPr>
              <a:t>n</a:t>
            </a:r>
            <a:r>
              <a:rPr sz="1800" spc="0" dirty="0" smtClean="0">
                <a:solidFill>
                  <a:srgbClr val="5F5F5F"/>
                </a:solidFill>
                <a:latin typeface="Arial"/>
                <a:cs typeface="Arial"/>
              </a:rPr>
              <a:t>e</a:t>
            </a:r>
            <a:r>
              <a:rPr sz="1800" spc="19" dirty="0" smtClean="0">
                <a:solidFill>
                  <a:srgbClr val="5F5F5F"/>
                </a:solidFill>
                <a:latin typeface="Arial"/>
                <a:cs typeface="Arial"/>
              </a:rPr>
              <a:t> </a:t>
            </a:r>
            <a:r>
              <a:rPr sz="1800" spc="-4" dirty="0" smtClean="0">
                <a:solidFill>
                  <a:srgbClr val="5F5F5F"/>
                </a:solidFill>
                <a:latin typeface="Arial"/>
                <a:cs typeface="Arial"/>
              </a:rPr>
              <a:t>pa</a:t>
            </a:r>
            <a:r>
              <a:rPr sz="1800" spc="0" dirty="0" smtClean="0">
                <a:solidFill>
                  <a:srgbClr val="5F5F5F"/>
                </a:solidFill>
                <a:latin typeface="Arial"/>
                <a:cs typeface="Arial"/>
              </a:rPr>
              <a:t>ck</a:t>
            </a:r>
            <a:r>
              <a:rPr sz="1800" spc="-9" dirty="0" smtClean="0">
                <a:solidFill>
                  <a:srgbClr val="5F5F5F"/>
                </a:solidFill>
                <a:latin typeface="Arial"/>
                <a:cs typeface="Arial"/>
              </a:rPr>
              <a:t>a</a:t>
            </a:r>
            <a:r>
              <a:rPr sz="1800" spc="4" dirty="0" smtClean="0">
                <a:solidFill>
                  <a:srgbClr val="5F5F5F"/>
                </a:solidFill>
                <a:latin typeface="Arial"/>
                <a:cs typeface="Arial"/>
              </a:rPr>
              <a:t>g</a:t>
            </a:r>
            <a:r>
              <a:rPr sz="1800" spc="-4" dirty="0" smtClean="0">
                <a:solidFill>
                  <a:srgbClr val="5F5F5F"/>
                </a:solidFill>
                <a:latin typeface="Arial"/>
                <a:cs typeface="Arial"/>
              </a:rPr>
              <a:t>e</a:t>
            </a:r>
            <a:r>
              <a:rPr sz="1800" spc="0" dirty="0" smtClean="0">
                <a:solidFill>
                  <a:srgbClr val="5F5F5F"/>
                </a:solidFill>
                <a:latin typeface="Arial"/>
                <a:cs typeface="Arial"/>
              </a:rPr>
              <a:t>.</a:t>
            </a:r>
            <a:r>
              <a:rPr sz="1800" spc="14" dirty="0" smtClean="0">
                <a:solidFill>
                  <a:srgbClr val="5F5F5F"/>
                </a:solidFill>
                <a:latin typeface="Arial"/>
                <a:cs typeface="Arial"/>
              </a:rPr>
              <a:t> </a:t>
            </a:r>
            <a:r>
              <a:rPr sz="1800" spc="9" dirty="0" smtClean="0">
                <a:solidFill>
                  <a:srgbClr val="5F5F5F"/>
                </a:solidFill>
                <a:latin typeface="Arial"/>
                <a:cs typeface="Arial"/>
              </a:rPr>
              <a:t>B</a:t>
            </a:r>
            <a:r>
              <a:rPr sz="1800" spc="0" dirty="0" smtClean="0">
                <a:solidFill>
                  <a:srgbClr val="5F5F5F"/>
                </a:solidFill>
                <a:latin typeface="Arial"/>
                <a:cs typeface="Arial"/>
              </a:rPr>
              <a:t>y </a:t>
            </a:r>
            <a:r>
              <a:rPr sz="1800" spc="-4" dirty="0" smtClean="0">
                <a:solidFill>
                  <a:srgbClr val="5F5F5F"/>
                </a:solidFill>
                <a:latin typeface="Arial"/>
                <a:cs typeface="Arial"/>
              </a:rPr>
              <a:t>do</a:t>
            </a:r>
            <a:r>
              <a:rPr sz="1800" spc="0" dirty="0" smtClean="0">
                <a:solidFill>
                  <a:srgbClr val="5F5F5F"/>
                </a:solidFill>
                <a:latin typeface="Arial"/>
                <a:cs typeface="Arial"/>
              </a:rPr>
              <a:t>ing</a:t>
            </a:r>
            <a:r>
              <a:rPr sz="1800" spc="9" dirty="0" smtClean="0">
                <a:solidFill>
                  <a:srgbClr val="5F5F5F"/>
                </a:solidFill>
                <a:latin typeface="Arial"/>
                <a:cs typeface="Arial"/>
              </a:rPr>
              <a:t> </a:t>
            </a:r>
            <a:r>
              <a:rPr sz="1800" spc="0" dirty="0" smtClean="0">
                <a:solidFill>
                  <a:srgbClr val="5F5F5F"/>
                </a:solidFill>
                <a:latin typeface="Arial"/>
                <a:cs typeface="Arial"/>
              </a:rPr>
              <a:t>s</a:t>
            </a:r>
            <a:r>
              <a:rPr sz="1800" spc="-4" dirty="0" smtClean="0">
                <a:solidFill>
                  <a:srgbClr val="5F5F5F"/>
                </a:solidFill>
                <a:latin typeface="Arial"/>
                <a:cs typeface="Arial"/>
              </a:rPr>
              <a:t>o</a:t>
            </a:r>
            <a:r>
              <a:rPr sz="1800" spc="0" dirty="0" smtClean="0">
                <a:solidFill>
                  <a:srgbClr val="5F5F5F"/>
                </a:solidFill>
                <a:latin typeface="Arial"/>
                <a:cs typeface="Arial"/>
              </a:rPr>
              <a:t>,</a:t>
            </a:r>
            <a:r>
              <a:rPr sz="1800" spc="14" dirty="0" smtClean="0">
                <a:solidFill>
                  <a:srgbClr val="5F5F5F"/>
                </a:solidFill>
                <a:latin typeface="Arial"/>
                <a:cs typeface="Arial"/>
              </a:rPr>
              <a:t> </a:t>
            </a:r>
            <a:r>
              <a:rPr sz="1800" spc="0" dirty="0" smtClean="0">
                <a:solidFill>
                  <a:srgbClr val="5F5F5F"/>
                </a:solidFill>
                <a:latin typeface="Arial"/>
                <a:cs typeface="Arial"/>
              </a:rPr>
              <a:t>the</a:t>
            </a:r>
            <a:r>
              <a:rPr sz="1800" spc="19" dirty="0" smtClean="0">
                <a:solidFill>
                  <a:srgbClr val="5F5F5F"/>
                </a:solidFill>
                <a:latin typeface="Arial"/>
                <a:cs typeface="Arial"/>
              </a:rPr>
              <a:t> </a:t>
            </a:r>
            <a:r>
              <a:rPr sz="1800" spc="-4" dirty="0" smtClean="0">
                <a:solidFill>
                  <a:srgbClr val="5F5F5F"/>
                </a:solidFill>
                <a:latin typeface="Arial"/>
                <a:cs typeface="Arial"/>
              </a:rPr>
              <a:t>de</a:t>
            </a:r>
            <a:r>
              <a:rPr sz="1800" spc="0" dirty="0" smtClean="0">
                <a:solidFill>
                  <a:srgbClr val="5F5F5F"/>
                </a:solidFill>
                <a:latin typeface="Arial"/>
                <a:cs typeface="Arial"/>
              </a:rPr>
              <a:t>v</a:t>
            </a:r>
            <a:r>
              <a:rPr sz="1800" spc="-4" dirty="0" smtClean="0">
                <a:solidFill>
                  <a:srgbClr val="5F5F5F"/>
                </a:solidFill>
                <a:latin typeface="Arial"/>
                <a:cs typeface="Arial"/>
              </a:rPr>
              <a:t>e</a:t>
            </a:r>
            <a:r>
              <a:rPr sz="1800" spc="4" dirty="0" smtClean="0">
                <a:solidFill>
                  <a:srgbClr val="5F5F5F"/>
                </a:solidFill>
                <a:latin typeface="Arial"/>
                <a:cs typeface="Arial"/>
              </a:rPr>
              <a:t>l</a:t>
            </a:r>
            <a:r>
              <a:rPr sz="1800" spc="-4" dirty="0" smtClean="0">
                <a:solidFill>
                  <a:srgbClr val="5F5F5F"/>
                </a:solidFill>
                <a:latin typeface="Arial"/>
                <a:cs typeface="Arial"/>
              </a:rPr>
              <a:t>ope</a:t>
            </a:r>
            <a:r>
              <a:rPr sz="1800" spc="0" dirty="0" smtClean="0">
                <a:solidFill>
                  <a:srgbClr val="5F5F5F"/>
                </a:solidFill>
                <a:latin typeface="Arial"/>
                <a:cs typeface="Arial"/>
              </a:rPr>
              <a:t>r</a:t>
            </a:r>
            <a:r>
              <a:rPr sz="1800" spc="9" dirty="0" smtClean="0">
                <a:solidFill>
                  <a:srgbClr val="5F5F5F"/>
                </a:solidFill>
                <a:latin typeface="Arial"/>
                <a:cs typeface="Arial"/>
              </a:rPr>
              <a:t> c</a:t>
            </a:r>
            <a:r>
              <a:rPr sz="1800" spc="-4" dirty="0" smtClean="0">
                <a:solidFill>
                  <a:srgbClr val="5F5F5F"/>
                </a:solidFill>
                <a:latin typeface="Arial"/>
                <a:cs typeface="Arial"/>
              </a:rPr>
              <a:t>a</a:t>
            </a:r>
            <a:r>
              <a:rPr sz="1800" spc="0" dirty="0" smtClean="0">
                <a:solidFill>
                  <a:srgbClr val="5F5F5F"/>
                </a:solidFill>
                <a:latin typeface="Arial"/>
                <a:cs typeface="Arial"/>
              </a:rPr>
              <a:t>n</a:t>
            </a:r>
            <a:r>
              <a:rPr sz="1800" spc="25" dirty="0" smtClean="0">
                <a:solidFill>
                  <a:srgbClr val="5F5F5F"/>
                </a:solidFill>
                <a:latin typeface="Arial"/>
                <a:cs typeface="Arial"/>
              </a:rPr>
              <a:t> </a:t>
            </a:r>
            <a:r>
              <a:rPr sz="1800" spc="0" dirty="0" smtClean="0">
                <a:solidFill>
                  <a:srgbClr val="5F5F5F"/>
                </a:solidFill>
                <a:latin typeface="Arial"/>
                <a:cs typeface="Arial"/>
              </a:rPr>
              <a:t>r</a:t>
            </a:r>
            <a:r>
              <a:rPr sz="1800" spc="-4" dirty="0" smtClean="0">
                <a:solidFill>
                  <a:srgbClr val="5F5F5F"/>
                </a:solidFill>
                <a:latin typeface="Arial"/>
                <a:cs typeface="Arial"/>
              </a:rPr>
              <a:t>e</a:t>
            </a:r>
            <a:r>
              <a:rPr sz="1800" spc="0" dirty="0" smtClean="0">
                <a:solidFill>
                  <a:srgbClr val="5F5F5F"/>
                </a:solidFill>
                <a:latin typeface="Arial"/>
                <a:cs typeface="Arial"/>
              </a:rPr>
              <a:t>st</a:t>
            </a:r>
            <a:r>
              <a:rPr sz="1800" spc="14" dirty="0" smtClean="0">
                <a:solidFill>
                  <a:srgbClr val="5F5F5F"/>
                </a:solidFill>
                <a:latin typeface="Arial"/>
                <a:cs typeface="Arial"/>
              </a:rPr>
              <a:t> </a:t>
            </a:r>
            <a:r>
              <a:rPr sz="1800" spc="-4" dirty="0" smtClean="0">
                <a:solidFill>
                  <a:srgbClr val="5F5F5F"/>
                </a:solidFill>
                <a:latin typeface="Arial"/>
                <a:cs typeface="Arial"/>
              </a:rPr>
              <a:t>a</a:t>
            </a:r>
            <a:r>
              <a:rPr sz="1800" spc="0" dirty="0" smtClean="0">
                <a:solidFill>
                  <a:srgbClr val="5F5F5F"/>
                </a:solidFill>
                <a:latin typeface="Arial"/>
                <a:cs typeface="Arial"/>
              </a:rPr>
              <a:t>ss</a:t>
            </a:r>
            <a:r>
              <a:rPr sz="1800" spc="-9" dirty="0" smtClean="0">
                <a:solidFill>
                  <a:srgbClr val="5F5F5F"/>
                </a:solidFill>
                <a:latin typeface="Arial"/>
                <a:cs typeface="Arial"/>
              </a:rPr>
              <a:t>u</a:t>
            </a:r>
            <a:r>
              <a:rPr sz="1800" spc="0" dirty="0" smtClean="0">
                <a:solidFill>
                  <a:srgbClr val="5F5F5F"/>
                </a:solidFill>
                <a:latin typeface="Arial"/>
                <a:cs typeface="Arial"/>
              </a:rPr>
              <a:t>r</a:t>
            </a:r>
            <a:r>
              <a:rPr sz="1800" spc="-4" dirty="0" smtClean="0">
                <a:solidFill>
                  <a:srgbClr val="5F5F5F"/>
                </a:solidFill>
                <a:latin typeface="Arial"/>
                <a:cs typeface="Arial"/>
              </a:rPr>
              <a:t>e</a:t>
            </a:r>
            <a:r>
              <a:rPr sz="1800" spc="0" dirty="0" smtClean="0">
                <a:solidFill>
                  <a:srgbClr val="5F5F5F"/>
                </a:solidFill>
                <a:latin typeface="Arial"/>
                <a:cs typeface="Arial"/>
              </a:rPr>
              <a:t>d</a:t>
            </a:r>
            <a:r>
              <a:rPr sz="1800" spc="19" dirty="0" smtClean="0">
                <a:solidFill>
                  <a:srgbClr val="5F5F5F"/>
                </a:solidFill>
                <a:latin typeface="Arial"/>
                <a:cs typeface="Arial"/>
              </a:rPr>
              <a:t> </a:t>
            </a:r>
            <a:r>
              <a:rPr sz="1800" spc="0" dirty="0" smtClean="0">
                <a:solidFill>
                  <a:srgbClr val="5F5F5F"/>
                </a:solidFill>
                <a:latin typeface="Arial"/>
                <a:cs typeface="Arial"/>
              </a:rPr>
              <a:t>th</a:t>
            </a:r>
            <a:r>
              <a:rPr sz="1800" spc="-9" dirty="0" smtClean="0">
                <a:solidFill>
                  <a:srgbClr val="5F5F5F"/>
                </a:solidFill>
                <a:latin typeface="Arial"/>
                <a:cs typeface="Arial"/>
              </a:rPr>
              <a:t>a</a:t>
            </a:r>
            <a:r>
              <a:rPr sz="1800" spc="0" dirty="0" smtClean="0">
                <a:solidFill>
                  <a:srgbClr val="5F5F5F"/>
                </a:solidFill>
                <a:latin typeface="Arial"/>
                <a:cs typeface="Arial"/>
              </a:rPr>
              <a:t>t</a:t>
            </a:r>
            <a:r>
              <a:rPr sz="1800" spc="19" dirty="0" smtClean="0">
                <a:solidFill>
                  <a:srgbClr val="5F5F5F"/>
                </a:solidFill>
                <a:latin typeface="Arial"/>
                <a:cs typeface="Arial"/>
              </a:rPr>
              <a:t> </a:t>
            </a:r>
            <a:r>
              <a:rPr sz="1800" spc="0" dirty="0" smtClean="0">
                <a:solidFill>
                  <a:srgbClr val="5F5F5F"/>
                </a:solidFill>
                <a:latin typeface="Arial"/>
                <a:cs typeface="Arial"/>
              </a:rPr>
              <a:t>the </a:t>
            </a:r>
            <a:endParaRPr sz="1800" dirty="0">
              <a:latin typeface="Arial"/>
              <a:cs typeface="Arial"/>
            </a:endParaRPr>
          </a:p>
          <a:p>
            <a:pPr marL="12700" algn="just">
              <a:lnSpc>
                <a:spcPts val="2069"/>
              </a:lnSpc>
              <a:spcBef>
                <a:spcPts val="954"/>
              </a:spcBef>
            </a:pPr>
            <a:r>
              <a:rPr sz="1800" spc="0" dirty="0" smtClean="0">
                <a:solidFill>
                  <a:srgbClr val="5F5F5F"/>
                </a:solidFill>
                <a:latin typeface="Arial"/>
                <a:cs typeface="Arial"/>
              </a:rPr>
              <a:t>a</a:t>
            </a:r>
            <a:r>
              <a:rPr sz="1800" spc="-9" dirty="0" smtClean="0">
                <a:solidFill>
                  <a:srgbClr val="5F5F5F"/>
                </a:solidFill>
                <a:latin typeface="Arial"/>
                <a:cs typeface="Arial"/>
              </a:rPr>
              <a:t>p</a:t>
            </a:r>
            <a:r>
              <a:rPr sz="1800" spc="0" dirty="0" smtClean="0">
                <a:solidFill>
                  <a:srgbClr val="5F5F5F"/>
                </a:solidFill>
                <a:latin typeface="Arial"/>
                <a:cs typeface="Arial"/>
              </a:rPr>
              <a:t>plication</a:t>
            </a:r>
            <a:r>
              <a:rPr sz="1800" spc="45" dirty="0" smtClean="0">
                <a:solidFill>
                  <a:srgbClr val="5F5F5F"/>
                </a:solidFill>
                <a:latin typeface="Arial"/>
                <a:cs typeface="Arial"/>
              </a:rPr>
              <a:t> </a:t>
            </a:r>
            <a:r>
              <a:rPr sz="1800" spc="-25" dirty="0" smtClean="0">
                <a:solidFill>
                  <a:srgbClr val="5F5F5F"/>
                </a:solidFill>
                <a:latin typeface="Arial"/>
                <a:cs typeface="Arial"/>
              </a:rPr>
              <a:t>w</a:t>
            </a:r>
            <a:r>
              <a:rPr sz="1800" spc="0" dirty="0" smtClean="0">
                <a:solidFill>
                  <a:srgbClr val="5F5F5F"/>
                </a:solidFill>
                <a:latin typeface="Arial"/>
                <a:cs typeface="Arial"/>
              </a:rPr>
              <a:t>ill</a:t>
            </a:r>
            <a:r>
              <a:rPr sz="1800" spc="29" dirty="0" smtClean="0">
                <a:solidFill>
                  <a:srgbClr val="5F5F5F"/>
                </a:solidFill>
                <a:latin typeface="Arial"/>
                <a:cs typeface="Arial"/>
              </a:rPr>
              <a:t> </a:t>
            </a:r>
            <a:r>
              <a:rPr sz="1800" spc="0" dirty="0" smtClean="0">
                <a:solidFill>
                  <a:srgbClr val="5F5F5F"/>
                </a:solidFill>
                <a:latin typeface="Arial"/>
                <a:cs typeface="Arial"/>
              </a:rPr>
              <a:t>run</a:t>
            </a:r>
            <a:r>
              <a:rPr sz="1800" spc="9" dirty="0" smtClean="0">
                <a:solidFill>
                  <a:srgbClr val="5F5F5F"/>
                </a:solidFill>
                <a:latin typeface="Arial"/>
                <a:cs typeface="Arial"/>
              </a:rPr>
              <a:t> </a:t>
            </a:r>
            <a:r>
              <a:rPr sz="1800" spc="-4" dirty="0" smtClean="0">
                <a:solidFill>
                  <a:srgbClr val="5F5F5F"/>
                </a:solidFill>
                <a:latin typeface="Arial"/>
                <a:cs typeface="Arial"/>
              </a:rPr>
              <a:t>o</a:t>
            </a:r>
            <a:r>
              <a:rPr sz="1800" spc="0" dirty="0" smtClean="0">
                <a:solidFill>
                  <a:srgbClr val="5F5F5F"/>
                </a:solidFill>
                <a:latin typeface="Arial"/>
                <a:cs typeface="Arial"/>
              </a:rPr>
              <a:t>n</a:t>
            </a:r>
            <a:r>
              <a:rPr sz="1800" spc="14" dirty="0" smtClean="0">
                <a:solidFill>
                  <a:srgbClr val="5F5F5F"/>
                </a:solidFill>
                <a:latin typeface="Arial"/>
                <a:cs typeface="Arial"/>
              </a:rPr>
              <a:t> </a:t>
            </a:r>
            <a:r>
              <a:rPr sz="1800" spc="0" dirty="0" smtClean="0">
                <a:solidFill>
                  <a:srgbClr val="5F5F5F"/>
                </a:solidFill>
                <a:latin typeface="Arial"/>
                <a:cs typeface="Arial"/>
              </a:rPr>
              <a:t>any</a:t>
            </a:r>
            <a:r>
              <a:rPr sz="1800" spc="9" dirty="0" smtClean="0">
                <a:solidFill>
                  <a:srgbClr val="5F5F5F"/>
                </a:solidFill>
                <a:latin typeface="Arial"/>
                <a:cs typeface="Arial"/>
              </a:rPr>
              <a:t> </a:t>
            </a:r>
            <a:r>
              <a:rPr sz="1800" spc="4" dirty="0" smtClean="0">
                <a:solidFill>
                  <a:srgbClr val="5F5F5F"/>
                </a:solidFill>
                <a:latin typeface="Arial"/>
                <a:cs typeface="Arial"/>
              </a:rPr>
              <a:t>o</a:t>
            </a:r>
            <a:r>
              <a:rPr sz="1800" spc="0" dirty="0" smtClean="0">
                <a:solidFill>
                  <a:srgbClr val="5F5F5F"/>
                </a:solidFill>
                <a:latin typeface="Arial"/>
                <a:cs typeface="Arial"/>
              </a:rPr>
              <a:t>th</a:t>
            </a:r>
            <a:r>
              <a:rPr sz="1800" spc="-4" dirty="0" smtClean="0">
                <a:solidFill>
                  <a:srgbClr val="5F5F5F"/>
                </a:solidFill>
                <a:latin typeface="Arial"/>
                <a:cs typeface="Arial"/>
              </a:rPr>
              <a:t>e</a:t>
            </a:r>
            <a:r>
              <a:rPr sz="1800" spc="0" dirty="0" smtClean="0">
                <a:solidFill>
                  <a:srgbClr val="5F5F5F"/>
                </a:solidFill>
                <a:latin typeface="Arial"/>
                <a:cs typeface="Arial"/>
              </a:rPr>
              <a:t>r</a:t>
            </a:r>
            <a:r>
              <a:rPr sz="1800" spc="20" dirty="0" smtClean="0">
                <a:solidFill>
                  <a:srgbClr val="5F5F5F"/>
                </a:solidFill>
                <a:latin typeface="Arial"/>
                <a:cs typeface="Arial"/>
              </a:rPr>
              <a:t> </a:t>
            </a:r>
            <a:r>
              <a:rPr sz="1800" spc="0" dirty="0" smtClean="0">
                <a:solidFill>
                  <a:srgbClr val="5F5F5F"/>
                </a:solidFill>
                <a:latin typeface="Arial"/>
                <a:cs typeface="Arial"/>
              </a:rPr>
              <a:t>L</a:t>
            </a:r>
            <a:r>
              <a:rPr sz="1800" spc="-9" dirty="0" smtClean="0">
                <a:solidFill>
                  <a:srgbClr val="5F5F5F"/>
                </a:solidFill>
                <a:latin typeface="Arial"/>
                <a:cs typeface="Arial"/>
              </a:rPr>
              <a:t>i</a:t>
            </a:r>
            <a:r>
              <a:rPr sz="1800" spc="0" dirty="0" smtClean="0">
                <a:solidFill>
                  <a:srgbClr val="5F5F5F"/>
                </a:solidFill>
                <a:latin typeface="Arial"/>
                <a:cs typeface="Arial"/>
              </a:rPr>
              <a:t>nux</a:t>
            </a:r>
            <a:r>
              <a:rPr sz="1800" spc="14" dirty="0" smtClean="0">
                <a:solidFill>
                  <a:srgbClr val="5F5F5F"/>
                </a:solidFill>
                <a:latin typeface="Arial"/>
                <a:cs typeface="Arial"/>
              </a:rPr>
              <a:t> </a:t>
            </a:r>
            <a:r>
              <a:rPr sz="1800" spc="0" dirty="0" smtClean="0">
                <a:solidFill>
                  <a:srgbClr val="5F5F5F"/>
                </a:solidFill>
                <a:latin typeface="Arial"/>
                <a:cs typeface="Arial"/>
              </a:rPr>
              <a:t>m</a:t>
            </a:r>
            <a:r>
              <a:rPr sz="1800" spc="4" dirty="0" smtClean="0">
                <a:solidFill>
                  <a:srgbClr val="5F5F5F"/>
                </a:solidFill>
                <a:latin typeface="Arial"/>
                <a:cs typeface="Arial"/>
              </a:rPr>
              <a:t>a</a:t>
            </a:r>
            <a:r>
              <a:rPr sz="1800" spc="0" dirty="0" smtClean="0">
                <a:solidFill>
                  <a:srgbClr val="5F5F5F"/>
                </a:solidFill>
                <a:latin typeface="Arial"/>
                <a:cs typeface="Arial"/>
              </a:rPr>
              <a:t>ch</a:t>
            </a:r>
            <a:r>
              <a:rPr sz="1800" spc="-9" dirty="0" smtClean="0">
                <a:solidFill>
                  <a:srgbClr val="5F5F5F"/>
                </a:solidFill>
                <a:latin typeface="Arial"/>
                <a:cs typeface="Arial"/>
              </a:rPr>
              <a:t>i</a:t>
            </a:r>
            <a:r>
              <a:rPr sz="1800" spc="0" dirty="0" smtClean="0">
                <a:solidFill>
                  <a:srgbClr val="5F5F5F"/>
                </a:solidFill>
                <a:latin typeface="Arial"/>
                <a:cs typeface="Arial"/>
              </a:rPr>
              <a:t>ne</a:t>
            </a:r>
            <a:r>
              <a:rPr sz="1800" spc="14" dirty="0" smtClean="0">
                <a:solidFill>
                  <a:srgbClr val="5F5F5F"/>
                </a:solidFill>
                <a:latin typeface="Arial"/>
                <a:cs typeface="Arial"/>
              </a:rPr>
              <a:t> </a:t>
            </a:r>
            <a:r>
              <a:rPr sz="1800" spc="0" dirty="0" smtClean="0">
                <a:solidFill>
                  <a:srgbClr val="5F5F5F"/>
                </a:solidFill>
                <a:latin typeface="Arial"/>
                <a:cs typeface="Arial"/>
              </a:rPr>
              <a:t>r</a:t>
            </a:r>
            <a:r>
              <a:rPr sz="1800" spc="4" dirty="0" smtClean="0">
                <a:solidFill>
                  <a:srgbClr val="5F5F5F"/>
                </a:solidFill>
                <a:latin typeface="Arial"/>
                <a:cs typeface="Arial"/>
              </a:rPr>
              <a:t>e</a:t>
            </a:r>
            <a:r>
              <a:rPr sz="1800" spc="0" dirty="0" smtClean="0">
                <a:solidFill>
                  <a:srgbClr val="5F5F5F"/>
                </a:solidFill>
                <a:latin typeface="Arial"/>
                <a:cs typeface="Arial"/>
              </a:rPr>
              <a:t>g</a:t>
            </a:r>
            <a:r>
              <a:rPr sz="1800" spc="-9" dirty="0" smtClean="0">
                <a:solidFill>
                  <a:srgbClr val="5F5F5F"/>
                </a:solidFill>
                <a:latin typeface="Arial"/>
                <a:cs typeface="Arial"/>
              </a:rPr>
              <a:t>a</a:t>
            </a:r>
            <a:r>
              <a:rPr sz="1800" spc="0" dirty="0" smtClean="0">
                <a:solidFill>
                  <a:srgbClr val="5F5F5F"/>
                </a:solidFill>
                <a:latin typeface="Arial"/>
                <a:cs typeface="Arial"/>
              </a:rPr>
              <a:t>r</a:t>
            </a:r>
            <a:r>
              <a:rPr sz="1800" spc="4" dirty="0" smtClean="0">
                <a:solidFill>
                  <a:srgbClr val="5F5F5F"/>
                </a:solidFill>
                <a:latin typeface="Arial"/>
                <a:cs typeface="Arial"/>
              </a:rPr>
              <a:t>d</a:t>
            </a:r>
            <a:r>
              <a:rPr sz="1800" spc="0" dirty="0" smtClean="0">
                <a:solidFill>
                  <a:srgbClr val="5F5F5F"/>
                </a:solidFill>
                <a:latin typeface="Arial"/>
                <a:cs typeface="Arial"/>
              </a:rPr>
              <a:t>less</a:t>
            </a:r>
            <a:r>
              <a:rPr sz="1800" spc="29" dirty="0" smtClean="0">
                <a:solidFill>
                  <a:srgbClr val="5F5F5F"/>
                </a:solidFill>
                <a:latin typeface="Arial"/>
                <a:cs typeface="Arial"/>
              </a:rPr>
              <a:t> </a:t>
            </a:r>
            <a:r>
              <a:rPr sz="1800" spc="-4" dirty="0" smtClean="0">
                <a:solidFill>
                  <a:srgbClr val="5F5F5F"/>
                </a:solidFill>
                <a:latin typeface="Arial"/>
                <a:cs typeface="Arial"/>
              </a:rPr>
              <a:t>o</a:t>
            </a:r>
            <a:r>
              <a:rPr sz="1800" spc="0" dirty="0" smtClean="0">
                <a:solidFill>
                  <a:srgbClr val="5F5F5F"/>
                </a:solidFill>
                <a:latin typeface="Arial"/>
                <a:cs typeface="Arial"/>
              </a:rPr>
              <a:t>f</a:t>
            </a:r>
            <a:r>
              <a:rPr sz="1800" spc="25" dirty="0" smtClean="0">
                <a:solidFill>
                  <a:srgbClr val="5F5F5F"/>
                </a:solidFill>
                <a:latin typeface="Arial"/>
                <a:cs typeface="Arial"/>
              </a:rPr>
              <a:t> </a:t>
            </a:r>
            <a:r>
              <a:rPr sz="1800" spc="0" dirty="0" smtClean="0">
                <a:solidFill>
                  <a:srgbClr val="5F5F5F"/>
                </a:solidFill>
                <a:latin typeface="Arial"/>
                <a:cs typeface="Arial"/>
              </a:rPr>
              <a:t>any cus</a:t>
            </a:r>
            <a:r>
              <a:rPr sz="1800" spc="9" dirty="0" smtClean="0">
                <a:solidFill>
                  <a:srgbClr val="5F5F5F"/>
                </a:solidFill>
                <a:latin typeface="Arial"/>
                <a:cs typeface="Arial"/>
              </a:rPr>
              <a:t>t</a:t>
            </a:r>
            <a:r>
              <a:rPr sz="1800" spc="0" dirty="0" smtClean="0">
                <a:solidFill>
                  <a:srgbClr val="5F5F5F"/>
                </a:solidFill>
                <a:latin typeface="Arial"/>
                <a:cs typeface="Arial"/>
              </a:rPr>
              <a:t>om</a:t>
            </a:r>
            <a:r>
              <a:rPr sz="1800" spc="-4" dirty="0" smtClean="0">
                <a:solidFill>
                  <a:srgbClr val="5F5F5F"/>
                </a:solidFill>
                <a:latin typeface="Arial"/>
                <a:cs typeface="Arial"/>
              </a:rPr>
              <a:t>i</a:t>
            </a:r>
            <a:r>
              <a:rPr sz="1800" spc="0" dirty="0" smtClean="0">
                <a:solidFill>
                  <a:srgbClr val="5F5F5F"/>
                </a:solidFill>
                <a:latin typeface="Arial"/>
                <a:cs typeface="Arial"/>
              </a:rPr>
              <a:t>zed </a:t>
            </a:r>
            <a:endParaRPr sz="1800" dirty="0">
              <a:latin typeface="Arial"/>
              <a:cs typeface="Arial"/>
            </a:endParaRPr>
          </a:p>
          <a:p>
            <a:pPr marL="12700" algn="just">
              <a:lnSpc>
                <a:spcPts val="2069"/>
              </a:lnSpc>
              <a:spcBef>
                <a:spcPts val="954"/>
              </a:spcBef>
            </a:pPr>
            <a:r>
              <a:rPr sz="1800" spc="0" dirty="0" smtClean="0">
                <a:solidFill>
                  <a:srgbClr val="5F5F5F"/>
                </a:solidFill>
                <a:latin typeface="Arial"/>
                <a:cs typeface="Arial"/>
              </a:rPr>
              <a:t>setti</a:t>
            </a:r>
            <a:r>
              <a:rPr sz="1800" spc="-4" dirty="0" smtClean="0">
                <a:solidFill>
                  <a:srgbClr val="5F5F5F"/>
                </a:solidFill>
                <a:latin typeface="Arial"/>
                <a:cs typeface="Arial"/>
              </a:rPr>
              <a:t>n</a:t>
            </a:r>
            <a:r>
              <a:rPr sz="1800" spc="0" dirty="0" smtClean="0">
                <a:solidFill>
                  <a:srgbClr val="5F5F5F"/>
                </a:solidFill>
                <a:latin typeface="Arial"/>
                <a:cs typeface="Arial"/>
              </a:rPr>
              <a:t>gs</a:t>
            </a:r>
            <a:r>
              <a:rPr sz="1800" spc="4" dirty="0" smtClean="0">
                <a:solidFill>
                  <a:srgbClr val="5F5F5F"/>
                </a:solidFill>
                <a:latin typeface="Arial"/>
                <a:cs typeface="Arial"/>
              </a:rPr>
              <a:t> </a:t>
            </a:r>
            <a:r>
              <a:rPr sz="1800" spc="0" dirty="0" smtClean="0">
                <a:solidFill>
                  <a:srgbClr val="5F5F5F"/>
                </a:solidFill>
                <a:latin typeface="Arial"/>
                <a:cs typeface="Arial"/>
              </a:rPr>
              <a:t>th</a:t>
            </a:r>
            <a:r>
              <a:rPr sz="1800" spc="-4" dirty="0" smtClean="0">
                <a:solidFill>
                  <a:srgbClr val="5F5F5F"/>
                </a:solidFill>
                <a:latin typeface="Arial"/>
                <a:cs typeface="Arial"/>
              </a:rPr>
              <a:t>a</a:t>
            </a:r>
            <a:r>
              <a:rPr sz="1800" spc="0" dirty="0" smtClean="0">
                <a:solidFill>
                  <a:srgbClr val="5F5F5F"/>
                </a:solidFill>
                <a:latin typeface="Arial"/>
                <a:cs typeface="Arial"/>
              </a:rPr>
              <a:t>t</a:t>
            </a:r>
            <a:r>
              <a:rPr sz="1800" spc="25" dirty="0" smtClean="0">
                <a:solidFill>
                  <a:srgbClr val="5F5F5F"/>
                </a:solidFill>
                <a:latin typeface="Arial"/>
                <a:cs typeface="Arial"/>
              </a:rPr>
              <a:t> </a:t>
            </a:r>
            <a:r>
              <a:rPr sz="1800" spc="0" dirty="0" smtClean="0">
                <a:solidFill>
                  <a:srgbClr val="5F5F5F"/>
                </a:solidFill>
                <a:latin typeface="Arial"/>
                <a:cs typeface="Arial"/>
              </a:rPr>
              <a:t>mac</a:t>
            </a:r>
            <a:r>
              <a:rPr sz="1800" spc="-9" dirty="0" smtClean="0">
                <a:solidFill>
                  <a:srgbClr val="5F5F5F"/>
                </a:solidFill>
                <a:latin typeface="Arial"/>
                <a:cs typeface="Arial"/>
              </a:rPr>
              <a:t>h</a:t>
            </a:r>
            <a:r>
              <a:rPr sz="1800" spc="0" dirty="0" smtClean="0">
                <a:solidFill>
                  <a:srgbClr val="5F5F5F"/>
                </a:solidFill>
                <a:latin typeface="Arial"/>
                <a:cs typeface="Arial"/>
              </a:rPr>
              <a:t>ine</a:t>
            </a:r>
            <a:r>
              <a:rPr sz="1800" spc="10" dirty="0" smtClean="0">
                <a:solidFill>
                  <a:srgbClr val="5F5F5F"/>
                </a:solidFill>
                <a:latin typeface="Arial"/>
                <a:cs typeface="Arial"/>
              </a:rPr>
              <a:t> </a:t>
            </a:r>
            <a:r>
              <a:rPr sz="1800" spc="0" dirty="0" smtClean="0">
                <a:solidFill>
                  <a:srgbClr val="5F5F5F"/>
                </a:solidFill>
                <a:latin typeface="Arial"/>
                <a:cs typeface="Arial"/>
              </a:rPr>
              <a:t>might</a:t>
            </a:r>
            <a:r>
              <a:rPr sz="1800" spc="10" dirty="0" smtClean="0">
                <a:solidFill>
                  <a:srgbClr val="5F5F5F"/>
                </a:solidFill>
                <a:latin typeface="Arial"/>
                <a:cs typeface="Arial"/>
              </a:rPr>
              <a:t> </a:t>
            </a:r>
            <a:r>
              <a:rPr sz="1800" spc="0" dirty="0" smtClean="0">
                <a:solidFill>
                  <a:srgbClr val="5F5F5F"/>
                </a:solidFill>
                <a:latin typeface="Arial"/>
                <a:cs typeface="Arial"/>
              </a:rPr>
              <a:t>h</a:t>
            </a:r>
            <a:r>
              <a:rPr sz="1800" spc="-9" dirty="0" smtClean="0">
                <a:solidFill>
                  <a:srgbClr val="5F5F5F"/>
                </a:solidFill>
                <a:latin typeface="Arial"/>
                <a:cs typeface="Arial"/>
              </a:rPr>
              <a:t>a</a:t>
            </a:r>
            <a:r>
              <a:rPr sz="1800" spc="0" dirty="0" smtClean="0">
                <a:solidFill>
                  <a:srgbClr val="5F5F5F"/>
                </a:solidFill>
                <a:latin typeface="Arial"/>
                <a:cs typeface="Arial"/>
              </a:rPr>
              <a:t>ve</a:t>
            </a:r>
            <a:r>
              <a:rPr sz="1800" spc="4" dirty="0" smtClean="0">
                <a:solidFill>
                  <a:srgbClr val="5F5F5F"/>
                </a:solidFill>
                <a:latin typeface="Arial"/>
                <a:cs typeface="Arial"/>
              </a:rPr>
              <a:t> </a:t>
            </a:r>
            <a:r>
              <a:rPr sz="1800" spc="0" dirty="0" smtClean="0">
                <a:solidFill>
                  <a:srgbClr val="5F5F5F"/>
                </a:solidFill>
                <a:latin typeface="Arial"/>
                <a:cs typeface="Arial"/>
              </a:rPr>
              <a:t>th</a:t>
            </a:r>
            <a:r>
              <a:rPr sz="1800" spc="-4" dirty="0" smtClean="0">
                <a:solidFill>
                  <a:srgbClr val="5F5F5F"/>
                </a:solidFill>
                <a:latin typeface="Arial"/>
                <a:cs typeface="Arial"/>
              </a:rPr>
              <a:t>a</a:t>
            </a:r>
            <a:r>
              <a:rPr sz="1800" spc="0" dirty="0" smtClean="0">
                <a:solidFill>
                  <a:srgbClr val="5F5F5F"/>
                </a:solidFill>
                <a:latin typeface="Arial"/>
                <a:cs typeface="Arial"/>
              </a:rPr>
              <a:t>t</a:t>
            </a:r>
            <a:r>
              <a:rPr sz="1800" spc="10" dirty="0" smtClean="0">
                <a:solidFill>
                  <a:srgbClr val="5F5F5F"/>
                </a:solidFill>
                <a:latin typeface="Arial"/>
                <a:cs typeface="Arial"/>
              </a:rPr>
              <a:t> </a:t>
            </a:r>
            <a:r>
              <a:rPr sz="1800" spc="14" dirty="0" smtClean="0">
                <a:solidFill>
                  <a:srgbClr val="5F5F5F"/>
                </a:solidFill>
                <a:latin typeface="Arial"/>
                <a:cs typeface="Arial"/>
              </a:rPr>
              <a:t>c</a:t>
            </a:r>
            <a:r>
              <a:rPr sz="1800" spc="4" dirty="0" smtClean="0">
                <a:solidFill>
                  <a:srgbClr val="5F5F5F"/>
                </a:solidFill>
                <a:latin typeface="Arial"/>
                <a:cs typeface="Arial"/>
              </a:rPr>
              <a:t>o</a:t>
            </a:r>
            <a:r>
              <a:rPr sz="1800" spc="0" dirty="0" smtClean="0">
                <a:solidFill>
                  <a:srgbClr val="5F5F5F"/>
                </a:solidFill>
                <a:latin typeface="Arial"/>
                <a:cs typeface="Arial"/>
              </a:rPr>
              <a:t>u</a:t>
            </a:r>
            <a:r>
              <a:rPr sz="1800" spc="-4" dirty="0" smtClean="0">
                <a:solidFill>
                  <a:srgbClr val="5F5F5F"/>
                </a:solidFill>
                <a:latin typeface="Arial"/>
                <a:cs typeface="Arial"/>
              </a:rPr>
              <a:t>l</a:t>
            </a:r>
            <a:r>
              <a:rPr sz="1800" spc="0" dirty="0" smtClean="0">
                <a:solidFill>
                  <a:srgbClr val="5F5F5F"/>
                </a:solidFill>
                <a:latin typeface="Arial"/>
                <a:cs typeface="Arial"/>
              </a:rPr>
              <a:t>d</a:t>
            </a:r>
            <a:r>
              <a:rPr sz="1800" spc="4" dirty="0" smtClean="0">
                <a:solidFill>
                  <a:srgbClr val="5F5F5F"/>
                </a:solidFill>
                <a:latin typeface="Arial"/>
                <a:cs typeface="Arial"/>
              </a:rPr>
              <a:t> d</a:t>
            </a:r>
            <a:r>
              <a:rPr sz="1800" spc="0" dirty="0" smtClean="0">
                <a:solidFill>
                  <a:srgbClr val="5F5F5F"/>
                </a:solidFill>
                <a:latin typeface="Arial"/>
                <a:cs typeface="Arial"/>
              </a:rPr>
              <a:t>iffer</a:t>
            </a:r>
            <a:r>
              <a:rPr sz="1800" spc="10" dirty="0" smtClean="0">
                <a:solidFill>
                  <a:srgbClr val="5F5F5F"/>
                </a:solidFill>
                <a:latin typeface="Arial"/>
                <a:cs typeface="Arial"/>
              </a:rPr>
              <a:t> </a:t>
            </a:r>
            <a:r>
              <a:rPr sz="1800" spc="0" dirty="0" smtClean="0">
                <a:solidFill>
                  <a:srgbClr val="5F5F5F"/>
                </a:solidFill>
                <a:latin typeface="Arial"/>
                <a:cs typeface="Arial"/>
              </a:rPr>
              <a:t>from</a:t>
            </a:r>
            <a:r>
              <a:rPr sz="1800" spc="10" dirty="0" smtClean="0">
                <a:solidFill>
                  <a:srgbClr val="5F5F5F"/>
                </a:solidFill>
                <a:latin typeface="Arial"/>
                <a:cs typeface="Arial"/>
              </a:rPr>
              <a:t> </a:t>
            </a:r>
            <a:r>
              <a:rPr sz="1800" spc="4" dirty="0" smtClean="0">
                <a:solidFill>
                  <a:srgbClr val="5F5F5F"/>
                </a:solidFill>
                <a:latin typeface="Arial"/>
                <a:cs typeface="Arial"/>
              </a:rPr>
              <a:t>t</a:t>
            </a:r>
            <a:r>
              <a:rPr sz="1800" spc="0" dirty="0" smtClean="0">
                <a:solidFill>
                  <a:srgbClr val="5F5F5F"/>
                </a:solidFill>
                <a:latin typeface="Arial"/>
                <a:cs typeface="Arial"/>
              </a:rPr>
              <a:t>he mac</a:t>
            </a:r>
            <a:r>
              <a:rPr sz="1800" spc="-9" dirty="0" smtClean="0">
                <a:solidFill>
                  <a:srgbClr val="5F5F5F"/>
                </a:solidFill>
                <a:latin typeface="Arial"/>
                <a:cs typeface="Arial"/>
              </a:rPr>
              <a:t>h</a:t>
            </a:r>
            <a:r>
              <a:rPr sz="1800" spc="4" dirty="0" smtClean="0">
                <a:solidFill>
                  <a:srgbClr val="5F5F5F"/>
                </a:solidFill>
                <a:latin typeface="Arial"/>
                <a:cs typeface="Arial"/>
              </a:rPr>
              <a:t>i</a:t>
            </a:r>
            <a:r>
              <a:rPr sz="1800" spc="0" dirty="0" smtClean="0">
                <a:solidFill>
                  <a:srgbClr val="5F5F5F"/>
                </a:solidFill>
                <a:latin typeface="Arial"/>
                <a:cs typeface="Arial"/>
              </a:rPr>
              <a:t>ne</a:t>
            </a:r>
            <a:r>
              <a:rPr sz="1800" spc="10" dirty="0" smtClean="0">
                <a:solidFill>
                  <a:srgbClr val="5F5F5F"/>
                </a:solidFill>
                <a:latin typeface="Arial"/>
                <a:cs typeface="Arial"/>
              </a:rPr>
              <a:t> </a:t>
            </a:r>
            <a:r>
              <a:rPr sz="1800" spc="0" dirty="0" smtClean="0">
                <a:solidFill>
                  <a:srgbClr val="5F5F5F"/>
                </a:solidFill>
                <a:latin typeface="Arial"/>
                <a:cs typeface="Arial"/>
              </a:rPr>
              <a:t>us</a:t>
            </a:r>
            <a:r>
              <a:rPr sz="1800" spc="-9" dirty="0" smtClean="0">
                <a:solidFill>
                  <a:srgbClr val="5F5F5F"/>
                </a:solidFill>
                <a:latin typeface="Arial"/>
                <a:cs typeface="Arial"/>
              </a:rPr>
              <a:t>e</a:t>
            </a:r>
            <a:r>
              <a:rPr sz="1800" spc="0" dirty="0" smtClean="0">
                <a:solidFill>
                  <a:srgbClr val="5F5F5F"/>
                </a:solidFill>
                <a:latin typeface="Arial"/>
                <a:cs typeface="Arial"/>
              </a:rPr>
              <a:t>d</a:t>
            </a:r>
            <a:r>
              <a:rPr sz="1800" spc="4" dirty="0" smtClean="0">
                <a:solidFill>
                  <a:srgbClr val="5F5F5F"/>
                </a:solidFill>
                <a:latin typeface="Arial"/>
                <a:cs typeface="Arial"/>
              </a:rPr>
              <a:t> </a:t>
            </a:r>
            <a:r>
              <a:rPr sz="1800" spc="0" dirty="0" smtClean="0">
                <a:solidFill>
                  <a:srgbClr val="5F5F5F"/>
                </a:solidFill>
                <a:latin typeface="Arial"/>
                <a:cs typeface="Arial"/>
              </a:rPr>
              <a:t>f</a:t>
            </a:r>
            <a:r>
              <a:rPr sz="1800" spc="9" dirty="0" smtClean="0">
                <a:solidFill>
                  <a:srgbClr val="5F5F5F"/>
                </a:solidFill>
                <a:latin typeface="Arial"/>
                <a:cs typeface="Arial"/>
              </a:rPr>
              <a:t>o</a:t>
            </a:r>
            <a:r>
              <a:rPr sz="1800" spc="0" dirty="0" smtClean="0">
                <a:solidFill>
                  <a:srgbClr val="5F5F5F"/>
                </a:solidFill>
                <a:latin typeface="Arial"/>
                <a:cs typeface="Arial"/>
              </a:rPr>
              <a:t>r </a:t>
            </a:r>
            <a:endParaRPr sz="1800" dirty="0">
              <a:latin typeface="Arial"/>
              <a:cs typeface="Arial"/>
            </a:endParaRPr>
          </a:p>
          <a:p>
            <a:pPr marL="12700" algn="just">
              <a:lnSpc>
                <a:spcPts val="2069"/>
              </a:lnSpc>
              <a:spcBef>
                <a:spcPts val="954"/>
              </a:spcBef>
            </a:pPr>
            <a:r>
              <a:rPr sz="1800" spc="-39" dirty="0" smtClean="0">
                <a:solidFill>
                  <a:srgbClr val="5F5F5F"/>
                </a:solidFill>
                <a:latin typeface="Arial"/>
                <a:cs typeface="Arial"/>
              </a:rPr>
              <a:t>w</a:t>
            </a:r>
            <a:r>
              <a:rPr sz="1800" spc="0" dirty="0" smtClean="0">
                <a:solidFill>
                  <a:srgbClr val="5F5F5F"/>
                </a:solidFill>
                <a:latin typeface="Arial"/>
                <a:cs typeface="Arial"/>
              </a:rPr>
              <a:t>riti</a:t>
            </a:r>
            <a:r>
              <a:rPr sz="1800" spc="-4" dirty="0" smtClean="0">
                <a:solidFill>
                  <a:srgbClr val="5F5F5F"/>
                </a:solidFill>
                <a:latin typeface="Arial"/>
                <a:cs typeface="Arial"/>
              </a:rPr>
              <a:t>n</a:t>
            </a:r>
            <a:r>
              <a:rPr sz="1800" spc="0" dirty="0" smtClean="0">
                <a:solidFill>
                  <a:srgbClr val="5F5F5F"/>
                </a:solidFill>
                <a:latin typeface="Arial"/>
                <a:cs typeface="Arial"/>
              </a:rPr>
              <a:t>g</a:t>
            </a:r>
            <a:r>
              <a:rPr sz="1800" spc="49" dirty="0" smtClean="0">
                <a:solidFill>
                  <a:srgbClr val="5F5F5F"/>
                </a:solidFill>
                <a:latin typeface="Arial"/>
                <a:cs typeface="Arial"/>
              </a:rPr>
              <a:t> </a:t>
            </a:r>
            <a:r>
              <a:rPr sz="1800" spc="-4" dirty="0" smtClean="0">
                <a:solidFill>
                  <a:srgbClr val="5F5F5F"/>
                </a:solidFill>
                <a:latin typeface="Arial"/>
                <a:cs typeface="Arial"/>
              </a:rPr>
              <a:t>an</a:t>
            </a:r>
            <a:r>
              <a:rPr sz="1800" spc="0" dirty="0" smtClean="0">
                <a:solidFill>
                  <a:srgbClr val="5F5F5F"/>
                </a:solidFill>
                <a:latin typeface="Arial"/>
                <a:cs typeface="Arial"/>
              </a:rPr>
              <a:t>d</a:t>
            </a:r>
            <a:r>
              <a:rPr sz="1800" spc="14" dirty="0" smtClean="0">
                <a:solidFill>
                  <a:srgbClr val="5F5F5F"/>
                </a:solidFill>
                <a:latin typeface="Arial"/>
                <a:cs typeface="Arial"/>
              </a:rPr>
              <a:t> </a:t>
            </a:r>
            <a:r>
              <a:rPr sz="1800" spc="0" dirty="0" smtClean="0">
                <a:solidFill>
                  <a:srgbClr val="5F5F5F"/>
                </a:solidFill>
                <a:latin typeface="Arial"/>
                <a:cs typeface="Arial"/>
              </a:rPr>
              <a:t>testi</a:t>
            </a:r>
            <a:r>
              <a:rPr sz="1800" spc="-4" dirty="0" smtClean="0">
                <a:solidFill>
                  <a:srgbClr val="5F5F5F"/>
                </a:solidFill>
                <a:latin typeface="Arial"/>
                <a:cs typeface="Arial"/>
              </a:rPr>
              <a:t>n</a:t>
            </a:r>
            <a:r>
              <a:rPr sz="1800" spc="0" dirty="0" smtClean="0">
                <a:solidFill>
                  <a:srgbClr val="5F5F5F"/>
                </a:solidFill>
                <a:latin typeface="Arial"/>
                <a:cs typeface="Arial"/>
              </a:rPr>
              <a:t>g the co</a:t>
            </a:r>
            <a:r>
              <a:rPr sz="1800" spc="-9" dirty="0" smtClean="0">
                <a:solidFill>
                  <a:srgbClr val="5F5F5F"/>
                </a:solidFill>
                <a:latin typeface="Arial"/>
                <a:cs typeface="Arial"/>
              </a:rPr>
              <a:t>d</a:t>
            </a:r>
            <a:r>
              <a:rPr sz="1800" spc="-4" dirty="0" smtClean="0">
                <a:solidFill>
                  <a:srgbClr val="5F5F5F"/>
                </a:solidFill>
                <a:latin typeface="Arial"/>
                <a:cs typeface="Arial"/>
              </a:rPr>
              <a:t>e</a:t>
            </a:r>
            <a:r>
              <a:rPr sz="1800" spc="0" dirty="0" smtClean="0">
                <a:solidFill>
                  <a:srgbClr val="5F5F5F"/>
                </a:solidFill>
                <a:latin typeface="Arial"/>
                <a:cs typeface="Arial"/>
              </a:rPr>
              <a:t>.</a:t>
            </a:r>
            <a:endParaRPr sz="1800" dirty="0">
              <a:latin typeface="Arial"/>
              <a:cs typeface="Arial"/>
            </a:endParaRPr>
          </a:p>
          <a:p>
            <a:pPr marR="630657" algn="r">
              <a:lnSpc>
                <a:spcPct val="95825"/>
              </a:lnSpc>
              <a:spcBef>
                <a:spcPts val="1414"/>
              </a:spcBef>
            </a:pPr>
            <a:r>
              <a:rPr sz="1800" spc="0" dirty="0" smtClean="0">
                <a:solidFill>
                  <a:srgbClr val="5F5F5F"/>
                </a:solidFill>
                <a:latin typeface="Arial"/>
                <a:cs typeface="Arial"/>
              </a:rPr>
              <a:t>– </a:t>
            </a:r>
            <a:r>
              <a:rPr sz="1800" spc="4" dirty="0" smtClean="0">
                <a:solidFill>
                  <a:srgbClr val="5F5F5F"/>
                </a:solidFill>
                <a:latin typeface="Arial"/>
                <a:cs typeface="Arial"/>
              </a:rPr>
              <a:t>O</a:t>
            </a:r>
            <a:r>
              <a:rPr sz="1800" spc="0" dirty="0" smtClean="0">
                <a:solidFill>
                  <a:srgbClr val="5F5F5F"/>
                </a:solidFill>
                <a:latin typeface="Arial"/>
                <a:cs typeface="Arial"/>
              </a:rPr>
              <a:t>pe</a:t>
            </a:r>
            <a:r>
              <a:rPr sz="1800" spc="-4" dirty="0" smtClean="0">
                <a:solidFill>
                  <a:srgbClr val="5F5F5F"/>
                </a:solidFill>
                <a:latin typeface="Arial"/>
                <a:cs typeface="Arial"/>
              </a:rPr>
              <a:t>n</a:t>
            </a:r>
            <a:r>
              <a:rPr sz="1800" spc="0" dirty="0" smtClean="0">
                <a:solidFill>
                  <a:srgbClr val="5F5F5F"/>
                </a:solidFill>
                <a:latin typeface="Arial"/>
                <a:cs typeface="Arial"/>
              </a:rPr>
              <a:t>source</a:t>
            </a:r>
            <a:r>
              <a:rPr sz="1800" spc="4" dirty="0" smtClean="0">
                <a:solidFill>
                  <a:srgbClr val="5F5F5F"/>
                </a:solidFill>
                <a:latin typeface="Arial"/>
                <a:cs typeface="Arial"/>
              </a:rPr>
              <a:t>.</a:t>
            </a:r>
            <a:r>
              <a:rPr sz="1800" spc="0" dirty="0" smtClean="0">
                <a:solidFill>
                  <a:srgbClr val="5F5F5F"/>
                </a:solidFill>
                <a:latin typeface="Arial"/>
                <a:cs typeface="Arial"/>
              </a:rPr>
              <a:t>com</a:t>
            </a:r>
            <a:endParaRPr sz="1800" dirty="0">
              <a:latin typeface="Arial"/>
              <a:cs typeface="Arial"/>
            </a:endParaRPr>
          </a:p>
        </p:txBody>
      </p:sp>
      <p:sp>
        <p:nvSpPr>
          <p:cNvPr id="2" name="object 2"/>
          <p:cNvSpPr txBox="1"/>
          <p:nvPr/>
        </p:nvSpPr>
        <p:spPr>
          <a:xfrm>
            <a:off x="258267" y="3233560"/>
            <a:ext cx="16438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33399"/>
                </a:solidFill>
                <a:latin typeface="Wingdings"/>
                <a:cs typeface="Wingdings"/>
                <a:hlinkClick r:id="rId3"/>
              </a:rPr>
              <a:t></a:t>
            </a:r>
            <a:endParaRPr sz="1800">
              <a:latin typeface="Wingdings"/>
              <a:cs typeface="Wingding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txBox="1"/>
          <p:nvPr/>
        </p:nvSpPr>
        <p:spPr>
          <a:xfrm>
            <a:off x="126898" y="201549"/>
            <a:ext cx="1276761"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Docker</a:t>
            </a:r>
            <a:endParaRPr sz="3200">
              <a:latin typeface="Calibri"/>
              <a:cs typeface="Calibri"/>
            </a:endParaRPr>
          </a:p>
        </p:txBody>
      </p:sp>
      <p:sp>
        <p:nvSpPr>
          <p:cNvPr id="12" name="object 12"/>
          <p:cNvSpPr txBox="1"/>
          <p:nvPr/>
        </p:nvSpPr>
        <p:spPr>
          <a:xfrm>
            <a:off x="535940" y="1213977"/>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11" name="object 11"/>
          <p:cNvSpPr txBox="1"/>
          <p:nvPr/>
        </p:nvSpPr>
        <p:spPr>
          <a:xfrm>
            <a:off x="879144" y="1213882"/>
            <a:ext cx="1646426" cy="279908"/>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19" dirty="0" smtClean="0">
                <a:solidFill>
                  <a:srgbClr val="5F5F5F"/>
                </a:solidFill>
                <a:latin typeface="Arial"/>
                <a:cs typeface="Arial"/>
              </a:rPr>
              <a:t> </a:t>
            </a:r>
            <a:r>
              <a:rPr sz="2000" spc="0" dirty="0" smtClean="0">
                <a:solidFill>
                  <a:srgbClr val="5F5F5F"/>
                </a:solidFill>
                <a:latin typeface="Arial"/>
                <a:cs typeface="Arial"/>
              </a:rPr>
              <a:t>has</a:t>
            </a:r>
            <a:endParaRPr sz="2000">
              <a:latin typeface="Arial"/>
              <a:cs typeface="Arial"/>
            </a:endParaRPr>
          </a:p>
        </p:txBody>
      </p:sp>
      <p:sp>
        <p:nvSpPr>
          <p:cNvPr id="10" name="object 10"/>
          <p:cNvSpPr txBox="1"/>
          <p:nvPr/>
        </p:nvSpPr>
        <p:spPr>
          <a:xfrm>
            <a:off x="993444" y="1701410"/>
            <a:ext cx="180326" cy="2231509"/>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516"/>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620"/>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622"/>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620"/>
              </a:spcBef>
            </a:pPr>
            <a:r>
              <a:rPr sz="2000" spc="0" dirty="0" smtClean="0">
                <a:solidFill>
                  <a:srgbClr val="333399"/>
                </a:solidFill>
                <a:latin typeface="Wingdings"/>
                <a:cs typeface="Wingdings"/>
              </a:rPr>
              <a:t></a:t>
            </a:r>
            <a:endParaRPr sz="2000">
              <a:latin typeface="Wingdings"/>
              <a:cs typeface="Wingdings"/>
            </a:endParaRPr>
          </a:p>
        </p:txBody>
      </p:sp>
      <p:sp>
        <p:nvSpPr>
          <p:cNvPr id="9" name="object 9"/>
          <p:cNvSpPr txBox="1"/>
          <p:nvPr/>
        </p:nvSpPr>
        <p:spPr>
          <a:xfrm>
            <a:off x="1279906" y="1701315"/>
            <a:ext cx="1789097" cy="2231509"/>
          </a:xfrm>
          <a:prstGeom prst="rect">
            <a:avLst/>
          </a:prstGeom>
        </p:spPr>
        <p:txBody>
          <a:bodyPr wrap="square" lIns="0" tIns="0" rIns="0" bIns="0" rtlCol="0">
            <a:noAutofit/>
          </a:bodyPr>
          <a:lstStyle/>
          <a:p>
            <a:pPr marL="12700" algn="just">
              <a:lnSpc>
                <a:spcPts val="2150"/>
              </a:lnSpc>
              <a:spcBef>
                <a:spcPts val="107"/>
              </a:spcBef>
            </a:pPr>
            <a:r>
              <a:rPr sz="2000" spc="0" dirty="0" smtClean="0">
                <a:solidFill>
                  <a:srgbClr val="5F5F5F"/>
                </a:solidFill>
                <a:latin typeface="Arial"/>
                <a:cs typeface="Arial"/>
              </a:rPr>
              <a:t>Root</a:t>
            </a:r>
            <a:r>
              <a:rPr sz="2000" spc="-14" dirty="0" smtClean="0">
                <a:solidFill>
                  <a:srgbClr val="5F5F5F"/>
                </a:solidFill>
                <a:latin typeface="Arial"/>
                <a:cs typeface="Arial"/>
              </a:rPr>
              <a:t> </a:t>
            </a:r>
            <a:r>
              <a:rPr sz="2000" spc="0" dirty="0" smtClean="0">
                <a:solidFill>
                  <a:srgbClr val="5F5F5F"/>
                </a:solidFill>
                <a:latin typeface="Arial"/>
                <a:cs typeface="Arial"/>
              </a:rPr>
              <a:t>f</a:t>
            </a:r>
            <a:r>
              <a:rPr sz="2000" spc="-9" dirty="0" smtClean="0">
                <a:solidFill>
                  <a:srgbClr val="5F5F5F"/>
                </a:solidFill>
                <a:latin typeface="Arial"/>
                <a:cs typeface="Arial"/>
              </a:rPr>
              <a:t>i</a:t>
            </a:r>
            <a:r>
              <a:rPr sz="2000" spc="0" dirty="0" smtClean="0">
                <a:solidFill>
                  <a:srgbClr val="5F5F5F"/>
                </a:solidFill>
                <a:latin typeface="Arial"/>
                <a:cs typeface="Arial"/>
              </a:rPr>
              <a:t>lesystem</a:t>
            </a:r>
            <a:endParaRPr sz="2000" dirty="0">
              <a:latin typeface="Arial"/>
              <a:cs typeface="Arial"/>
            </a:endParaRPr>
          </a:p>
          <a:p>
            <a:pPr marL="12700" marR="811776" algn="just">
              <a:lnSpc>
                <a:spcPts val="2299"/>
              </a:lnSpc>
              <a:spcBef>
                <a:spcPts val="1435"/>
              </a:spcBef>
            </a:pPr>
            <a:r>
              <a:rPr sz="2000" spc="0" dirty="0" smtClean="0">
                <a:solidFill>
                  <a:srgbClr val="5F5F5F"/>
                </a:solidFill>
                <a:latin typeface="Arial"/>
                <a:cs typeface="Arial"/>
              </a:rPr>
              <a:t>Pro</a:t>
            </a:r>
            <a:r>
              <a:rPr sz="2000" spc="4" dirty="0" smtClean="0">
                <a:solidFill>
                  <a:srgbClr val="5F5F5F"/>
                </a:solidFill>
                <a:latin typeface="Arial"/>
                <a:cs typeface="Arial"/>
              </a:rPr>
              <a:t>c</a:t>
            </a:r>
            <a:r>
              <a:rPr sz="2000" spc="0" dirty="0" smtClean="0">
                <a:solidFill>
                  <a:srgbClr val="5F5F5F"/>
                </a:solidFill>
                <a:latin typeface="Arial"/>
                <a:cs typeface="Arial"/>
              </a:rPr>
              <a:t>e</a:t>
            </a:r>
            <a:r>
              <a:rPr sz="2000" spc="4" dirty="0" smtClean="0">
                <a:solidFill>
                  <a:srgbClr val="5F5F5F"/>
                </a:solidFill>
                <a:latin typeface="Arial"/>
                <a:cs typeface="Arial"/>
              </a:rPr>
              <a:t>s</a:t>
            </a:r>
            <a:r>
              <a:rPr sz="2000" spc="0" dirty="0" smtClean="0">
                <a:solidFill>
                  <a:srgbClr val="5F5F5F"/>
                </a:solidFill>
                <a:latin typeface="Arial"/>
                <a:cs typeface="Arial"/>
              </a:rPr>
              <a:t>s </a:t>
            </a:r>
            <a:endParaRPr sz="2000" dirty="0">
              <a:latin typeface="Arial"/>
              <a:cs typeface="Arial"/>
            </a:endParaRPr>
          </a:p>
          <a:p>
            <a:pPr marL="12700" marR="811776" algn="just">
              <a:lnSpc>
                <a:spcPts val="2299"/>
              </a:lnSpc>
              <a:spcBef>
                <a:spcPts val="1540"/>
              </a:spcBef>
            </a:pPr>
            <a:r>
              <a:rPr sz="2000" spc="0" dirty="0" smtClean="0">
                <a:solidFill>
                  <a:srgbClr val="5F5F5F"/>
                </a:solidFill>
                <a:latin typeface="Arial"/>
                <a:cs typeface="Arial"/>
              </a:rPr>
              <a:t>Memory </a:t>
            </a:r>
            <a:endParaRPr sz="2000" dirty="0">
              <a:latin typeface="Arial"/>
              <a:cs typeface="Arial"/>
            </a:endParaRPr>
          </a:p>
          <a:p>
            <a:pPr marL="12700" marR="142965" algn="just">
              <a:lnSpc>
                <a:spcPct val="95825"/>
              </a:lnSpc>
              <a:spcBef>
                <a:spcPts val="1580"/>
              </a:spcBef>
            </a:pPr>
            <a:r>
              <a:rPr sz="2000" spc="0" dirty="0" smtClean="0">
                <a:solidFill>
                  <a:srgbClr val="5F5F5F"/>
                </a:solidFill>
                <a:latin typeface="Arial"/>
                <a:cs typeface="Arial"/>
              </a:rPr>
              <a:t>N</a:t>
            </a:r>
            <a:r>
              <a:rPr sz="2000" spc="4" dirty="0" smtClean="0">
                <a:solidFill>
                  <a:srgbClr val="5F5F5F"/>
                </a:solidFill>
                <a:latin typeface="Arial"/>
                <a:cs typeface="Arial"/>
              </a:rPr>
              <a:t>e</a:t>
            </a:r>
            <a:r>
              <a:rPr sz="2000" spc="0" dirty="0" smtClean="0">
                <a:solidFill>
                  <a:srgbClr val="5F5F5F"/>
                </a:solidFill>
                <a:latin typeface="Arial"/>
                <a:cs typeface="Arial"/>
              </a:rPr>
              <a:t>two</a:t>
            </a:r>
            <a:r>
              <a:rPr sz="2000" spc="4" dirty="0" smtClean="0">
                <a:solidFill>
                  <a:srgbClr val="5F5F5F"/>
                </a:solidFill>
                <a:latin typeface="Arial"/>
                <a:cs typeface="Arial"/>
              </a:rPr>
              <a:t>r</a:t>
            </a:r>
            <a:r>
              <a:rPr sz="2000" spc="0" dirty="0" smtClean="0">
                <a:solidFill>
                  <a:srgbClr val="5F5F5F"/>
                </a:solidFill>
                <a:latin typeface="Arial"/>
                <a:cs typeface="Arial"/>
              </a:rPr>
              <a:t>k</a:t>
            </a:r>
            <a:r>
              <a:rPr sz="2000" spc="-34" dirty="0" smtClean="0">
                <a:solidFill>
                  <a:srgbClr val="5F5F5F"/>
                </a:solidFill>
                <a:latin typeface="Arial"/>
                <a:cs typeface="Arial"/>
              </a:rPr>
              <a:t> </a:t>
            </a:r>
            <a:endParaRPr lang="en-US" sz="2000" spc="-34" dirty="0" smtClean="0">
              <a:solidFill>
                <a:srgbClr val="5F5F5F"/>
              </a:solidFill>
              <a:latin typeface="Arial"/>
              <a:cs typeface="Arial"/>
            </a:endParaRPr>
          </a:p>
          <a:p>
            <a:pPr marL="12700" marR="142965" algn="just">
              <a:lnSpc>
                <a:spcPct val="95825"/>
              </a:lnSpc>
              <a:spcBef>
                <a:spcPts val="1580"/>
              </a:spcBef>
            </a:pPr>
            <a:r>
              <a:rPr lang="en-US" sz="2000" spc="-34" smtClean="0">
                <a:solidFill>
                  <a:srgbClr val="5F5F5F"/>
                </a:solidFill>
                <a:latin typeface="Arial"/>
                <a:cs typeface="Arial"/>
              </a:rPr>
              <a:t>Secrets</a:t>
            </a:r>
            <a:endParaRPr sz="2000" dirty="0">
              <a:latin typeface="Arial"/>
              <a:cs typeface="Arial"/>
            </a:endParaRPr>
          </a:p>
        </p:txBody>
      </p:sp>
      <p:sp>
        <p:nvSpPr>
          <p:cNvPr id="8" name="object 8"/>
          <p:cNvSpPr txBox="1"/>
          <p:nvPr/>
        </p:nvSpPr>
        <p:spPr>
          <a:xfrm>
            <a:off x="535940" y="4140692"/>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7" name="object 7"/>
          <p:cNvSpPr txBox="1"/>
          <p:nvPr/>
        </p:nvSpPr>
        <p:spPr>
          <a:xfrm>
            <a:off x="879144" y="4140597"/>
            <a:ext cx="2227495"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Mult</a:t>
            </a:r>
            <a:r>
              <a:rPr sz="2000" spc="-4" dirty="0" smtClean="0">
                <a:solidFill>
                  <a:srgbClr val="5F5F5F"/>
                </a:solidFill>
                <a:latin typeface="Arial"/>
                <a:cs typeface="Arial"/>
              </a:rPr>
              <a:t>i</a:t>
            </a:r>
            <a:r>
              <a:rPr sz="2000" spc="0" dirty="0" smtClean="0">
                <a:solidFill>
                  <a:srgbClr val="5F5F5F"/>
                </a:solidFill>
                <a:latin typeface="Arial"/>
                <a:cs typeface="Arial"/>
              </a:rPr>
              <a:t>ple appli</a:t>
            </a:r>
            <a:r>
              <a:rPr sz="2000" spc="9" dirty="0" smtClean="0">
                <a:solidFill>
                  <a:srgbClr val="5F5F5F"/>
                </a:solidFill>
                <a:latin typeface="Arial"/>
                <a:cs typeface="Arial"/>
              </a:rPr>
              <a:t>c</a:t>
            </a:r>
            <a:r>
              <a:rPr sz="2000" spc="0" dirty="0" smtClean="0">
                <a:solidFill>
                  <a:srgbClr val="5F5F5F"/>
                </a:solidFill>
                <a:latin typeface="Arial"/>
                <a:cs typeface="Arial"/>
              </a:rPr>
              <a:t>ation</a:t>
            </a:r>
            <a:endParaRPr sz="2000">
              <a:latin typeface="Arial"/>
              <a:cs typeface="Arial"/>
            </a:endParaRPr>
          </a:p>
        </p:txBody>
      </p:sp>
      <p:sp>
        <p:nvSpPr>
          <p:cNvPr id="6" name="object 6"/>
          <p:cNvSpPr txBox="1"/>
          <p:nvPr/>
        </p:nvSpPr>
        <p:spPr>
          <a:xfrm>
            <a:off x="3111526" y="4140597"/>
            <a:ext cx="2406322"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in </a:t>
            </a:r>
            <a:r>
              <a:rPr sz="2000" spc="-9" dirty="0" smtClean="0">
                <a:solidFill>
                  <a:srgbClr val="5F5F5F"/>
                </a:solidFill>
                <a:latin typeface="Arial"/>
                <a:cs typeface="Arial"/>
              </a:rPr>
              <a:t>t</a:t>
            </a:r>
            <a:r>
              <a:rPr sz="2000" spc="0" dirty="0" smtClean="0">
                <a:solidFill>
                  <a:srgbClr val="5F5F5F"/>
                </a:solidFill>
                <a:latin typeface="Arial"/>
                <a:cs typeface="Arial"/>
              </a:rPr>
              <a:t>he</a:t>
            </a:r>
            <a:r>
              <a:rPr sz="2000" spc="-9" dirty="0" smtClean="0">
                <a:solidFill>
                  <a:srgbClr val="5F5F5F"/>
                </a:solidFill>
                <a:latin typeface="Arial"/>
                <a:cs typeface="Arial"/>
              </a:rPr>
              <a:t> </a:t>
            </a:r>
            <a:r>
              <a:rPr sz="2000" spc="0" dirty="0" smtClean="0">
                <a:solidFill>
                  <a:srgbClr val="5F5F5F"/>
                </a:solidFill>
                <a:latin typeface="Arial"/>
                <a:cs typeface="Arial"/>
              </a:rPr>
              <a:t>s</a:t>
            </a:r>
            <a:r>
              <a:rPr sz="2000" spc="4" dirty="0" smtClean="0">
                <a:solidFill>
                  <a:srgbClr val="5F5F5F"/>
                </a:solidFill>
                <a:latin typeface="Arial"/>
                <a:cs typeface="Arial"/>
              </a:rPr>
              <a:t>a</a:t>
            </a:r>
            <a:r>
              <a:rPr sz="2000" spc="0" dirty="0" smtClean="0">
                <a:solidFill>
                  <a:srgbClr val="5F5F5F"/>
                </a:solidFill>
                <a:latin typeface="Arial"/>
                <a:cs typeface="Arial"/>
              </a:rPr>
              <a:t>me</a:t>
            </a:r>
            <a:r>
              <a:rPr sz="2000" spc="-24" dirty="0" smtClean="0">
                <a:solidFill>
                  <a:srgbClr val="5F5F5F"/>
                </a:solidFill>
                <a:latin typeface="Arial"/>
                <a:cs typeface="Arial"/>
              </a:rPr>
              <a:t> </a:t>
            </a:r>
            <a:r>
              <a:rPr sz="2000" spc="0" dirty="0" smtClean="0">
                <a:solidFill>
                  <a:srgbClr val="5F5F5F"/>
                </a:solidFill>
                <a:latin typeface="Arial"/>
                <a:cs typeface="Arial"/>
              </a:rPr>
              <a:t>ma</a:t>
            </a:r>
            <a:r>
              <a:rPr sz="2000" spc="4" dirty="0" smtClean="0">
                <a:solidFill>
                  <a:srgbClr val="5F5F5F"/>
                </a:solidFill>
                <a:latin typeface="Arial"/>
                <a:cs typeface="Arial"/>
              </a:rPr>
              <a:t>c</a:t>
            </a:r>
            <a:r>
              <a:rPr sz="2000" spc="0" dirty="0" smtClean="0">
                <a:solidFill>
                  <a:srgbClr val="5F5F5F"/>
                </a:solidFill>
                <a:latin typeface="Arial"/>
                <a:cs typeface="Arial"/>
              </a:rPr>
              <a:t>hine</a:t>
            </a:r>
            <a:endParaRPr sz="2000">
              <a:latin typeface="Arial"/>
              <a:cs typeface="Arial"/>
            </a:endParaRPr>
          </a:p>
        </p:txBody>
      </p:sp>
      <p:sp>
        <p:nvSpPr>
          <p:cNvPr id="5" name="object 5"/>
          <p:cNvSpPr txBox="1"/>
          <p:nvPr/>
        </p:nvSpPr>
        <p:spPr>
          <a:xfrm>
            <a:off x="535940" y="4662337"/>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dirty="0">
              <a:latin typeface="Wingdings"/>
              <a:cs typeface="Wingdings"/>
            </a:endParaRPr>
          </a:p>
        </p:txBody>
      </p:sp>
      <p:sp>
        <p:nvSpPr>
          <p:cNvPr id="4" name="object 4"/>
          <p:cNvSpPr txBox="1"/>
          <p:nvPr/>
        </p:nvSpPr>
        <p:spPr>
          <a:xfrm>
            <a:off x="1279906" y="4628658"/>
            <a:ext cx="5624836" cy="1071727"/>
          </a:xfrm>
          <a:prstGeom prst="rect">
            <a:avLst/>
          </a:prstGeom>
        </p:spPr>
        <p:txBody>
          <a:bodyPr wrap="square" lIns="0" tIns="0" rIns="0" bIns="0" rtlCol="0">
            <a:noAutofit/>
          </a:bodyPr>
          <a:lstStyle/>
          <a:p>
            <a:pPr marL="12700">
              <a:lnSpc>
                <a:spcPts val="2150"/>
              </a:lnSpc>
              <a:spcBef>
                <a:spcPts val="107"/>
              </a:spcBef>
            </a:pPr>
            <a:endParaRPr sz="1600" dirty="0">
              <a:latin typeface="Arial"/>
              <a:cs typeface="Arial"/>
            </a:endParaRPr>
          </a:p>
        </p:txBody>
      </p:sp>
      <p:sp>
        <p:nvSpPr>
          <p:cNvPr id="3" name="object 3"/>
          <p:cNvSpPr txBox="1"/>
          <p:nvPr/>
        </p:nvSpPr>
        <p:spPr>
          <a:xfrm>
            <a:off x="993444" y="5896975"/>
            <a:ext cx="180140" cy="279908"/>
          </a:xfrm>
          <a:prstGeom prst="rect">
            <a:avLst/>
          </a:prstGeom>
        </p:spPr>
        <p:txBody>
          <a:bodyPr wrap="square" lIns="0" tIns="0" rIns="0" bIns="0" rtlCol="0">
            <a:noAutofit/>
          </a:bodyPr>
          <a:lstStyle/>
          <a:p>
            <a:pPr marL="12700">
              <a:lnSpc>
                <a:spcPts val="2145"/>
              </a:lnSpc>
              <a:spcBef>
                <a:spcPts val="107"/>
              </a:spcBef>
            </a:pPr>
            <a:endParaRPr sz="2000" dirty="0">
              <a:latin typeface="Wingdings"/>
              <a:cs typeface="Wingdings"/>
            </a:endParaRPr>
          </a:p>
        </p:txBody>
      </p:sp>
      <p:sp>
        <p:nvSpPr>
          <p:cNvPr id="2" name="object 2"/>
          <p:cNvSpPr txBox="1"/>
          <p:nvPr/>
        </p:nvSpPr>
        <p:spPr>
          <a:xfrm>
            <a:off x="879144" y="4662336"/>
            <a:ext cx="7274256" cy="314063"/>
          </a:xfrm>
          <a:prstGeom prst="rect">
            <a:avLst/>
          </a:prstGeom>
        </p:spPr>
        <p:txBody>
          <a:bodyPr wrap="square" lIns="0" tIns="0" rIns="0" bIns="0" rtlCol="0">
            <a:noAutofit/>
          </a:bodyPr>
          <a:lstStyle/>
          <a:p>
            <a:pPr marL="12700">
              <a:lnSpc>
                <a:spcPts val="2150"/>
              </a:lnSpc>
              <a:spcBef>
                <a:spcPts val="107"/>
              </a:spcBef>
            </a:pPr>
            <a:r>
              <a:rPr lang="en-US" sz="2000" dirty="0" smtClean="0">
                <a:solidFill>
                  <a:srgbClr val="5F5F5F"/>
                </a:solidFill>
                <a:latin typeface="Arial"/>
                <a:cs typeface="Arial"/>
              </a:rPr>
              <a:t>Host </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9" dirty="0" smtClean="0">
                <a:solidFill>
                  <a:srgbClr val="5F5F5F"/>
                </a:solidFill>
                <a:latin typeface="Arial"/>
                <a:cs typeface="Arial"/>
              </a:rPr>
              <a:t>s</a:t>
            </a:r>
            <a:r>
              <a:rPr sz="2000" spc="0" dirty="0" smtClean="0">
                <a:solidFill>
                  <a:srgbClr val="5F5F5F"/>
                </a:solidFill>
                <a:latin typeface="Arial"/>
                <a:cs typeface="Arial"/>
              </a:rPr>
              <a:t>o</a:t>
            </a:r>
            <a:r>
              <a:rPr sz="2000" spc="4" dirty="0" smtClean="0">
                <a:solidFill>
                  <a:srgbClr val="5F5F5F"/>
                </a:solidFill>
                <a:latin typeface="Arial"/>
                <a:cs typeface="Arial"/>
              </a:rPr>
              <a:t>ur</a:t>
            </a:r>
            <a:r>
              <a:rPr sz="2000" spc="0" dirty="0" smtClean="0">
                <a:solidFill>
                  <a:srgbClr val="5F5F5F"/>
                </a:solidFill>
                <a:latin typeface="Arial"/>
                <a:cs typeface="Arial"/>
              </a:rPr>
              <a:t>ces</a:t>
            </a:r>
            <a:r>
              <a:rPr lang="en-US" sz="2000" spc="0" dirty="0" smtClean="0">
                <a:solidFill>
                  <a:srgbClr val="5F5F5F"/>
                </a:solidFill>
                <a:latin typeface="Arial"/>
                <a:cs typeface="Arial"/>
              </a:rPr>
              <a:t> can be shared across th</a:t>
            </a:r>
            <a:r>
              <a:rPr lang="en-US" sz="2000" dirty="0" smtClean="0">
                <a:solidFill>
                  <a:srgbClr val="5F5F5F"/>
                </a:solidFill>
                <a:latin typeface="Arial"/>
                <a:cs typeface="Arial"/>
              </a:rPr>
              <a:t>e containers</a:t>
            </a:r>
            <a:r>
              <a:rPr lang="en-US" sz="2000" spc="0" dirty="0" smtClean="0">
                <a:solidFill>
                  <a:srgbClr val="5F5F5F"/>
                </a:solidFill>
                <a:latin typeface="Arial"/>
                <a:cs typeface="Arial"/>
              </a:rPr>
              <a:t>  </a:t>
            </a:r>
            <a:endParaRPr sz="2000" dirty="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126898" y="201549"/>
            <a:ext cx="2568654"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Docker Images</a:t>
            </a:r>
            <a:endParaRPr sz="3200">
              <a:latin typeface="Calibri"/>
              <a:cs typeface="Calibri"/>
            </a:endParaRPr>
          </a:p>
        </p:txBody>
      </p:sp>
      <p:sp>
        <p:nvSpPr>
          <p:cNvPr id="4" name="object 4"/>
          <p:cNvSpPr txBox="1"/>
          <p:nvPr/>
        </p:nvSpPr>
        <p:spPr>
          <a:xfrm>
            <a:off x="535940" y="1747130"/>
            <a:ext cx="180326" cy="1255895"/>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516"/>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620"/>
              </a:spcBef>
            </a:pPr>
            <a:r>
              <a:rPr sz="2000" spc="0" dirty="0" smtClean="0">
                <a:solidFill>
                  <a:srgbClr val="333399"/>
                </a:solidFill>
                <a:latin typeface="Wingdings"/>
                <a:cs typeface="Wingdings"/>
              </a:rPr>
              <a:t></a:t>
            </a:r>
            <a:endParaRPr sz="2000">
              <a:latin typeface="Wingdings"/>
              <a:cs typeface="Wingdings"/>
            </a:endParaRPr>
          </a:p>
        </p:txBody>
      </p:sp>
      <p:sp>
        <p:nvSpPr>
          <p:cNvPr id="3" name="object 3"/>
          <p:cNvSpPr txBox="1"/>
          <p:nvPr/>
        </p:nvSpPr>
        <p:spPr>
          <a:xfrm>
            <a:off x="879144" y="1747035"/>
            <a:ext cx="7001903" cy="2170549"/>
          </a:xfrm>
          <a:prstGeom prst="rect">
            <a:avLst/>
          </a:prstGeom>
        </p:spPr>
        <p:txBody>
          <a:bodyPr wrap="square" lIns="0" tIns="0" rIns="0" bIns="0" rtlCol="0">
            <a:noAutofit/>
          </a:bodyPr>
          <a:lstStyle/>
          <a:p>
            <a:pPr marL="12700" marR="31111">
              <a:lnSpc>
                <a:spcPts val="2150"/>
              </a:lnSpc>
              <a:spcBef>
                <a:spcPts val="107"/>
              </a:spcBef>
            </a:pPr>
            <a:r>
              <a:rPr sz="2000" spc="-4" dirty="0" smtClean="0">
                <a:solidFill>
                  <a:srgbClr val="5F5F5F"/>
                </a:solidFill>
                <a:latin typeface="Arial"/>
                <a:cs typeface="Arial"/>
              </a:rPr>
              <a:t>S</a:t>
            </a:r>
            <a:r>
              <a:rPr sz="2000" spc="0" dirty="0" smtClean="0">
                <a:solidFill>
                  <a:srgbClr val="5F5F5F"/>
                </a:solidFill>
                <a:latin typeface="Arial"/>
                <a:cs typeface="Arial"/>
              </a:rPr>
              <a:t>tored</a:t>
            </a:r>
            <a:r>
              <a:rPr sz="2000" spc="-24" dirty="0" smtClean="0">
                <a:solidFill>
                  <a:srgbClr val="5F5F5F"/>
                </a:solidFill>
                <a:latin typeface="Arial"/>
                <a:cs typeface="Arial"/>
              </a:rPr>
              <a:t> </a:t>
            </a:r>
            <a:r>
              <a:rPr sz="2000" spc="0" dirty="0" smtClean="0">
                <a:solidFill>
                  <a:srgbClr val="5F5F5F"/>
                </a:solidFill>
                <a:latin typeface="Arial"/>
                <a:cs typeface="Arial"/>
              </a:rPr>
              <a:t>in regi</a:t>
            </a:r>
            <a:r>
              <a:rPr sz="2000" spc="4" dirty="0" smtClean="0">
                <a:solidFill>
                  <a:srgbClr val="5F5F5F"/>
                </a:solidFill>
                <a:latin typeface="Arial"/>
                <a:cs typeface="Arial"/>
              </a:rPr>
              <a:t>s</a:t>
            </a:r>
            <a:r>
              <a:rPr sz="2000" spc="0" dirty="0" smtClean="0">
                <a:solidFill>
                  <a:srgbClr val="5F5F5F"/>
                </a:solidFill>
                <a:latin typeface="Arial"/>
                <a:cs typeface="Arial"/>
              </a:rPr>
              <a:t>try</a:t>
            </a:r>
            <a:r>
              <a:rPr sz="2000" spc="-34" dirty="0" smtClean="0">
                <a:solidFill>
                  <a:srgbClr val="5F5F5F"/>
                </a:solidFill>
                <a:latin typeface="Arial"/>
                <a:cs typeface="Arial"/>
              </a:rPr>
              <a:t> </a:t>
            </a:r>
            <a:r>
              <a:rPr sz="2000" spc="0" dirty="0" smtClean="0">
                <a:solidFill>
                  <a:srgbClr val="5F5F5F"/>
                </a:solidFill>
                <a:latin typeface="Arial"/>
                <a:cs typeface="Arial"/>
              </a:rPr>
              <a:t>under</a:t>
            </a:r>
            <a:r>
              <a:rPr sz="2000" spc="-19" dirty="0" smtClean="0">
                <a:solidFill>
                  <a:srgbClr val="5F5F5F"/>
                </a:solidFill>
                <a:latin typeface="Arial"/>
                <a:cs typeface="Arial"/>
              </a:rPr>
              <a:t> </a:t>
            </a:r>
            <a:r>
              <a:rPr sz="2000" spc="0" dirty="0" smtClean="0">
                <a:solidFill>
                  <a:srgbClr val="5F5F5F"/>
                </a:solidFill>
                <a:latin typeface="Arial"/>
                <a:cs typeface="Arial"/>
              </a:rPr>
              <a:t>di</a:t>
            </a:r>
            <a:r>
              <a:rPr sz="2000" spc="-4" dirty="0" smtClean="0">
                <a:solidFill>
                  <a:srgbClr val="5F5F5F"/>
                </a:solidFill>
                <a:latin typeface="Arial"/>
                <a:cs typeface="Arial"/>
              </a:rPr>
              <a:t>f</a:t>
            </a:r>
            <a:r>
              <a:rPr sz="2000" spc="0" dirty="0" smtClean="0">
                <a:solidFill>
                  <a:srgbClr val="5F5F5F"/>
                </a:solidFill>
                <a:latin typeface="Arial"/>
                <a:cs typeface="Arial"/>
              </a:rPr>
              <a:t>ferent</a:t>
            </a:r>
            <a:r>
              <a:rPr sz="2000" spc="-29" dirty="0" smtClean="0">
                <a:solidFill>
                  <a:srgbClr val="5F5F5F"/>
                </a:solidFill>
                <a:latin typeface="Arial"/>
                <a:cs typeface="Arial"/>
              </a:rPr>
              <a:t> </a:t>
            </a:r>
            <a:r>
              <a:rPr sz="2000" spc="0" dirty="0" smtClean="0">
                <a:solidFill>
                  <a:srgbClr val="5F5F5F"/>
                </a:solidFill>
                <a:latin typeface="Arial"/>
                <a:cs typeface="Arial"/>
              </a:rPr>
              <a:t>repo</a:t>
            </a:r>
            <a:r>
              <a:rPr sz="2000" spc="9" dirty="0" smtClean="0">
                <a:solidFill>
                  <a:srgbClr val="5F5F5F"/>
                </a:solidFill>
                <a:latin typeface="Arial"/>
                <a:cs typeface="Arial"/>
              </a:rPr>
              <a:t>s</a:t>
            </a:r>
            <a:r>
              <a:rPr sz="2000" spc="0" dirty="0" smtClean="0">
                <a:solidFill>
                  <a:srgbClr val="5F5F5F"/>
                </a:solidFill>
                <a:latin typeface="Arial"/>
                <a:cs typeface="Arial"/>
              </a:rPr>
              <a:t>i</a:t>
            </a:r>
            <a:r>
              <a:rPr sz="2000" spc="-9" dirty="0" smtClean="0">
                <a:solidFill>
                  <a:srgbClr val="5F5F5F"/>
                </a:solidFill>
                <a:latin typeface="Arial"/>
                <a:cs typeface="Arial"/>
              </a:rPr>
              <a:t>t</a:t>
            </a:r>
            <a:r>
              <a:rPr sz="2000" spc="0" dirty="0" smtClean="0">
                <a:solidFill>
                  <a:srgbClr val="5F5F5F"/>
                </a:solidFill>
                <a:latin typeface="Arial"/>
                <a:cs typeface="Arial"/>
              </a:rPr>
              <a:t>ories</a:t>
            </a:r>
            <a:endParaRPr sz="2000">
              <a:latin typeface="Arial"/>
              <a:cs typeface="Arial"/>
            </a:endParaRPr>
          </a:p>
          <a:p>
            <a:pPr marL="12700" marR="31111">
              <a:lnSpc>
                <a:spcPct val="95825"/>
              </a:lnSpc>
              <a:spcBef>
                <a:spcPts val="1435"/>
              </a:spcBef>
            </a:pPr>
            <a:r>
              <a:rPr sz="2000" spc="0" dirty="0" smtClean="0">
                <a:solidFill>
                  <a:srgbClr val="5F5F5F"/>
                </a:solidFill>
                <a:latin typeface="Arial"/>
                <a:cs typeface="Arial"/>
              </a:rPr>
              <a:t>Se</a:t>
            </a:r>
            <a:r>
              <a:rPr sz="2000" spc="-9" dirty="0" smtClean="0">
                <a:solidFill>
                  <a:srgbClr val="5F5F5F"/>
                </a:solidFill>
                <a:latin typeface="Arial"/>
                <a:cs typeface="Arial"/>
              </a:rPr>
              <a:t>v</a:t>
            </a:r>
            <a:r>
              <a:rPr sz="2000" spc="0" dirty="0" smtClean="0">
                <a:solidFill>
                  <a:srgbClr val="5F5F5F"/>
                </a:solidFill>
                <a:latin typeface="Arial"/>
                <a:cs typeface="Arial"/>
              </a:rPr>
              <a:t>e</a:t>
            </a:r>
            <a:r>
              <a:rPr sz="2000" spc="4" dirty="0" smtClean="0">
                <a:solidFill>
                  <a:srgbClr val="5F5F5F"/>
                </a:solidFill>
                <a:latin typeface="Arial"/>
                <a:cs typeface="Arial"/>
              </a:rPr>
              <a:t>r</a:t>
            </a:r>
            <a:r>
              <a:rPr sz="2000" spc="0" dirty="0" smtClean="0">
                <a:solidFill>
                  <a:srgbClr val="5F5F5F"/>
                </a:solidFill>
                <a:latin typeface="Arial"/>
                <a:cs typeface="Arial"/>
              </a:rPr>
              <a:t>al</a:t>
            </a:r>
            <a:r>
              <a:rPr sz="2000" spc="-14" dirty="0" smtClean="0">
                <a:solidFill>
                  <a:srgbClr val="5F5F5F"/>
                </a:solidFill>
                <a:latin typeface="Arial"/>
                <a:cs typeface="Arial"/>
              </a:rPr>
              <a:t> </a:t>
            </a:r>
            <a:r>
              <a:rPr sz="2000" spc="0" dirty="0" smtClean="0">
                <a:solidFill>
                  <a:srgbClr val="5F5F5F"/>
                </a:solidFill>
                <a:latin typeface="Arial"/>
                <a:cs typeface="Arial"/>
              </a:rPr>
              <a:t>images</a:t>
            </a:r>
            <a:r>
              <a:rPr sz="2000" spc="-4" dirty="0" smtClean="0">
                <a:solidFill>
                  <a:srgbClr val="5F5F5F"/>
                </a:solidFill>
                <a:latin typeface="Arial"/>
                <a:cs typeface="Arial"/>
              </a:rPr>
              <a:t> </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25" dirty="0" smtClean="0">
                <a:solidFill>
                  <a:srgbClr val="5F5F5F"/>
                </a:solidFill>
                <a:latin typeface="Arial"/>
                <a:cs typeface="Arial"/>
              </a:rPr>
              <a:t> </a:t>
            </a:r>
            <a:r>
              <a:rPr sz="2000" spc="0" dirty="0" smtClean="0">
                <a:solidFill>
                  <a:srgbClr val="5F5F5F"/>
                </a:solidFill>
                <a:latin typeface="Arial"/>
                <a:cs typeface="Arial"/>
              </a:rPr>
              <a:t>p</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4" dirty="0" smtClean="0">
                <a:solidFill>
                  <a:srgbClr val="5F5F5F"/>
                </a:solidFill>
                <a:latin typeface="Arial"/>
                <a:cs typeface="Arial"/>
              </a:rPr>
              <a:t>s</a:t>
            </a:r>
            <a:r>
              <a:rPr sz="2000" spc="0" dirty="0" smtClean="0">
                <a:solidFill>
                  <a:srgbClr val="5F5F5F"/>
                </a:solidFill>
                <a:latin typeface="Arial"/>
                <a:cs typeface="Arial"/>
              </a:rPr>
              <a:t>ent</a:t>
            </a:r>
            <a:r>
              <a:rPr sz="2000" spc="-39" dirty="0" smtClean="0">
                <a:solidFill>
                  <a:srgbClr val="5F5F5F"/>
                </a:solidFill>
                <a:latin typeface="Arial"/>
                <a:cs typeface="Arial"/>
              </a:rPr>
              <a:t> </a:t>
            </a:r>
            <a:r>
              <a:rPr sz="2000" spc="0" dirty="0" smtClean="0">
                <a:solidFill>
                  <a:srgbClr val="5F5F5F"/>
                </a:solidFill>
                <a:latin typeface="Arial"/>
                <a:cs typeface="Arial"/>
              </a:rPr>
              <a:t>in </a:t>
            </a:r>
            <a:r>
              <a:rPr sz="2000" spc="-9" dirty="0" smtClean="0">
                <a:solidFill>
                  <a:srgbClr val="5F5F5F"/>
                </a:solidFill>
                <a:latin typeface="Arial"/>
                <a:cs typeface="Arial"/>
              </a:rPr>
              <a:t>t</a:t>
            </a:r>
            <a:r>
              <a:rPr sz="2000" spc="0" dirty="0" smtClean="0">
                <a:solidFill>
                  <a:srgbClr val="5F5F5F"/>
                </a:solidFill>
                <a:latin typeface="Arial"/>
                <a:cs typeface="Arial"/>
              </a:rPr>
              <a:t>he</a:t>
            </a:r>
            <a:r>
              <a:rPr sz="2000" spc="-9" dirty="0" smtClean="0">
                <a:solidFill>
                  <a:srgbClr val="5F5F5F"/>
                </a:solidFill>
                <a:latin typeface="Arial"/>
                <a:cs typeface="Arial"/>
              </a:rPr>
              <a:t> </a:t>
            </a:r>
            <a:r>
              <a:rPr sz="2000" spc="0" dirty="0" smtClean="0">
                <a:solidFill>
                  <a:srgbClr val="5F5F5F"/>
                </a:solidFill>
                <a:latin typeface="Arial"/>
                <a:cs typeface="Arial"/>
              </a:rPr>
              <a:t>D</a:t>
            </a:r>
            <a:r>
              <a:rPr sz="2000" spc="4" dirty="0" smtClean="0">
                <a:solidFill>
                  <a:srgbClr val="5F5F5F"/>
                </a:solidFill>
                <a:latin typeface="Arial"/>
                <a:cs typeface="Arial"/>
              </a:rPr>
              <a:t>o</a:t>
            </a:r>
            <a:r>
              <a:rPr sz="2000" spc="0" dirty="0" smtClean="0">
                <a:solidFill>
                  <a:srgbClr val="5F5F5F"/>
                </a:solidFill>
                <a:latin typeface="Arial"/>
                <a:cs typeface="Arial"/>
              </a:rPr>
              <a:t>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34" dirty="0" smtClean="0">
                <a:solidFill>
                  <a:srgbClr val="5F5F5F"/>
                </a:solidFill>
                <a:latin typeface="Arial"/>
                <a:cs typeface="Arial"/>
              </a:rPr>
              <a:t> </a:t>
            </a:r>
            <a:r>
              <a:rPr sz="2000" spc="0" dirty="0" smtClean="0">
                <a:solidFill>
                  <a:srgbClr val="5F5F5F"/>
                </a:solidFill>
                <a:latin typeface="Arial"/>
                <a:cs typeface="Arial"/>
              </a:rPr>
              <a:t>hub</a:t>
            </a:r>
            <a:endParaRPr sz="2000">
              <a:latin typeface="Arial"/>
              <a:cs typeface="Arial"/>
            </a:endParaRPr>
          </a:p>
          <a:p>
            <a:pPr marL="12700">
              <a:lnSpc>
                <a:spcPts val="2299"/>
              </a:lnSpc>
              <a:spcBef>
                <a:spcPts val="1540"/>
              </a:spcBef>
            </a:pPr>
            <a:r>
              <a:rPr sz="2000" spc="0" dirty="0" smtClean="0">
                <a:solidFill>
                  <a:srgbClr val="5F5F5F"/>
                </a:solidFill>
                <a:latin typeface="Arial"/>
                <a:cs typeface="Arial"/>
              </a:rPr>
              <a:t>Public re</a:t>
            </a:r>
            <a:r>
              <a:rPr sz="2000" spc="4" dirty="0" smtClean="0">
                <a:solidFill>
                  <a:srgbClr val="5F5F5F"/>
                </a:solidFill>
                <a:latin typeface="Arial"/>
                <a:cs typeface="Arial"/>
              </a:rPr>
              <a:t>g</a:t>
            </a:r>
            <a:r>
              <a:rPr sz="2000" spc="0" dirty="0" smtClean="0">
                <a:solidFill>
                  <a:srgbClr val="5F5F5F"/>
                </a:solidFill>
                <a:latin typeface="Arial"/>
                <a:cs typeface="Arial"/>
              </a:rPr>
              <a:t>istry</a:t>
            </a:r>
            <a:r>
              <a:rPr sz="2000" spc="-25" dirty="0" smtClean="0">
                <a:solidFill>
                  <a:srgbClr val="5F5F5F"/>
                </a:solidFill>
                <a:latin typeface="Arial"/>
                <a:cs typeface="Arial"/>
              </a:rPr>
              <a:t> </a:t>
            </a:r>
            <a:r>
              <a:rPr sz="2000" spc="0" dirty="0" smtClean="0">
                <a:solidFill>
                  <a:srgbClr val="5F5F5F"/>
                </a:solidFill>
                <a:latin typeface="Arial"/>
                <a:cs typeface="Arial"/>
              </a:rPr>
              <a:t>is</a:t>
            </a:r>
            <a:r>
              <a:rPr sz="2000" spc="-9" dirty="0" smtClean="0">
                <a:solidFill>
                  <a:srgbClr val="5F5F5F"/>
                </a:solidFill>
                <a:latin typeface="Arial"/>
                <a:cs typeface="Arial"/>
              </a:rPr>
              <a:t> </a:t>
            </a:r>
            <a:r>
              <a:rPr sz="2000" spc="0" dirty="0" smtClean="0">
                <a:solidFill>
                  <a:srgbClr val="5F5F5F"/>
                </a:solidFill>
                <a:latin typeface="Arial"/>
                <a:cs typeface="Arial"/>
              </a:rPr>
              <a:t>“</a:t>
            </a:r>
            <a:r>
              <a:rPr sz="2000" spc="9" dirty="0" smtClean="0">
                <a:solidFill>
                  <a:srgbClr val="5F5F5F"/>
                </a:solidFill>
                <a:latin typeface="Arial"/>
                <a:cs typeface="Arial"/>
              </a:rPr>
              <a:t>D</a:t>
            </a:r>
            <a:r>
              <a:rPr sz="2000" spc="0" dirty="0" smtClean="0">
                <a:solidFill>
                  <a:srgbClr val="5F5F5F"/>
                </a:solidFill>
                <a:latin typeface="Arial"/>
                <a:cs typeface="Arial"/>
              </a:rPr>
              <a:t>o</a:t>
            </a:r>
            <a:r>
              <a:rPr sz="2000" spc="4"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34" dirty="0" smtClean="0">
                <a:solidFill>
                  <a:srgbClr val="5F5F5F"/>
                </a:solidFill>
                <a:latin typeface="Arial"/>
                <a:cs typeface="Arial"/>
              </a:rPr>
              <a:t> </a:t>
            </a:r>
            <a:r>
              <a:rPr sz="2000" spc="0" dirty="0" smtClean="0">
                <a:solidFill>
                  <a:srgbClr val="5F5F5F"/>
                </a:solidFill>
                <a:latin typeface="Arial"/>
                <a:cs typeface="Arial"/>
              </a:rPr>
              <a:t>hub”</a:t>
            </a:r>
            <a:r>
              <a:rPr sz="2000" spc="-4" dirty="0" smtClean="0">
                <a:solidFill>
                  <a:srgbClr val="5F5F5F"/>
                </a:solidFill>
                <a:latin typeface="Arial"/>
                <a:cs typeface="Arial"/>
              </a:rPr>
              <a:t> </a:t>
            </a:r>
            <a:r>
              <a:rPr sz="2000" spc="0" dirty="0" smtClean="0">
                <a:solidFill>
                  <a:srgbClr val="5F5F5F"/>
                </a:solidFill>
                <a:latin typeface="Arial"/>
                <a:cs typeface="Arial"/>
              </a:rPr>
              <a:t>–</a:t>
            </a:r>
            <a:r>
              <a:rPr sz="2000" spc="-9" dirty="0" smtClean="0">
                <a:solidFill>
                  <a:srgbClr val="5F5F5F"/>
                </a:solidFill>
                <a:latin typeface="Arial"/>
                <a:cs typeface="Arial"/>
              </a:rPr>
              <a:t> </a:t>
            </a:r>
            <a:r>
              <a:rPr sz="2000" spc="0" dirty="0" smtClean="0">
                <a:solidFill>
                  <a:srgbClr val="5F5F5F"/>
                </a:solidFill>
                <a:latin typeface="Arial"/>
                <a:cs typeface="Arial"/>
              </a:rPr>
              <a:t>h</a:t>
            </a:r>
            <a:r>
              <a:rPr sz="2000" spc="4" dirty="0" smtClean="0">
                <a:solidFill>
                  <a:srgbClr val="5F5F5F"/>
                </a:solidFill>
                <a:latin typeface="Arial"/>
                <a:cs typeface="Arial"/>
              </a:rPr>
              <a:t>u</a:t>
            </a:r>
            <a:r>
              <a:rPr sz="2000" spc="0" dirty="0" smtClean="0">
                <a:solidFill>
                  <a:srgbClr val="5F5F5F"/>
                </a:solidFill>
                <a:latin typeface="Arial"/>
                <a:cs typeface="Arial"/>
              </a:rPr>
              <a:t>b.d</a:t>
            </a:r>
            <a:r>
              <a:rPr sz="2000" spc="9" dirty="0" smtClean="0">
                <a:solidFill>
                  <a:srgbClr val="5F5F5F"/>
                </a:solidFill>
                <a:latin typeface="Arial"/>
                <a:cs typeface="Arial"/>
              </a:rPr>
              <a:t>o</a:t>
            </a:r>
            <a:r>
              <a:rPr sz="2000" spc="4" dirty="0" smtClean="0">
                <a:solidFill>
                  <a:srgbClr val="5F5F5F"/>
                </a:solidFill>
                <a:latin typeface="Arial"/>
                <a:cs typeface="Arial"/>
              </a:rPr>
              <a:t>ck</a:t>
            </a:r>
            <a:r>
              <a:rPr sz="2000" spc="0" dirty="0" smtClean="0">
                <a:solidFill>
                  <a:srgbClr val="5F5F5F"/>
                </a:solidFill>
                <a:latin typeface="Arial"/>
                <a:cs typeface="Arial"/>
              </a:rPr>
              <a:t>er.</a:t>
            </a:r>
            <a:r>
              <a:rPr sz="2000" spc="-9" dirty="0" smtClean="0">
                <a:solidFill>
                  <a:srgbClr val="5F5F5F"/>
                </a:solidFill>
                <a:latin typeface="Arial"/>
                <a:cs typeface="Arial"/>
              </a:rPr>
              <a:t>c</a:t>
            </a:r>
            <a:r>
              <a:rPr sz="2000" spc="0" dirty="0" smtClean="0">
                <a:solidFill>
                  <a:srgbClr val="5F5F5F"/>
                </a:solidFill>
                <a:latin typeface="Arial"/>
                <a:cs typeface="Arial"/>
              </a:rPr>
              <a:t>om</a:t>
            </a:r>
            <a:r>
              <a:rPr sz="2000" spc="-44" dirty="0" smtClean="0">
                <a:solidFill>
                  <a:srgbClr val="5F5F5F"/>
                </a:solidFill>
                <a:latin typeface="Arial"/>
                <a:cs typeface="Arial"/>
              </a:rPr>
              <a:t> </a:t>
            </a:r>
            <a:r>
              <a:rPr sz="2000" spc="0" dirty="0" smtClean="0">
                <a:solidFill>
                  <a:srgbClr val="5F5F5F"/>
                </a:solidFill>
                <a:latin typeface="Arial"/>
                <a:cs typeface="Arial"/>
              </a:rPr>
              <a:t>n</a:t>
            </a:r>
            <a:r>
              <a:rPr sz="2000" spc="4" dirty="0" smtClean="0">
                <a:solidFill>
                  <a:srgbClr val="5F5F5F"/>
                </a:solidFill>
                <a:latin typeface="Arial"/>
                <a:cs typeface="Arial"/>
              </a:rPr>
              <a:t>e</a:t>
            </a:r>
            <a:r>
              <a:rPr sz="2000" spc="0" dirty="0" smtClean="0">
                <a:solidFill>
                  <a:srgbClr val="5F5F5F"/>
                </a:solidFill>
                <a:latin typeface="Arial"/>
                <a:cs typeface="Arial"/>
              </a:rPr>
              <a:t>w</a:t>
            </a:r>
            <a:r>
              <a:rPr sz="2000" spc="9" dirty="0" smtClean="0">
                <a:solidFill>
                  <a:srgbClr val="5F5F5F"/>
                </a:solidFill>
                <a:latin typeface="Arial"/>
                <a:cs typeface="Arial"/>
              </a:rPr>
              <a:t> </a:t>
            </a:r>
            <a:r>
              <a:rPr sz="2000" spc="0" dirty="0" smtClean="0">
                <a:solidFill>
                  <a:srgbClr val="5F5F5F"/>
                </a:solidFill>
                <a:latin typeface="Arial"/>
                <a:cs typeface="Arial"/>
              </a:rPr>
              <a:t>pla</a:t>
            </a:r>
            <a:r>
              <a:rPr sz="2000" spc="9" dirty="0" smtClean="0">
                <a:solidFill>
                  <a:srgbClr val="5F5F5F"/>
                </a:solidFill>
                <a:latin typeface="Arial"/>
                <a:cs typeface="Arial"/>
              </a:rPr>
              <a:t>c</a:t>
            </a:r>
            <a:r>
              <a:rPr sz="2000" spc="0" dirty="0" smtClean="0">
                <a:solidFill>
                  <a:srgbClr val="5F5F5F"/>
                </a:solidFill>
                <a:latin typeface="Arial"/>
                <a:cs typeface="Arial"/>
              </a:rPr>
              <a:t>e</a:t>
            </a:r>
            <a:r>
              <a:rPr sz="2000" spc="-19" dirty="0" smtClean="0">
                <a:solidFill>
                  <a:srgbClr val="5F5F5F"/>
                </a:solidFill>
                <a:latin typeface="Arial"/>
                <a:cs typeface="Arial"/>
              </a:rPr>
              <a:t> </a:t>
            </a:r>
            <a:r>
              <a:rPr sz="2000" spc="0" dirty="0" smtClean="0">
                <a:solidFill>
                  <a:srgbClr val="5F5F5F"/>
                </a:solidFill>
                <a:latin typeface="Arial"/>
                <a:cs typeface="Arial"/>
              </a:rPr>
              <a:t>is </a:t>
            </a:r>
            <a:endParaRPr sz="2000">
              <a:latin typeface="Arial"/>
              <a:cs typeface="Arial"/>
            </a:endParaRPr>
          </a:p>
          <a:p>
            <a:pPr marL="12700">
              <a:lnSpc>
                <a:spcPts val="2299"/>
              </a:lnSpc>
              <a:spcBef>
                <a:spcPts val="1062"/>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9" dirty="0" smtClean="0">
                <a:solidFill>
                  <a:srgbClr val="5F5F5F"/>
                </a:solidFill>
                <a:latin typeface="Arial"/>
                <a:cs typeface="Arial"/>
              </a:rPr>
              <a:t> </a:t>
            </a:r>
            <a:r>
              <a:rPr sz="2000" spc="0" dirty="0" smtClean="0">
                <a:solidFill>
                  <a:srgbClr val="5F5F5F"/>
                </a:solidFill>
                <a:latin typeface="Arial"/>
                <a:cs typeface="Arial"/>
              </a:rPr>
              <a:t>sto</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34" dirty="0" smtClean="0">
                <a:solidFill>
                  <a:srgbClr val="5F5F5F"/>
                </a:solidFill>
                <a:latin typeface="Arial"/>
                <a:cs typeface="Arial"/>
              </a:rPr>
              <a:t> </a:t>
            </a:r>
            <a:r>
              <a:rPr sz="2000" spc="0" dirty="0" smtClean="0">
                <a:solidFill>
                  <a:srgbClr val="5F5F5F"/>
                </a:solidFill>
                <a:latin typeface="Arial"/>
                <a:cs typeface="Arial"/>
              </a:rPr>
              <a:t>sto</a:t>
            </a:r>
            <a:r>
              <a:rPr sz="2000" spc="4" dirty="0" smtClean="0">
                <a:solidFill>
                  <a:srgbClr val="5F5F5F"/>
                </a:solidFill>
                <a:latin typeface="Arial"/>
                <a:cs typeface="Arial"/>
              </a:rPr>
              <a:t>r</a:t>
            </a:r>
            <a:r>
              <a:rPr sz="2000" spc="0" dirty="0" smtClean="0">
                <a:solidFill>
                  <a:srgbClr val="5F5F5F"/>
                </a:solidFill>
                <a:latin typeface="Arial"/>
                <a:cs typeface="Arial"/>
              </a:rPr>
              <a:t>e.do</a:t>
            </a:r>
            <a:r>
              <a:rPr sz="2000" spc="4" dirty="0" smtClean="0">
                <a:solidFill>
                  <a:srgbClr val="5F5F5F"/>
                </a:solidFill>
                <a:latin typeface="Arial"/>
                <a:cs typeface="Arial"/>
              </a:rPr>
              <a:t>c</a:t>
            </a:r>
            <a:r>
              <a:rPr sz="2000" spc="0" dirty="0" smtClean="0">
                <a:solidFill>
                  <a:srgbClr val="5F5F5F"/>
                </a:solidFill>
                <a:latin typeface="Arial"/>
                <a:cs typeface="Arial"/>
              </a:rPr>
              <a:t>ke</a:t>
            </a:r>
            <a:r>
              <a:rPr sz="2000" spc="-9" dirty="0" smtClean="0">
                <a:solidFill>
                  <a:srgbClr val="5F5F5F"/>
                </a:solidFill>
                <a:latin typeface="Arial"/>
                <a:cs typeface="Arial"/>
              </a:rPr>
              <a:t>r</a:t>
            </a:r>
            <a:r>
              <a:rPr sz="2000" spc="0" dirty="0" smtClean="0">
                <a:solidFill>
                  <a:srgbClr val="5F5F5F"/>
                </a:solidFill>
                <a:latin typeface="Arial"/>
                <a:cs typeface="Arial"/>
              </a:rPr>
              <a:t>.</a:t>
            </a:r>
            <a:r>
              <a:rPr sz="2000" spc="-9" dirty="0" smtClean="0">
                <a:solidFill>
                  <a:srgbClr val="5F5F5F"/>
                </a:solidFill>
                <a:latin typeface="Arial"/>
                <a:cs typeface="Arial"/>
              </a:rPr>
              <a:t>c</a:t>
            </a:r>
            <a:r>
              <a:rPr sz="2000" spc="0" dirty="0" smtClean="0">
                <a:solidFill>
                  <a:srgbClr val="5F5F5F"/>
                </a:solidFill>
                <a:latin typeface="Arial"/>
                <a:cs typeface="Arial"/>
              </a:rPr>
              <a:t>om</a:t>
            </a:r>
            <a:endParaRPr sz="2000">
              <a:latin typeface="Arial"/>
              <a:cs typeface="Arial"/>
            </a:endParaRPr>
          </a:p>
          <a:p>
            <a:pPr marL="12700" marR="31111">
              <a:lnSpc>
                <a:spcPct val="95825"/>
              </a:lnSpc>
              <a:spcBef>
                <a:spcPts val="1570"/>
              </a:spcBef>
            </a:pPr>
            <a:r>
              <a:rPr sz="2000" spc="0" dirty="0" smtClean="0">
                <a:solidFill>
                  <a:srgbClr val="5F5F5F"/>
                </a:solidFill>
                <a:latin typeface="Arial"/>
                <a:cs typeface="Arial"/>
              </a:rPr>
              <a:t>D</a:t>
            </a:r>
            <a:r>
              <a:rPr sz="2000" spc="4" dirty="0" smtClean="0">
                <a:solidFill>
                  <a:srgbClr val="5F5F5F"/>
                </a:solidFill>
                <a:latin typeface="Arial"/>
                <a:cs typeface="Arial"/>
              </a:rPr>
              <a:t>o</a:t>
            </a:r>
            <a:r>
              <a:rPr sz="2000" spc="0" dirty="0" smtClean="0">
                <a:solidFill>
                  <a:srgbClr val="5F5F5F"/>
                </a:solidFill>
                <a:latin typeface="Arial"/>
                <a:cs typeface="Arial"/>
              </a:rPr>
              <a:t>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34"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e</a:t>
            </a:r>
            <a:r>
              <a:rPr sz="2000" spc="0" dirty="0" smtClean="0">
                <a:solidFill>
                  <a:srgbClr val="5F5F5F"/>
                </a:solidFill>
                <a:latin typeface="Arial"/>
                <a:cs typeface="Arial"/>
              </a:rPr>
              <a:t>gi</a:t>
            </a:r>
            <a:r>
              <a:rPr sz="2000" spc="4" dirty="0" smtClean="0">
                <a:solidFill>
                  <a:srgbClr val="5F5F5F"/>
                </a:solidFill>
                <a:latin typeface="Arial"/>
                <a:cs typeface="Arial"/>
              </a:rPr>
              <a:t>s</a:t>
            </a:r>
            <a:r>
              <a:rPr sz="2000" spc="0" dirty="0" smtClean="0">
                <a:solidFill>
                  <a:srgbClr val="5F5F5F"/>
                </a:solidFill>
                <a:latin typeface="Arial"/>
                <a:cs typeface="Arial"/>
              </a:rPr>
              <a:t>try</a:t>
            </a:r>
            <a:r>
              <a:rPr sz="2000" spc="-34" dirty="0" smtClean="0">
                <a:solidFill>
                  <a:srgbClr val="5F5F5F"/>
                </a:solidFill>
                <a:latin typeface="Arial"/>
                <a:cs typeface="Arial"/>
              </a:rPr>
              <a:t> </a:t>
            </a:r>
            <a:r>
              <a:rPr sz="2000" spc="0" dirty="0" smtClean="0">
                <a:solidFill>
                  <a:srgbClr val="5F5F5F"/>
                </a:solidFill>
                <a:latin typeface="Arial"/>
                <a:cs typeface="Arial"/>
              </a:rPr>
              <a:t>a</a:t>
            </a:r>
            <a:r>
              <a:rPr sz="2000" spc="4" dirty="0" smtClean="0">
                <a:solidFill>
                  <a:srgbClr val="5F5F5F"/>
                </a:solidFill>
                <a:latin typeface="Arial"/>
                <a:cs typeface="Arial"/>
              </a:rPr>
              <a:t>c</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unt</a:t>
            </a:r>
            <a:r>
              <a:rPr sz="2000" spc="-39" dirty="0" smtClean="0">
                <a:solidFill>
                  <a:srgbClr val="5F5F5F"/>
                </a:solidFill>
                <a:latin typeface="Arial"/>
                <a:cs typeface="Arial"/>
              </a:rPr>
              <a:t> </a:t>
            </a:r>
            <a:r>
              <a:rPr sz="2000" spc="0" dirty="0" smtClean="0">
                <a:solidFill>
                  <a:srgbClr val="5F5F5F"/>
                </a:solidFill>
                <a:latin typeface="Arial"/>
                <a:cs typeface="Arial"/>
              </a:rPr>
              <a:t>is</a:t>
            </a:r>
            <a:r>
              <a:rPr sz="2000" spc="-9" dirty="0" smtClean="0">
                <a:solidFill>
                  <a:srgbClr val="5F5F5F"/>
                </a:solidFill>
                <a:latin typeface="Arial"/>
                <a:cs typeface="Arial"/>
              </a:rPr>
              <a:t> </a:t>
            </a:r>
            <a:r>
              <a:rPr sz="2000" spc="0" dirty="0" smtClean="0">
                <a:solidFill>
                  <a:srgbClr val="5F5F5F"/>
                </a:solidFill>
                <a:latin typeface="Arial"/>
                <a:cs typeface="Arial"/>
              </a:rPr>
              <a:t>free,</a:t>
            </a:r>
            <a:r>
              <a:rPr sz="2000" spc="-14" dirty="0" smtClean="0">
                <a:solidFill>
                  <a:srgbClr val="5F5F5F"/>
                </a:solidFill>
                <a:latin typeface="Arial"/>
                <a:cs typeface="Arial"/>
              </a:rPr>
              <a:t> </a:t>
            </a:r>
            <a:r>
              <a:rPr sz="2000" spc="0" dirty="0" smtClean="0">
                <a:solidFill>
                  <a:srgbClr val="5F5F5F"/>
                </a:solidFill>
                <a:latin typeface="Arial"/>
                <a:cs typeface="Arial"/>
              </a:rPr>
              <a:t>No</a:t>
            </a:r>
            <a:r>
              <a:rPr sz="2000" spc="-9" dirty="0" smtClean="0">
                <a:solidFill>
                  <a:srgbClr val="5F5F5F"/>
                </a:solidFill>
                <a:latin typeface="Arial"/>
                <a:cs typeface="Arial"/>
              </a:rPr>
              <a:t> </a:t>
            </a:r>
            <a:r>
              <a:rPr sz="2000" spc="0" dirty="0" smtClean="0">
                <a:solidFill>
                  <a:srgbClr val="5F5F5F"/>
                </a:solidFill>
                <a:latin typeface="Arial"/>
                <a:cs typeface="Arial"/>
              </a:rPr>
              <a:t>c</a:t>
            </a:r>
            <a:r>
              <a:rPr sz="2000" spc="9" dirty="0" smtClean="0">
                <a:solidFill>
                  <a:srgbClr val="5F5F5F"/>
                </a:solidFill>
                <a:latin typeface="Arial"/>
                <a:cs typeface="Arial"/>
              </a:rPr>
              <a:t>r</a:t>
            </a:r>
            <a:r>
              <a:rPr sz="2000" spc="0" dirty="0" smtClean="0">
                <a:solidFill>
                  <a:srgbClr val="5F5F5F"/>
                </a:solidFill>
                <a:latin typeface="Arial"/>
                <a:cs typeface="Arial"/>
              </a:rPr>
              <a:t>edit</a:t>
            </a:r>
            <a:r>
              <a:rPr sz="2000" spc="-29"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a</a:t>
            </a:r>
            <a:r>
              <a:rPr sz="2000" spc="0" dirty="0" smtClean="0">
                <a:solidFill>
                  <a:srgbClr val="5F5F5F"/>
                </a:solidFill>
                <a:latin typeface="Arial"/>
                <a:cs typeface="Arial"/>
              </a:rPr>
              <a:t>rd</a:t>
            </a:r>
            <a:r>
              <a:rPr sz="2000" spc="-24"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e</a:t>
            </a:r>
            <a:r>
              <a:rPr sz="2000" spc="0" dirty="0" smtClean="0">
                <a:solidFill>
                  <a:srgbClr val="5F5F5F"/>
                </a:solidFill>
                <a:latin typeface="Arial"/>
                <a:cs typeface="Arial"/>
              </a:rPr>
              <a:t>qui</a:t>
            </a:r>
            <a:r>
              <a:rPr sz="2000" spc="4" dirty="0" smtClean="0">
                <a:solidFill>
                  <a:srgbClr val="5F5F5F"/>
                </a:solidFill>
                <a:latin typeface="Arial"/>
                <a:cs typeface="Arial"/>
              </a:rPr>
              <a:t>r</a:t>
            </a:r>
            <a:r>
              <a:rPr sz="2000" spc="0" dirty="0" smtClean="0">
                <a:solidFill>
                  <a:srgbClr val="5F5F5F"/>
                </a:solidFill>
                <a:latin typeface="Arial"/>
                <a:cs typeface="Arial"/>
              </a:rPr>
              <a:t>ed</a:t>
            </a:r>
            <a:endParaRPr sz="2000">
              <a:latin typeface="Arial"/>
              <a:cs typeface="Arial"/>
            </a:endParaRPr>
          </a:p>
        </p:txBody>
      </p:sp>
      <p:sp>
        <p:nvSpPr>
          <p:cNvPr id="2" name="object 2"/>
          <p:cNvSpPr txBox="1"/>
          <p:nvPr/>
        </p:nvSpPr>
        <p:spPr>
          <a:xfrm>
            <a:off x="535940" y="3637772"/>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228600" y="4221480"/>
            <a:ext cx="8592312" cy="1799844"/>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txBox="1"/>
          <p:nvPr/>
        </p:nvSpPr>
        <p:spPr>
          <a:xfrm>
            <a:off x="126898" y="201549"/>
            <a:ext cx="1286894"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Images</a:t>
            </a:r>
            <a:endParaRPr sz="3200">
              <a:latin typeface="Calibri"/>
              <a:cs typeface="Calibri"/>
            </a:endParaRPr>
          </a:p>
        </p:txBody>
      </p:sp>
      <p:sp>
        <p:nvSpPr>
          <p:cNvPr id="6" name="object 6"/>
          <p:cNvSpPr txBox="1"/>
          <p:nvPr/>
        </p:nvSpPr>
        <p:spPr>
          <a:xfrm>
            <a:off x="535940" y="1344152"/>
            <a:ext cx="180140" cy="76758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3"/>
              </a:spcBef>
            </a:pPr>
            <a:r>
              <a:rPr sz="2000" spc="0" dirty="0" smtClean="0">
                <a:solidFill>
                  <a:srgbClr val="333399"/>
                </a:solidFill>
                <a:latin typeface="Wingdings"/>
                <a:cs typeface="Wingdings"/>
              </a:rPr>
              <a:t></a:t>
            </a:r>
            <a:endParaRPr sz="2000">
              <a:latin typeface="Wingdings"/>
              <a:cs typeface="Wingdings"/>
            </a:endParaRPr>
          </a:p>
        </p:txBody>
      </p:sp>
      <p:sp>
        <p:nvSpPr>
          <p:cNvPr id="5" name="object 5"/>
          <p:cNvSpPr txBox="1"/>
          <p:nvPr/>
        </p:nvSpPr>
        <p:spPr>
          <a:xfrm>
            <a:off x="879144" y="1344057"/>
            <a:ext cx="7192135" cy="2170048"/>
          </a:xfrm>
          <a:prstGeom prst="rect">
            <a:avLst/>
          </a:prstGeom>
        </p:spPr>
        <p:txBody>
          <a:bodyPr wrap="square" lIns="0" tIns="0" rIns="0" bIns="0" rtlCol="0">
            <a:noAutofit/>
          </a:bodyPr>
          <a:lstStyle/>
          <a:p>
            <a:pPr marL="12700" marR="31111">
              <a:lnSpc>
                <a:spcPts val="2150"/>
              </a:lnSpc>
              <a:spcBef>
                <a:spcPts val="107"/>
              </a:spcBef>
            </a:pPr>
            <a:r>
              <a:rPr sz="2000" spc="0" dirty="0" smtClean="0">
                <a:solidFill>
                  <a:srgbClr val="5F5F5F"/>
                </a:solidFill>
                <a:latin typeface="Arial"/>
                <a:cs typeface="Arial"/>
              </a:rPr>
              <a:t>D</a:t>
            </a:r>
            <a:r>
              <a:rPr sz="2000" spc="4" dirty="0" smtClean="0">
                <a:solidFill>
                  <a:srgbClr val="5F5F5F"/>
                </a:solidFill>
                <a:latin typeface="Arial"/>
                <a:cs typeface="Arial"/>
              </a:rPr>
              <a:t>o</a:t>
            </a:r>
            <a:r>
              <a:rPr sz="2000" spc="0" dirty="0" smtClean="0">
                <a:solidFill>
                  <a:srgbClr val="5F5F5F"/>
                </a:solidFill>
                <a:latin typeface="Arial"/>
                <a:cs typeface="Arial"/>
              </a:rPr>
              <a:t>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34" dirty="0" smtClean="0">
                <a:solidFill>
                  <a:srgbClr val="5F5F5F"/>
                </a:solidFill>
                <a:latin typeface="Arial"/>
                <a:cs typeface="Arial"/>
              </a:rPr>
              <a:t> </a:t>
            </a:r>
            <a:r>
              <a:rPr sz="2000" spc="0" dirty="0" smtClean="0">
                <a:solidFill>
                  <a:srgbClr val="5F5F5F"/>
                </a:solidFill>
                <a:latin typeface="Arial"/>
                <a:cs typeface="Arial"/>
              </a:rPr>
              <a:t>sto</a:t>
            </a:r>
            <a:r>
              <a:rPr sz="2000" spc="4" dirty="0" smtClean="0">
                <a:solidFill>
                  <a:srgbClr val="5F5F5F"/>
                </a:solidFill>
                <a:latin typeface="Arial"/>
                <a:cs typeface="Arial"/>
              </a:rPr>
              <a:t>r</a:t>
            </a:r>
            <a:r>
              <a:rPr sz="2000" spc="0" dirty="0" smtClean="0">
                <a:solidFill>
                  <a:srgbClr val="5F5F5F"/>
                </a:solidFill>
                <a:latin typeface="Arial"/>
                <a:cs typeface="Arial"/>
              </a:rPr>
              <a:t>es</a:t>
            </a:r>
            <a:r>
              <a:rPr sz="2000" spc="-3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images</a:t>
            </a:r>
            <a:r>
              <a:rPr sz="2000" spc="-19" dirty="0" smtClean="0">
                <a:solidFill>
                  <a:srgbClr val="5F5F5F"/>
                </a:solidFill>
                <a:latin typeface="Arial"/>
                <a:cs typeface="Arial"/>
              </a:rPr>
              <a:t> </a:t>
            </a:r>
            <a:r>
              <a:rPr sz="2000" spc="0" dirty="0" smtClean="0">
                <a:solidFill>
                  <a:srgbClr val="5F5F5F"/>
                </a:solidFill>
                <a:latin typeface="Arial"/>
                <a:cs typeface="Arial"/>
              </a:rPr>
              <a:t>lo</a:t>
            </a:r>
            <a:r>
              <a:rPr sz="2000" spc="4" dirty="0" smtClean="0">
                <a:solidFill>
                  <a:srgbClr val="5F5F5F"/>
                </a:solidFill>
                <a:latin typeface="Arial"/>
                <a:cs typeface="Arial"/>
              </a:rPr>
              <a:t>c</a:t>
            </a:r>
            <a:r>
              <a:rPr sz="2000" spc="0" dirty="0" smtClean="0">
                <a:solidFill>
                  <a:srgbClr val="5F5F5F"/>
                </a:solidFill>
                <a:latin typeface="Arial"/>
                <a:cs typeface="Arial"/>
              </a:rPr>
              <a:t>ally</a:t>
            </a:r>
            <a:endParaRPr sz="2000">
              <a:latin typeface="Arial"/>
              <a:cs typeface="Arial"/>
            </a:endParaRPr>
          </a:p>
          <a:p>
            <a:pPr marL="12700" marR="31111">
              <a:lnSpc>
                <a:spcPct val="95825"/>
              </a:lnSpc>
              <a:spcBef>
                <a:spcPts val="1432"/>
              </a:spcBef>
            </a:pPr>
            <a:r>
              <a:rPr sz="2000" spc="0" dirty="0" smtClean="0">
                <a:solidFill>
                  <a:srgbClr val="5F5F5F"/>
                </a:solidFill>
                <a:latin typeface="Arial"/>
                <a:cs typeface="Arial"/>
              </a:rPr>
              <a:t>Wh</a:t>
            </a:r>
            <a:r>
              <a:rPr sz="2000" spc="4" dirty="0" smtClean="0">
                <a:solidFill>
                  <a:srgbClr val="5F5F5F"/>
                </a:solidFill>
                <a:latin typeface="Arial"/>
                <a:cs typeface="Arial"/>
              </a:rPr>
              <a:t>e</a:t>
            </a:r>
            <a:r>
              <a:rPr sz="2000" spc="0" dirty="0" smtClean="0">
                <a:solidFill>
                  <a:srgbClr val="5F5F5F"/>
                </a:solidFill>
                <a:latin typeface="Arial"/>
                <a:cs typeface="Arial"/>
              </a:rPr>
              <a:t>n</a:t>
            </a:r>
            <a:r>
              <a:rPr sz="2000" spc="-25" dirty="0" smtClean="0">
                <a:solidFill>
                  <a:srgbClr val="5F5F5F"/>
                </a:solidFill>
                <a:latin typeface="Arial"/>
                <a:cs typeface="Arial"/>
              </a:rPr>
              <a:t> </a:t>
            </a:r>
            <a:r>
              <a:rPr sz="2000" spc="0" dirty="0" smtClean="0">
                <a:solidFill>
                  <a:srgbClr val="5F5F5F"/>
                </a:solidFill>
                <a:latin typeface="Arial"/>
                <a:cs typeface="Arial"/>
              </a:rPr>
              <a:t>a c</a:t>
            </a:r>
            <a:r>
              <a:rPr sz="2000" spc="4" dirty="0" smtClean="0">
                <a:solidFill>
                  <a:srgbClr val="5F5F5F"/>
                </a:solidFill>
                <a:latin typeface="Arial"/>
                <a:cs typeface="Arial"/>
              </a:rPr>
              <a:t>r</a:t>
            </a:r>
            <a:r>
              <a:rPr sz="2000" spc="0" dirty="0" smtClean="0">
                <a:solidFill>
                  <a:srgbClr val="5F5F5F"/>
                </a:solidFill>
                <a:latin typeface="Arial"/>
                <a:cs typeface="Arial"/>
              </a:rPr>
              <a:t>eating</a:t>
            </a:r>
            <a:r>
              <a:rPr sz="2000" spc="-3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24" dirty="0" smtClean="0">
                <a:solidFill>
                  <a:srgbClr val="5F5F5F"/>
                </a:solidFill>
                <a:latin typeface="Arial"/>
                <a:cs typeface="Arial"/>
              </a:rPr>
              <a:t> </a:t>
            </a:r>
            <a:r>
              <a:rPr sz="2000" spc="0" dirty="0" smtClean="0">
                <a:solidFill>
                  <a:srgbClr val="5F5F5F"/>
                </a:solidFill>
                <a:latin typeface="Arial"/>
                <a:cs typeface="Arial"/>
              </a:rPr>
              <a:t>Lo</a:t>
            </a:r>
            <a:r>
              <a:rPr sz="2000" spc="9" dirty="0" smtClean="0">
                <a:solidFill>
                  <a:srgbClr val="5F5F5F"/>
                </a:solidFill>
                <a:latin typeface="Arial"/>
                <a:cs typeface="Arial"/>
              </a:rPr>
              <a:t>c</a:t>
            </a:r>
            <a:r>
              <a:rPr sz="2000" spc="0" dirty="0" smtClean="0">
                <a:solidFill>
                  <a:srgbClr val="5F5F5F"/>
                </a:solidFill>
                <a:latin typeface="Arial"/>
                <a:cs typeface="Arial"/>
              </a:rPr>
              <a:t>al</a:t>
            </a:r>
            <a:r>
              <a:rPr sz="2000" spc="-24" dirty="0" smtClean="0">
                <a:solidFill>
                  <a:srgbClr val="5F5F5F"/>
                </a:solidFill>
                <a:latin typeface="Arial"/>
                <a:cs typeface="Arial"/>
              </a:rPr>
              <a:t> </a:t>
            </a:r>
            <a:r>
              <a:rPr sz="2000" spc="0" dirty="0" smtClean="0">
                <a:solidFill>
                  <a:srgbClr val="5F5F5F"/>
                </a:solidFill>
                <a:latin typeface="Arial"/>
                <a:cs typeface="Arial"/>
              </a:rPr>
              <a:t>images</a:t>
            </a:r>
            <a:r>
              <a:rPr sz="2000" spc="-4" dirty="0" smtClean="0">
                <a:solidFill>
                  <a:srgbClr val="5F5F5F"/>
                </a:solidFill>
                <a:latin typeface="Arial"/>
                <a:cs typeface="Arial"/>
              </a:rPr>
              <a:t> </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24" dirty="0" smtClean="0">
                <a:solidFill>
                  <a:srgbClr val="5F5F5F"/>
                </a:solidFill>
                <a:latin typeface="Arial"/>
                <a:cs typeface="Arial"/>
              </a:rPr>
              <a:t> </a:t>
            </a:r>
            <a:r>
              <a:rPr sz="2000" spc="0" dirty="0" smtClean="0">
                <a:solidFill>
                  <a:srgbClr val="5F5F5F"/>
                </a:solidFill>
                <a:latin typeface="Arial"/>
                <a:cs typeface="Arial"/>
              </a:rPr>
              <a:t>u</a:t>
            </a:r>
            <a:r>
              <a:rPr sz="2000" spc="4" dirty="0" smtClean="0">
                <a:solidFill>
                  <a:srgbClr val="5F5F5F"/>
                </a:solidFill>
                <a:latin typeface="Arial"/>
                <a:cs typeface="Arial"/>
              </a:rPr>
              <a:t>s</a:t>
            </a:r>
            <a:r>
              <a:rPr sz="2000" spc="0" dirty="0" smtClean="0">
                <a:solidFill>
                  <a:srgbClr val="5F5F5F"/>
                </a:solidFill>
                <a:latin typeface="Arial"/>
                <a:cs typeface="Arial"/>
              </a:rPr>
              <a:t>ed</a:t>
            </a:r>
            <a:r>
              <a:rPr sz="2000" spc="-24" dirty="0" smtClean="0">
                <a:solidFill>
                  <a:srgbClr val="5F5F5F"/>
                </a:solidFill>
                <a:latin typeface="Arial"/>
                <a:cs typeface="Arial"/>
              </a:rPr>
              <a:t> </a:t>
            </a:r>
            <a:r>
              <a:rPr sz="2000" spc="0" dirty="0" smtClean="0">
                <a:solidFill>
                  <a:srgbClr val="5F5F5F"/>
                </a:solidFill>
                <a:latin typeface="Arial"/>
                <a:cs typeface="Arial"/>
              </a:rPr>
              <a:t>by</a:t>
            </a:r>
            <a:r>
              <a:rPr sz="2000" spc="-4" dirty="0" smtClean="0">
                <a:solidFill>
                  <a:srgbClr val="5F5F5F"/>
                </a:solidFill>
                <a:latin typeface="Arial"/>
                <a:cs typeface="Arial"/>
              </a:rPr>
              <a:t> </a:t>
            </a:r>
            <a:r>
              <a:rPr sz="2000" spc="0" dirty="0" smtClean="0">
                <a:solidFill>
                  <a:srgbClr val="5F5F5F"/>
                </a:solidFill>
                <a:latin typeface="Arial"/>
                <a:cs typeface="Arial"/>
              </a:rPr>
              <a:t>the</a:t>
            </a:r>
            <a:endParaRPr sz="2000">
              <a:latin typeface="Arial"/>
              <a:cs typeface="Arial"/>
            </a:endParaRPr>
          </a:p>
          <a:p>
            <a:pPr marL="12700" marR="31111">
              <a:lnSpc>
                <a:spcPct val="95825"/>
              </a:lnSpc>
              <a:spcBef>
                <a:spcPts val="1060"/>
              </a:spcBef>
            </a:pPr>
            <a:r>
              <a:rPr sz="2000" spc="0" dirty="0" smtClean="0">
                <a:solidFill>
                  <a:srgbClr val="5F5F5F"/>
                </a:solidFill>
                <a:latin typeface="Arial"/>
                <a:cs typeface="Arial"/>
              </a:rPr>
              <a:t>D</a:t>
            </a:r>
            <a:r>
              <a:rPr sz="2000" spc="4" dirty="0" smtClean="0">
                <a:solidFill>
                  <a:srgbClr val="5F5F5F"/>
                </a:solidFill>
                <a:latin typeface="Arial"/>
                <a:cs typeface="Arial"/>
              </a:rPr>
              <a:t>o</a:t>
            </a:r>
            <a:r>
              <a:rPr sz="2000" spc="0" dirty="0" smtClean="0">
                <a:solidFill>
                  <a:srgbClr val="5F5F5F"/>
                </a:solidFill>
                <a:latin typeface="Arial"/>
                <a:cs typeface="Arial"/>
              </a:rPr>
              <a:t>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34" dirty="0" smtClean="0">
                <a:solidFill>
                  <a:srgbClr val="5F5F5F"/>
                </a:solidFill>
                <a:latin typeface="Arial"/>
                <a:cs typeface="Arial"/>
              </a:rPr>
              <a:t> </a:t>
            </a:r>
            <a:r>
              <a:rPr sz="2000" spc="0" dirty="0" smtClean="0">
                <a:solidFill>
                  <a:srgbClr val="5F5F5F"/>
                </a:solidFill>
                <a:latin typeface="Arial"/>
                <a:cs typeface="Arial"/>
              </a:rPr>
              <a:t>Engine</a:t>
            </a:r>
            <a:endParaRPr sz="2000">
              <a:latin typeface="Arial"/>
              <a:cs typeface="Arial"/>
            </a:endParaRPr>
          </a:p>
          <a:p>
            <a:pPr marL="12700" indent="70103">
              <a:lnSpc>
                <a:spcPct val="158333"/>
              </a:lnSpc>
              <a:spcBef>
                <a:spcPts val="586"/>
              </a:spcBef>
            </a:pPr>
            <a:r>
              <a:rPr sz="2000" spc="0" dirty="0" smtClean="0">
                <a:solidFill>
                  <a:srgbClr val="5F5F5F"/>
                </a:solidFill>
                <a:latin typeface="Arial"/>
                <a:cs typeface="Arial"/>
              </a:rPr>
              <a:t>If</a:t>
            </a:r>
            <a:r>
              <a:rPr sz="2000" spc="-24" dirty="0" smtClean="0">
                <a:solidFill>
                  <a:srgbClr val="5F5F5F"/>
                </a:solidFill>
                <a:latin typeface="Arial"/>
                <a:cs typeface="Arial"/>
              </a:rPr>
              <a:t> </a:t>
            </a:r>
            <a:r>
              <a:rPr sz="2000" spc="0" dirty="0" smtClean="0">
                <a:solidFill>
                  <a:srgbClr val="5F5F5F"/>
                </a:solidFill>
                <a:latin typeface="Arial"/>
                <a:cs typeface="Arial"/>
              </a:rPr>
              <a:t>not</a:t>
            </a:r>
            <a:r>
              <a:rPr sz="2000" spc="-14" dirty="0" smtClean="0">
                <a:solidFill>
                  <a:srgbClr val="5F5F5F"/>
                </a:solidFill>
                <a:latin typeface="Arial"/>
                <a:cs typeface="Arial"/>
              </a:rPr>
              <a:t> </a:t>
            </a:r>
            <a:r>
              <a:rPr sz="2000" spc="0" dirty="0" smtClean="0">
                <a:solidFill>
                  <a:srgbClr val="5F5F5F"/>
                </a:solidFill>
                <a:latin typeface="Arial"/>
                <a:cs typeface="Arial"/>
              </a:rPr>
              <a:t>found,</a:t>
            </a:r>
            <a:r>
              <a:rPr sz="2000" spc="-14" dirty="0" smtClean="0">
                <a:solidFill>
                  <a:srgbClr val="5F5F5F"/>
                </a:solidFill>
                <a:latin typeface="Arial"/>
                <a:cs typeface="Arial"/>
              </a:rPr>
              <a:t> </a:t>
            </a:r>
            <a:r>
              <a:rPr sz="2000" spc="0" dirty="0" smtClean="0">
                <a:solidFill>
                  <a:srgbClr val="5F5F5F"/>
                </a:solidFill>
                <a:latin typeface="Arial"/>
                <a:cs typeface="Arial"/>
              </a:rPr>
              <a:t>image</a:t>
            </a:r>
            <a:r>
              <a:rPr sz="2000" spc="-9" dirty="0" smtClean="0">
                <a:solidFill>
                  <a:srgbClr val="5F5F5F"/>
                </a:solidFill>
                <a:latin typeface="Arial"/>
                <a:cs typeface="Arial"/>
              </a:rPr>
              <a:t> </a:t>
            </a:r>
            <a:r>
              <a:rPr sz="2000" spc="0" dirty="0" smtClean="0">
                <a:solidFill>
                  <a:srgbClr val="5F5F5F"/>
                </a:solidFill>
                <a:latin typeface="Arial"/>
                <a:cs typeface="Arial"/>
              </a:rPr>
              <a:t>is</a:t>
            </a:r>
            <a:r>
              <a:rPr sz="2000" spc="-9" dirty="0" smtClean="0">
                <a:solidFill>
                  <a:srgbClr val="5F5F5F"/>
                </a:solidFill>
                <a:latin typeface="Arial"/>
                <a:cs typeface="Arial"/>
              </a:rPr>
              <a:t> </a:t>
            </a:r>
            <a:r>
              <a:rPr sz="2000" spc="0" dirty="0" smtClean="0">
                <a:solidFill>
                  <a:srgbClr val="5F5F5F"/>
                </a:solidFill>
                <a:latin typeface="Arial"/>
                <a:cs typeface="Arial"/>
              </a:rPr>
              <a:t>do</a:t>
            </a:r>
            <a:r>
              <a:rPr sz="2000" spc="4" dirty="0" smtClean="0">
                <a:solidFill>
                  <a:srgbClr val="5F5F5F"/>
                </a:solidFill>
                <a:latin typeface="Arial"/>
                <a:cs typeface="Arial"/>
              </a:rPr>
              <a:t>w</a:t>
            </a:r>
            <a:r>
              <a:rPr sz="2000" spc="0" dirty="0" smtClean="0">
                <a:solidFill>
                  <a:srgbClr val="5F5F5F"/>
                </a:solidFill>
                <a:latin typeface="Arial"/>
                <a:cs typeface="Arial"/>
              </a:rPr>
              <a:t>nloa</a:t>
            </a:r>
            <a:r>
              <a:rPr sz="2000" spc="4" dirty="0" smtClean="0">
                <a:solidFill>
                  <a:srgbClr val="5F5F5F"/>
                </a:solidFill>
                <a:latin typeface="Arial"/>
                <a:cs typeface="Arial"/>
              </a:rPr>
              <a:t>d</a:t>
            </a:r>
            <a:r>
              <a:rPr sz="2000" spc="0" dirty="0" smtClean="0">
                <a:solidFill>
                  <a:srgbClr val="5F5F5F"/>
                </a:solidFill>
                <a:latin typeface="Arial"/>
                <a:cs typeface="Arial"/>
              </a:rPr>
              <a:t>ed</a:t>
            </a:r>
            <a:r>
              <a:rPr sz="2000" spc="-24" dirty="0" smtClean="0">
                <a:solidFill>
                  <a:srgbClr val="5F5F5F"/>
                </a:solidFill>
                <a:latin typeface="Arial"/>
                <a:cs typeface="Arial"/>
              </a:rPr>
              <a:t> </a:t>
            </a:r>
            <a:r>
              <a:rPr sz="2000" spc="0" dirty="0" smtClean="0">
                <a:solidFill>
                  <a:srgbClr val="5F5F5F"/>
                </a:solidFill>
                <a:latin typeface="Arial"/>
                <a:cs typeface="Arial"/>
              </a:rPr>
              <a:t>from</a:t>
            </a:r>
            <a:r>
              <a:rPr sz="2000" spc="-24" dirty="0" smtClean="0">
                <a:solidFill>
                  <a:srgbClr val="5F5F5F"/>
                </a:solidFill>
                <a:latin typeface="Arial"/>
                <a:cs typeface="Arial"/>
              </a:rPr>
              <a:t> </a:t>
            </a:r>
            <a:r>
              <a:rPr sz="2000" spc="0" dirty="0" smtClean="0">
                <a:solidFill>
                  <a:srgbClr val="5F5F5F"/>
                </a:solidFill>
                <a:latin typeface="Arial"/>
                <a:cs typeface="Arial"/>
              </a:rPr>
              <a:t>the D</a:t>
            </a:r>
            <a:r>
              <a:rPr sz="2000" spc="4" dirty="0" smtClean="0">
                <a:solidFill>
                  <a:srgbClr val="5F5F5F"/>
                </a:solidFill>
                <a:latin typeface="Arial"/>
                <a:cs typeface="Arial"/>
              </a:rPr>
              <a:t>o</a:t>
            </a:r>
            <a:r>
              <a:rPr sz="2000" spc="0" dirty="0" smtClean="0">
                <a:solidFill>
                  <a:srgbClr val="5F5F5F"/>
                </a:solidFill>
                <a:latin typeface="Arial"/>
                <a:cs typeface="Arial"/>
              </a:rPr>
              <a:t>c</a:t>
            </a:r>
            <a:r>
              <a:rPr sz="2000" spc="9" dirty="0" smtClean="0">
                <a:solidFill>
                  <a:srgbClr val="5F5F5F"/>
                </a:solidFill>
                <a:latin typeface="Arial"/>
                <a:cs typeface="Arial"/>
              </a:rPr>
              <a:t>k</a:t>
            </a:r>
            <a:r>
              <a:rPr sz="2000" spc="0" dirty="0" smtClean="0">
                <a:solidFill>
                  <a:srgbClr val="5F5F5F"/>
                </a:solidFill>
                <a:latin typeface="Arial"/>
                <a:cs typeface="Arial"/>
              </a:rPr>
              <a:t>e</a:t>
            </a:r>
            <a:r>
              <a:rPr sz="2000" spc="4" dirty="0" smtClean="0">
                <a:solidFill>
                  <a:srgbClr val="5F5F5F"/>
                </a:solidFill>
                <a:latin typeface="Arial"/>
                <a:cs typeface="Arial"/>
              </a:rPr>
              <a:t>r</a:t>
            </a:r>
            <a:r>
              <a:rPr sz="2000" spc="0" dirty="0" smtClean="0">
                <a:solidFill>
                  <a:srgbClr val="5F5F5F"/>
                </a:solidFill>
                <a:latin typeface="Arial"/>
                <a:cs typeface="Arial"/>
              </a:rPr>
              <a:t>H</a:t>
            </a:r>
            <a:r>
              <a:rPr sz="2000" spc="4" dirty="0" smtClean="0">
                <a:solidFill>
                  <a:srgbClr val="5F5F5F"/>
                </a:solidFill>
                <a:latin typeface="Arial"/>
                <a:cs typeface="Arial"/>
              </a:rPr>
              <a:t>u</a:t>
            </a:r>
            <a:r>
              <a:rPr sz="2000" spc="0" dirty="0" smtClean="0">
                <a:solidFill>
                  <a:srgbClr val="5F5F5F"/>
                </a:solidFill>
                <a:latin typeface="Arial"/>
                <a:cs typeface="Arial"/>
              </a:rPr>
              <a:t>b</a:t>
            </a:r>
            <a:r>
              <a:rPr sz="2000" spc="528" dirty="0" smtClean="0">
                <a:solidFill>
                  <a:srgbClr val="5F5F5F"/>
                </a:solidFill>
                <a:latin typeface="Arial"/>
                <a:cs typeface="Arial"/>
              </a:rPr>
              <a:t> </a:t>
            </a:r>
            <a:r>
              <a:rPr sz="2000" spc="0" dirty="0" smtClean="0">
                <a:solidFill>
                  <a:srgbClr val="5F5F5F"/>
                </a:solidFill>
                <a:latin typeface="Arial"/>
                <a:cs typeface="Arial"/>
              </a:rPr>
              <a:t>(</a:t>
            </a:r>
            <a:r>
              <a:rPr sz="2000" spc="-9" dirty="0" smtClean="0">
                <a:solidFill>
                  <a:srgbClr val="5F5F5F"/>
                </a:solidFill>
                <a:latin typeface="Arial"/>
                <a:cs typeface="Arial"/>
              </a:rPr>
              <a:t> </a:t>
            </a:r>
            <a:r>
              <a:rPr sz="2000" spc="0" dirty="0" smtClean="0">
                <a:solidFill>
                  <a:srgbClr val="5F5F5F"/>
                </a:solidFill>
                <a:latin typeface="Arial"/>
                <a:cs typeface="Arial"/>
              </a:rPr>
              <a:t>Slow) Di</a:t>
            </a:r>
            <a:r>
              <a:rPr sz="2000" spc="9" dirty="0" smtClean="0">
                <a:solidFill>
                  <a:srgbClr val="5F5F5F"/>
                </a:solidFill>
                <a:latin typeface="Arial"/>
                <a:cs typeface="Arial"/>
              </a:rPr>
              <a:t>s</a:t>
            </a:r>
            <a:r>
              <a:rPr sz="2000" spc="0" dirty="0" smtClean="0">
                <a:solidFill>
                  <a:srgbClr val="5F5F5F"/>
                </a:solidFill>
                <a:latin typeface="Arial"/>
                <a:cs typeface="Arial"/>
              </a:rPr>
              <a:t>play the</a:t>
            </a:r>
            <a:r>
              <a:rPr sz="2000" spc="-14" dirty="0" smtClean="0">
                <a:solidFill>
                  <a:srgbClr val="5F5F5F"/>
                </a:solidFill>
                <a:latin typeface="Arial"/>
                <a:cs typeface="Arial"/>
              </a:rPr>
              <a:t> </a:t>
            </a:r>
            <a:r>
              <a:rPr sz="2000" spc="0" dirty="0" smtClean="0">
                <a:solidFill>
                  <a:srgbClr val="5F5F5F"/>
                </a:solidFill>
                <a:latin typeface="Arial"/>
                <a:cs typeface="Arial"/>
              </a:rPr>
              <a:t>available </a:t>
            </a:r>
            <a:r>
              <a:rPr sz="2000" spc="4" dirty="0" smtClean="0">
                <a:solidFill>
                  <a:srgbClr val="5F5F5F"/>
                </a:solidFill>
                <a:latin typeface="Arial"/>
                <a:cs typeface="Arial"/>
              </a:rPr>
              <a:t>D</a:t>
            </a:r>
            <a:r>
              <a:rPr sz="2000" spc="0" dirty="0" smtClean="0">
                <a:solidFill>
                  <a:srgbClr val="5F5F5F"/>
                </a:solidFill>
                <a:latin typeface="Arial"/>
                <a:cs typeface="Arial"/>
              </a:rPr>
              <a:t>o</a:t>
            </a:r>
            <a:r>
              <a:rPr sz="2000" spc="4"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34" dirty="0" smtClean="0">
                <a:solidFill>
                  <a:srgbClr val="5F5F5F"/>
                </a:solidFill>
                <a:latin typeface="Arial"/>
                <a:cs typeface="Arial"/>
              </a:rPr>
              <a:t> </a:t>
            </a:r>
            <a:r>
              <a:rPr sz="2000" spc="0" dirty="0" smtClean="0">
                <a:solidFill>
                  <a:srgbClr val="5F5F5F"/>
                </a:solidFill>
                <a:latin typeface="Arial"/>
                <a:cs typeface="Arial"/>
              </a:rPr>
              <a:t>images</a:t>
            </a:r>
            <a:r>
              <a:rPr sz="2000" spc="-19" dirty="0" smtClean="0">
                <a:solidFill>
                  <a:srgbClr val="5F5F5F"/>
                </a:solidFill>
                <a:latin typeface="Arial"/>
                <a:cs typeface="Arial"/>
              </a:rPr>
              <a:t> </a:t>
            </a:r>
            <a:r>
              <a:rPr sz="2000" spc="0" dirty="0" smtClean="0">
                <a:solidFill>
                  <a:srgbClr val="5F5F5F"/>
                </a:solidFill>
                <a:latin typeface="Arial"/>
                <a:cs typeface="Arial"/>
              </a:rPr>
              <a:t>list by</a:t>
            </a:r>
            <a:endParaRPr sz="2000">
              <a:latin typeface="Arial"/>
              <a:cs typeface="Arial"/>
            </a:endParaRPr>
          </a:p>
        </p:txBody>
      </p:sp>
      <p:sp>
        <p:nvSpPr>
          <p:cNvPr id="4" name="object 4"/>
          <p:cNvSpPr txBox="1"/>
          <p:nvPr/>
        </p:nvSpPr>
        <p:spPr>
          <a:xfrm>
            <a:off x="535940" y="2746613"/>
            <a:ext cx="180140" cy="76758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3"/>
              </a:spcBef>
            </a:pPr>
            <a:r>
              <a:rPr sz="2000" spc="0" dirty="0" smtClean="0">
                <a:solidFill>
                  <a:srgbClr val="333399"/>
                </a:solidFill>
                <a:latin typeface="Wingdings"/>
                <a:cs typeface="Wingdings"/>
              </a:rPr>
              <a:t></a:t>
            </a:r>
            <a:endParaRPr sz="2000">
              <a:latin typeface="Wingdings"/>
              <a:cs typeface="Wingdings"/>
            </a:endParaRPr>
          </a:p>
        </p:txBody>
      </p:sp>
      <p:sp>
        <p:nvSpPr>
          <p:cNvPr id="3" name="object 3"/>
          <p:cNvSpPr txBox="1"/>
          <p:nvPr/>
        </p:nvSpPr>
        <p:spPr>
          <a:xfrm>
            <a:off x="993444" y="3721726"/>
            <a:ext cx="180326"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2" name="object 2"/>
          <p:cNvSpPr txBox="1"/>
          <p:nvPr/>
        </p:nvSpPr>
        <p:spPr>
          <a:xfrm>
            <a:off x="1279906" y="3721631"/>
            <a:ext cx="1969621" cy="280212"/>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 Doc</a:t>
            </a:r>
            <a:r>
              <a:rPr sz="2000" spc="4" dirty="0" smtClean="0">
                <a:solidFill>
                  <a:srgbClr val="5F5F5F"/>
                </a:solidFill>
                <a:latin typeface="Arial"/>
                <a:cs typeface="Arial"/>
              </a:rPr>
              <a:t>k</a:t>
            </a:r>
            <a:r>
              <a:rPr sz="2000" spc="0" dirty="0" smtClean="0">
                <a:solidFill>
                  <a:srgbClr val="5F5F5F"/>
                </a:solidFill>
                <a:latin typeface="Arial"/>
                <a:cs typeface="Arial"/>
              </a:rPr>
              <a:t>er</a:t>
            </a:r>
            <a:r>
              <a:rPr sz="2000" spc="-44" dirty="0" smtClean="0">
                <a:solidFill>
                  <a:srgbClr val="5F5F5F"/>
                </a:solidFill>
                <a:latin typeface="Arial"/>
                <a:cs typeface="Arial"/>
              </a:rPr>
              <a:t> </a:t>
            </a:r>
            <a:r>
              <a:rPr sz="2000" spc="0" dirty="0" smtClean="0">
                <a:solidFill>
                  <a:srgbClr val="5F5F5F"/>
                </a:solidFill>
                <a:latin typeface="Arial"/>
                <a:cs typeface="Arial"/>
              </a:rPr>
              <a:t>images</a:t>
            </a:r>
            <a:endParaRPr sz="200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txBox="1"/>
          <p:nvPr/>
        </p:nvSpPr>
        <p:spPr>
          <a:xfrm>
            <a:off x="126898" y="201549"/>
            <a:ext cx="2677343"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Images</a:t>
            </a:r>
            <a:r>
              <a:rPr sz="4800" b="1" spc="-19" baseline="3413" dirty="0" smtClean="0">
                <a:latin typeface="Calibri"/>
                <a:cs typeface="Calibri"/>
              </a:rPr>
              <a:t> </a:t>
            </a:r>
            <a:r>
              <a:rPr sz="4800" b="1" spc="0" baseline="3413" dirty="0" smtClean="0">
                <a:latin typeface="Calibri"/>
                <a:cs typeface="Calibri"/>
              </a:rPr>
              <a:t>Contd…</a:t>
            </a:r>
            <a:endParaRPr sz="3200">
              <a:latin typeface="Calibri"/>
              <a:cs typeface="Calibri"/>
            </a:endParaRPr>
          </a:p>
        </p:txBody>
      </p:sp>
      <p:sp>
        <p:nvSpPr>
          <p:cNvPr id="10" name="object 10"/>
          <p:cNvSpPr txBox="1"/>
          <p:nvPr/>
        </p:nvSpPr>
        <p:spPr>
          <a:xfrm>
            <a:off x="474370" y="1488043"/>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9" name="object 9"/>
          <p:cNvSpPr txBox="1"/>
          <p:nvPr/>
        </p:nvSpPr>
        <p:spPr>
          <a:xfrm>
            <a:off x="817270" y="1487948"/>
            <a:ext cx="1630327"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D</a:t>
            </a:r>
            <a:r>
              <a:rPr sz="2000" spc="4" dirty="0" smtClean="0">
                <a:solidFill>
                  <a:srgbClr val="5F5F5F"/>
                </a:solidFill>
                <a:latin typeface="Arial"/>
                <a:cs typeface="Arial"/>
              </a:rPr>
              <a:t>o</a:t>
            </a:r>
            <a:r>
              <a:rPr sz="2000" spc="0" dirty="0" smtClean="0">
                <a:solidFill>
                  <a:srgbClr val="5F5F5F"/>
                </a:solidFill>
                <a:latin typeface="Arial"/>
                <a:cs typeface="Arial"/>
              </a:rPr>
              <a:t>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34" dirty="0" smtClean="0">
                <a:solidFill>
                  <a:srgbClr val="5F5F5F"/>
                </a:solidFill>
                <a:latin typeface="Arial"/>
                <a:cs typeface="Arial"/>
              </a:rPr>
              <a:t> </a:t>
            </a:r>
            <a:r>
              <a:rPr sz="2000" spc="0" dirty="0" smtClean="0">
                <a:solidFill>
                  <a:srgbClr val="5F5F5F"/>
                </a:solidFill>
                <a:latin typeface="Arial"/>
                <a:cs typeface="Arial"/>
              </a:rPr>
              <a:t>image</a:t>
            </a:r>
            <a:endParaRPr sz="2000">
              <a:latin typeface="Arial"/>
              <a:cs typeface="Arial"/>
            </a:endParaRPr>
          </a:p>
        </p:txBody>
      </p:sp>
      <p:sp>
        <p:nvSpPr>
          <p:cNvPr id="8" name="object 8"/>
          <p:cNvSpPr txBox="1"/>
          <p:nvPr/>
        </p:nvSpPr>
        <p:spPr>
          <a:xfrm>
            <a:off x="931570" y="1975977"/>
            <a:ext cx="180140" cy="125526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3"/>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620"/>
              </a:spcBef>
            </a:pPr>
            <a:r>
              <a:rPr sz="2000" spc="0" dirty="0" smtClean="0">
                <a:solidFill>
                  <a:srgbClr val="333399"/>
                </a:solidFill>
                <a:latin typeface="Wingdings"/>
                <a:cs typeface="Wingdings"/>
              </a:rPr>
              <a:t></a:t>
            </a:r>
            <a:endParaRPr sz="2000">
              <a:latin typeface="Wingdings"/>
              <a:cs typeface="Wingdings"/>
            </a:endParaRPr>
          </a:p>
        </p:txBody>
      </p:sp>
      <p:sp>
        <p:nvSpPr>
          <p:cNvPr id="7" name="object 7"/>
          <p:cNvSpPr txBox="1"/>
          <p:nvPr/>
        </p:nvSpPr>
        <p:spPr>
          <a:xfrm>
            <a:off x="1218082" y="1975882"/>
            <a:ext cx="2183918" cy="1255267"/>
          </a:xfrm>
          <a:prstGeom prst="rect">
            <a:avLst/>
          </a:prstGeom>
        </p:spPr>
        <p:txBody>
          <a:bodyPr wrap="square" lIns="0" tIns="0" rIns="0" bIns="0" rtlCol="0">
            <a:noAutofit/>
          </a:bodyPr>
          <a:lstStyle/>
          <a:p>
            <a:pPr marL="12700" marR="43811">
              <a:lnSpc>
                <a:spcPts val="2150"/>
              </a:lnSpc>
              <a:spcBef>
                <a:spcPts val="107"/>
              </a:spcBef>
            </a:pPr>
            <a:r>
              <a:rPr sz="2000" spc="0" dirty="0" smtClean="0">
                <a:solidFill>
                  <a:srgbClr val="5F5F5F"/>
                </a:solidFill>
                <a:latin typeface="Arial"/>
                <a:cs typeface="Arial"/>
              </a:rPr>
              <a:t>R</a:t>
            </a:r>
            <a:r>
              <a:rPr sz="2000" spc="4" dirty="0" smtClean="0">
                <a:solidFill>
                  <a:srgbClr val="5F5F5F"/>
                </a:solidFill>
                <a:latin typeface="Arial"/>
                <a:cs typeface="Arial"/>
              </a:rPr>
              <a:t>e</a:t>
            </a:r>
            <a:r>
              <a:rPr sz="2000" spc="0" dirty="0" smtClean="0">
                <a:solidFill>
                  <a:srgbClr val="5F5F5F"/>
                </a:solidFill>
                <a:latin typeface="Arial"/>
                <a:cs typeface="Arial"/>
              </a:rPr>
              <a:t>po</a:t>
            </a:r>
            <a:r>
              <a:rPr sz="2000" spc="9" dirty="0" smtClean="0">
                <a:solidFill>
                  <a:srgbClr val="5F5F5F"/>
                </a:solidFill>
                <a:latin typeface="Arial"/>
                <a:cs typeface="Arial"/>
              </a:rPr>
              <a:t>s</a:t>
            </a:r>
            <a:r>
              <a:rPr sz="2000" spc="0" dirty="0" smtClean="0">
                <a:solidFill>
                  <a:srgbClr val="5F5F5F"/>
                </a:solidFill>
                <a:latin typeface="Arial"/>
                <a:cs typeface="Arial"/>
              </a:rPr>
              <a:t>itory</a:t>
            </a:r>
            <a:r>
              <a:rPr sz="2000" spc="-29" dirty="0" smtClean="0">
                <a:solidFill>
                  <a:srgbClr val="5F5F5F"/>
                </a:solidFill>
                <a:latin typeface="Arial"/>
                <a:cs typeface="Arial"/>
              </a:rPr>
              <a:t> </a:t>
            </a:r>
            <a:r>
              <a:rPr sz="2000" spc="0" dirty="0" smtClean="0">
                <a:solidFill>
                  <a:srgbClr val="5F5F5F"/>
                </a:solidFill>
                <a:latin typeface="Arial"/>
                <a:cs typeface="Arial"/>
              </a:rPr>
              <a:t>N</a:t>
            </a:r>
            <a:r>
              <a:rPr sz="2000" spc="4" dirty="0" smtClean="0">
                <a:solidFill>
                  <a:srgbClr val="5F5F5F"/>
                </a:solidFill>
                <a:latin typeface="Arial"/>
                <a:cs typeface="Arial"/>
              </a:rPr>
              <a:t>a</a:t>
            </a:r>
            <a:r>
              <a:rPr sz="2000" spc="0" dirty="0" smtClean="0">
                <a:solidFill>
                  <a:srgbClr val="5F5F5F"/>
                </a:solidFill>
                <a:latin typeface="Arial"/>
                <a:cs typeface="Arial"/>
              </a:rPr>
              <a:t>me</a:t>
            </a:r>
            <a:endParaRPr sz="2000">
              <a:latin typeface="Arial"/>
              <a:cs typeface="Arial"/>
            </a:endParaRPr>
          </a:p>
          <a:p>
            <a:pPr marL="12700">
              <a:lnSpc>
                <a:spcPct val="95825"/>
              </a:lnSpc>
              <a:spcBef>
                <a:spcPts val="1432"/>
              </a:spcBef>
            </a:pPr>
            <a:r>
              <a:rPr sz="2000" spc="0" dirty="0" smtClean="0">
                <a:solidFill>
                  <a:srgbClr val="5F5F5F"/>
                </a:solidFill>
                <a:latin typeface="Arial"/>
                <a:cs typeface="Arial"/>
              </a:rPr>
              <a:t>H</a:t>
            </a:r>
            <a:r>
              <a:rPr sz="2000" spc="4" dirty="0" smtClean="0">
                <a:solidFill>
                  <a:srgbClr val="5F5F5F"/>
                </a:solidFill>
                <a:latin typeface="Arial"/>
                <a:cs typeface="Arial"/>
              </a:rPr>
              <a:t>a</a:t>
            </a:r>
            <a:r>
              <a:rPr sz="2000" spc="0" dirty="0" smtClean="0">
                <a:solidFill>
                  <a:srgbClr val="5F5F5F"/>
                </a:solidFill>
                <a:latin typeface="Arial"/>
                <a:cs typeface="Arial"/>
              </a:rPr>
              <a:t>s</a:t>
            </a:r>
            <a:r>
              <a:rPr sz="2000" spc="-9" dirty="0" smtClean="0">
                <a:solidFill>
                  <a:srgbClr val="5F5F5F"/>
                </a:solidFill>
                <a:latin typeface="Arial"/>
                <a:cs typeface="Arial"/>
              </a:rPr>
              <a:t> </a:t>
            </a:r>
            <a:r>
              <a:rPr sz="2000" spc="0" dirty="0" smtClean="0">
                <a:solidFill>
                  <a:srgbClr val="5F5F5F"/>
                </a:solidFill>
                <a:latin typeface="Arial"/>
                <a:cs typeface="Arial"/>
              </a:rPr>
              <a:t>a</a:t>
            </a:r>
            <a:r>
              <a:rPr sz="2000" spc="-14" dirty="0" smtClean="0">
                <a:solidFill>
                  <a:srgbClr val="5F5F5F"/>
                </a:solidFill>
                <a:latin typeface="Arial"/>
                <a:cs typeface="Arial"/>
              </a:rPr>
              <a:t> </a:t>
            </a:r>
            <a:r>
              <a:rPr sz="2000" spc="0" dirty="0" smtClean="0">
                <a:solidFill>
                  <a:srgbClr val="5F5F5F"/>
                </a:solidFill>
                <a:latin typeface="Arial"/>
                <a:cs typeface="Arial"/>
              </a:rPr>
              <a:t>ver</a:t>
            </a:r>
            <a:r>
              <a:rPr sz="2000" spc="4" dirty="0" smtClean="0">
                <a:solidFill>
                  <a:srgbClr val="5F5F5F"/>
                </a:solidFill>
                <a:latin typeface="Arial"/>
                <a:cs typeface="Arial"/>
              </a:rPr>
              <a:t>s</a:t>
            </a:r>
            <a:r>
              <a:rPr sz="2000" spc="0" dirty="0" smtClean="0">
                <a:solidFill>
                  <a:srgbClr val="5F5F5F"/>
                </a:solidFill>
                <a:latin typeface="Arial"/>
                <a:cs typeface="Arial"/>
              </a:rPr>
              <a:t>ion</a:t>
            </a:r>
            <a:r>
              <a:rPr sz="2000" spc="-9" dirty="0" smtClean="0">
                <a:solidFill>
                  <a:srgbClr val="5F5F5F"/>
                </a:solidFill>
                <a:latin typeface="Arial"/>
                <a:cs typeface="Arial"/>
              </a:rPr>
              <a:t> </a:t>
            </a:r>
            <a:r>
              <a:rPr sz="2000" spc="0" dirty="0" smtClean="0">
                <a:solidFill>
                  <a:srgbClr val="5F5F5F"/>
                </a:solidFill>
                <a:latin typeface="Arial"/>
                <a:cs typeface="Arial"/>
              </a:rPr>
              <a:t>/</a:t>
            </a:r>
            <a:r>
              <a:rPr sz="2000" spc="-19" dirty="0" smtClean="0">
                <a:solidFill>
                  <a:srgbClr val="5F5F5F"/>
                </a:solidFill>
                <a:latin typeface="Arial"/>
                <a:cs typeface="Arial"/>
              </a:rPr>
              <a:t> </a:t>
            </a:r>
            <a:r>
              <a:rPr sz="2000" spc="0" dirty="0" smtClean="0">
                <a:solidFill>
                  <a:srgbClr val="5F5F5F"/>
                </a:solidFill>
                <a:latin typeface="Arial"/>
                <a:cs typeface="Arial"/>
              </a:rPr>
              <a:t>tag</a:t>
            </a:r>
            <a:endParaRPr sz="2000">
              <a:latin typeface="Arial"/>
              <a:cs typeface="Arial"/>
            </a:endParaRPr>
          </a:p>
          <a:p>
            <a:pPr marL="12700" marR="43811">
              <a:lnSpc>
                <a:spcPct val="95825"/>
              </a:lnSpc>
              <a:spcBef>
                <a:spcPts val="1540"/>
              </a:spcBef>
            </a:pPr>
            <a:r>
              <a:rPr sz="2000" spc="0" dirty="0" smtClean="0">
                <a:solidFill>
                  <a:srgbClr val="5F5F5F"/>
                </a:solidFill>
                <a:latin typeface="Arial"/>
                <a:cs typeface="Arial"/>
              </a:rPr>
              <a:t>I</a:t>
            </a:r>
            <a:r>
              <a:rPr sz="2000" spc="-4" dirty="0" smtClean="0">
                <a:solidFill>
                  <a:srgbClr val="5F5F5F"/>
                </a:solidFill>
                <a:latin typeface="Arial"/>
                <a:cs typeface="Arial"/>
              </a:rPr>
              <a:t>m</a:t>
            </a:r>
            <a:r>
              <a:rPr sz="2000" spc="0" dirty="0" smtClean="0">
                <a:solidFill>
                  <a:srgbClr val="5F5F5F"/>
                </a:solidFill>
                <a:latin typeface="Arial"/>
                <a:cs typeface="Arial"/>
              </a:rPr>
              <a:t>age</a:t>
            </a:r>
            <a:r>
              <a:rPr sz="2000" spc="-19" dirty="0" smtClean="0">
                <a:solidFill>
                  <a:srgbClr val="5F5F5F"/>
                </a:solidFill>
                <a:latin typeface="Arial"/>
                <a:cs typeface="Arial"/>
              </a:rPr>
              <a:t> </a:t>
            </a:r>
            <a:r>
              <a:rPr sz="2000" spc="0" dirty="0" smtClean="0">
                <a:solidFill>
                  <a:srgbClr val="5F5F5F"/>
                </a:solidFill>
                <a:latin typeface="Arial"/>
                <a:cs typeface="Arial"/>
              </a:rPr>
              <a:t>ID</a:t>
            </a:r>
            <a:endParaRPr sz="2000">
              <a:latin typeface="Arial"/>
              <a:cs typeface="Arial"/>
            </a:endParaRPr>
          </a:p>
        </p:txBody>
      </p:sp>
      <p:sp>
        <p:nvSpPr>
          <p:cNvPr id="6" name="object 6"/>
          <p:cNvSpPr txBox="1"/>
          <p:nvPr/>
        </p:nvSpPr>
        <p:spPr>
          <a:xfrm>
            <a:off x="474370" y="3439398"/>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5" name="object 5"/>
          <p:cNvSpPr txBox="1"/>
          <p:nvPr/>
        </p:nvSpPr>
        <p:spPr>
          <a:xfrm>
            <a:off x="817270" y="3439303"/>
            <a:ext cx="2759833"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I</a:t>
            </a:r>
            <a:r>
              <a:rPr sz="2000" spc="-4" dirty="0" smtClean="0">
                <a:solidFill>
                  <a:srgbClr val="5F5F5F"/>
                </a:solidFill>
                <a:latin typeface="Arial"/>
                <a:cs typeface="Arial"/>
              </a:rPr>
              <a:t>m</a:t>
            </a:r>
            <a:r>
              <a:rPr sz="2000" spc="0" dirty="0" smtClean="0">
                <a:solidFill>
                  <a:srgbClr val="5F5F5F"/>
                </a:solidFill>
                <a:latin typeface="Arial"/>
                <a:cs typeface="Arial"/>
              </a:rPr>
              <a:t>ages</a:t>
            </a:r>
            <a:r>
              <a:rPr sz="2000" spc="-14" dirty="0" smtClean="0">
                <a:solidFill>
                  <a:srgbClr val="5F5F5F"/>
                </a:solidFill>
                <a:latin typeface="Arial"/>
                <a:cs typeface="Arial"/>
              </a:rPr>
              <a:t> </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24"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e</a:t>
            </a:r>
            <a:r>
              <a:rPr sz="2000" spc="0" dirty="0" smtClean="0">
                <a:solidFill>
                  <a:srgbClr val="5F5F5F"/>
                </a:solidFill>
                <a:latin typeface="Arial"/>
                <a:cs typeface="Arial"/>
              </a:rPr>
              <a:t>p</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4" dirty="0" smtClean="0">
                <a:solidFill>
                  <a:srgbClr val="5F5F5F"/>
                </a:solidFill>
                <a:latin typeface="Arial"/>
                <a:cs typeface="Arial"/>
              </a:rPr>
              <a:t>s</a:t>
            </a:r>
            <a:r>
              <a:rPr sz="2000" spc="0" dirty="0" smtClean="0">
                <a:solidFill>
                  <a:srgbClr val="5F5F5F"/>
                </a:solidFill>
                <a:latin typeface="Arial"/>
                <a:cs typeface="Arial"/>
              </a:rPr>
              <a:t>e</a:t>
            </a:r>
            <a:r>
              <a:rPr sz="2000" spc="-9" dirty="0" smtClean="0">
                <a:solidFill>
                  <a:srgbClr val="5F5F5F"/>
                </a:solidFill>
                <a:latin typeface="Arial"/>
                <a:cs typeface="Arial"/>
              </a:rPr>
              <a:t>n</a:t>
            </a:r>
            <a:r>
              <a:rPr sz="2000" spc="0" dirty="0" smtClean="0">
                <a:solidFill>
                  <a:srgbClr val="5F5F5F"/>
                </a:solidFill>
                <a:latin typeface="Arial"/>
                <a:cs typeface="Arial"/>
              </a:rPr>
              <a:t>ted</a:t>
            </a:r>
            <a:endParaRPr sz="2000">
              <a:latin typeface="Arial"/>
              <a:cs typeface="Arial"/>
            </a:endParaRPr>
          </a:p>
        </p:txBody>
      </p:sp>
      <p:sp>
        <p:nvSpPr>
          <p:cNvPr id="4" name="object 4"/>
          <p:cNvSpPr txBox="1"/>
          <p:nvPr/>
        </p:nvSpPr>
        <p:spPr>
          <a:xfrm>
            <a:off x="3578936" y="3439303"/>
            <a:ext cx="332336"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by</a:t>
            </a:r>
            <a:endParaRPr sz="2000">
              <a:latin typeface="Arial"/>
              <a:cs typeface="Arial"/>
            </a:endParaRPr>
          </a:p>
        </p:txBody>
      </p:sp>
      <p:sp>
        <p:nvSpPr>
          <p:cNvPr id="3" name="object 3"/>
          <p:cNvSpPr txBox="1"/>
          <p:nvPr/>
        </p:nvSpPr>
        <p:spPr>
          <a:xfrm>
            <a:off x="931570" y="3927078"/>
            <a:ext cx="180326" cy="1255522"/>
          </a:xfrm>
          <a:prstGeom prst="rect">
            <a:avLst/>
          </a:prstGeom>
        </p:spPr>
        <p:txBody>
          <a:bodyPr wrap="square" lIns="0" tIns="0" rIns="0" bIns="0" rtlCol="0">
            <a:noAutofit/>
          </a:bodyPr>
          <a:lstStyle/>
          <a:p>
            <a:pPr marL="12700" marR="185">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3"/>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622"/>
              </a:spcBef>
            </a:pPr>
            <a:r>
              <a:rPr sz="2000" spc="0" dirty="0" smtClean="0">
                <a:solidFill>
                  <a:srgbClr val="333399"/>
                </a:solidFill>
                <a:latin typeface="Wingdings"/>
                <a:cs typeface="Wingdings"/>
              </a:rPr>
              <a:t></a:t>
            </a:r>
            <a:endParaRPr sz="2000">
              <a:latin typeface="Wingdings"/>
              <a:cs typeface="Wingdings"/>
            </a:endParaRPr>
          </a:p>
        </p:txBody>
      </p:sp>
      <p:sp>
        <p:nvSpPr>
          <p:cNvPr id="2" name="object 2"/>
          <p:cNvSpPr txBox="1"/>
          <p:nvPr/>
        </p:nvSpPr>
        <p:spPr>
          <a:xfrm>
            <a:off x="1218082" y="3926983"/>
            <a:ext cx="5745976" cy="1255522"/>
          </a:xfrm>
          <a:prstGeom prst="rect">
            <a:avLst/>
          </a:prstGeom>
        </p:spPr>
        <p:txBody>
          <a:bodyPr wrap="square" lIns="0" tIns="0" rIns="0" bIns="0" rtlCol="0">
            <a:noAutofit/>
          </a:bodyPr>
          <a:lstStyle/>
          <a:p>
            <a:pPr marL="12700" marR="38176">
              <a:lnSpc>
                <a:spcPts val="2150"/>
              </a:lnSpc>
              <a:spcBef>
                <a:spcPts val="107"/>
              </a:spcBef>
            </a:pPr>
            <a:r>
              <a:rPr sz="2000" spc="4" dirty="0" smtClean="0">
                <a:solidFill>
                  <a:srgbClr val="5F5F5F"/>
                </a:solidFill>
                <a:latin typeface="Arial"/>
                <a:cs typeface="Arial"/>
              </a:rPr>
              <a:t>“R</a:t>
            </a:r>
            <a:r>
              <a:rPr sz="2000" spc="0" dirty="0" smtClean="0">
                <a:solidFill>
                  <a:srgbClr val="5F5F5F"/>
                </a:solidFill>
                <a:latin typeface="Arial"/>
                <a:cs typeface="Arial"/>
              </a:rPr>
              <a:t>epo</a:t>
            </a:r>
            <a:r>
              <a:rPr sz="2000" spc="9" dirty="0" smtClean="0">
                <a:solidFill>
                  <a:srgbClr val="5F5F5F"/>
                </a:solidFill>
                <a:latin typeface="Arial"/>
                <a:cs typeface="Arial"/>
              </a:rPr>
              <a:t>s</a:t>
            </a:r>
            <a:r>
              <a:rPr sz="2000" spc="0" dirty="0" smtClean="0">
                <a:solidFill>
                  <a:srgbClr val="5F5F5F"/>
                </a:solidFill>
                <a:latin typeface="Arial"/>
                <a:cs typeface="Arial"/>
              </a:rPr>
              <a:t>itoryna</a:t>
            </a:r>
            <a:r>
              <a:rPr sz="2000" spc="-9" dirty="0" smtClean="0">
                <a:solidFill>
                  <a:srgbClr val="5F5F5F"/>
                </a:solidFill>
                <a:latin typeface="Arial"/>
                <a:cs typeface="Arial"/>
              </a:rPr>
              <a:t>m</a:t>
            </a:r>
            <a:r>
              <a:rPr sz="2000" spc="0" dirty="0" smtClean="0">
                <a:solidFill>
                  <a:srgbClr val="5F5F5F"/>
                </a:solidFill>
                <a:latin typeface="Arial"/>
                <a:cs typeface="Arial"/>
              </a:rPr>
              <a:t>e:T</a:t>
            </a:r>
            <a:r>
              <a:rPr sz="2000" spc="-14" dirty="0" smtClean="0">
                <a:solidFill>
                  <a:srgbClr val="5F5F5F"/>
                </a:solidFill>
                <a:latin typeface="Arial"/>
                <a:cs typeface="Arial"/>
              </a:rPr>
              <a:t>a</a:t>
            </a:r>
            <a:r>
              <a:rPr sz="2000" spc="4" dirty="0" smtClean="0">
                <a:solidFill>
                  <a:srgbClr val="5F5F5F"/>
                </a:solidFill>
                <a:latin typeface="Arial"/>
                <a:cs typeface="Arial"/>
              </a:rPr>
              <a:t>g</a:t>
            </a:r>
            <a:r>
              <a:rPr sz="2000" spc="0" dirty="0" smtClean="0">
                <a:solidFill>
                  <a:srgbClr val="5F5F5F"/>
                </a:solidFill>
                <a:latin typeface="Arial"/>
                <a:cs typeface="Arial"/>
              </a:rPr>
              <a:t>”</a:t>
            </a:r>
            <a:endParaRPr sz="2000">
              <a:latin typeface="Arial"/>
              <a:cs typeface="Arial"/>
            </a:endParaRPr>
          </a:p>
          <a:p>
            <a:pPr marL="12700" marR="38176">
              <a:lnSpc>
                <a:spcPct val="95825"/>
              </a:lnSpc>
              <a:spcBef>
                <a:spcPts val="1432"/>
              </a:spcBef>
            </a:pPr>
            <a:r>
              <a:rPr sz="2000" spc="0" dirty="0" smtClean="0">
                <a:solidFill>
                  <a:srgbClr val="5F5F5F"/>
                </a:solidFill>
                <a:latin typeface="Arial"/>
                <a:cs typeface="Arial"/>
              </a:rPr>
              <a:t>Tag</a:t>
            </a:r>
            <a:r>
              <a:rPr sz="2000" spc="-14" dirty="0" smtClean="0">
                <a:solidFill>
                  <a:srgbClr val="5F5F5F"/>
                </a:solidFill>
                <a:latin typeface="Arial"/>
                <a:cs typeface="Arial"/>
              </a:rPr>
              <a:t> </a:t>
            </a:r>
            <a:r>
              <a:rPr sz="2000" spc="0" dirty="0" smtClean="0">
                <a:solidFill>
                  <a:srgbClr val="5F5F5F"/>
                </a:solidFill>
                <a:latin typeface="Arial"/>
                <a:cs typeface="Arial"/>
              </a:rPr>
              <a:t>Latest</a:t>
            </a:r>
            <a:r>
              <a:rPr sz="2000" spc="-29" dirty="0" smtClean="0">
                <a:solidFill>
                  <a:srgbClr val="5F5F5F"/>
                </a:solidFill>
                <a:latin typeface="Arial"/>
                <a:cs typeface="Arial"/>
              </a:rPr>
              <a:t> </a:t>
            </a:r>
            <a:r>
              <a:rPr sz="2000" spc="0" dirty="0" smtClean="0">
                <a:solidFill>
                  <a:srgbClr val="5F5F5F"/>
                </a:solidFill>
                <a:latin typeface="Arial"/>
                <a:cs typeface="Arial"/>
              </a:rPr>
              <a:t>is used</a:t>
            </a:r>
            <a:r>
              <a:rPr sz="2000" spc="-19" dirty="0" smtClean="0">
                <a:solidFill>
                  <a:srgbClr val="5F5F5F"/>
                </a:solidFill>
                <a:latin typeface="Arial"/>
                <a:cs typeface="Arial"/>
              </a:rPr>
              <a:t> </a:t>
            </a:r>
            <a:r>
              <a:rPr sz="2000" spc="0" dirty="0" smtClean="0">
                <a:solidFill>
                  <a:srgbClr val="5F5F5F"/>
                </a:solidFill>
                <a:latin typeface="Arial"/>
                <a:cs typeface="Arial"/>
              </a:rPr>
              <a:t>if not</a:t>
            </a:r>
            <a:r>
              <a:rPr sz="2000" spc="-4" dirty="0" smtClean="0">
                <a:solidFill>
                  <a:srgbClr val="5F5F5F"/>
                </a:solidFill>
                <a:latin typeface="Arial"/>
                <a:cs typeface="Arial"/>
              </a:rPr>
              <a:t> </a:t>
            </a:r>
            <a:r>
              <a:rPr sz="2000" spc="0" dirty="0" smtClean="0">
                <a:solidFill>
                  <a:srgbClr val="5F5F5F"/>
                </a:solidFill>
                <a:latin typeface="Arial"/>
                <a:cs typeface="Arial"/>
              </a:rPr>
              <a:t>spe</a:t>
            </a:r>
            <a:r>
              <a:rPr sz="2000" spc="9" dirty="0" smtClean="0">
                <a:solidFill>
                  <a:srgbClr val="5F5F5F"/>
                </a:solidFill>
                <a:latin typeface="Arial"/>
                <a:cs typeface="Arial"/>
              </a:rPr>
              <a:t>c</a:t>
            </a:r>
            <a:r>
              <a:rPr sz="2000" spc="0" dirty="0" smtClean="0">
                <a:solidFill>
                  <a:srgbClr val="5F5F5F"/>
                </a:solidFill>
                <a:latin typeface="Arial"/>
                <a:cs typeface="Arial"/>
              </a:rPr>
              <a:t>i</a:t>
            </a:r>
            <a:r>
              <a:rPr sz="2000" spc="-9" dirty="0" smtClean="0">
                <a:solidFill>
                  <a:srgbClr val="5F5F5F"/>
                </a:solidFill>
                <a:latin typeface="Arial"/>
                <a:cs typeface="Arial"/>
              </a:rPr>
              <a:t>f</a:t>
            </a:r>
            <a:r>
              <a:rPr sz="2000" spc="0" dirty="0" smtClean="0">
                <a:solidFill>
                  <a:srgbClr val="5F5F5F"/>
                </a:solidFill>
                <a:latin typeface="Arial"/>
                <a:cs typeface="Arial"/>
              </a:rPr>
              <a:t>ied</a:t>
            </a:r>
            <a:endParaRPr sz="2000">
              <a:latin typeface="Arial"/>
              <a:cs typeface="Arial"/>
            </a:endParaRPr>
          </a:p>
          <a:p>
            <a:pPr marL="12700">
              <a:lnSpc>
                <a:spcPct val="95825"/>
              </a:lnSpc>
              <a:spcBef>
                <a:spcPts val="1542"/>
              </a:spcBef>
            </a:pPr>
            <a:r>
              <a:rPr sz="2000" spc="0" dirty="0" smtClean="0">
                <a:solidFill>
                  <a:srgbClr val="5F5F5F"/>
                </a:solidFill>
                <a:latin typeface="Arial"/>
                <a:cs typeface="Arial"/>
              </a:rPr>
              <a:t>Tags</a:t>
            </a:r>
            <a:r>
              <a:rPr sz="2000" spc="-4"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e</a:t>
            </a:r>
            <a:r>
              <a:rPr sz="2000" spc="0" dirty="0" smtClean="0">
                <a:solidFill>
                  <a:srgbClr val="5F5F5F"/>
                </a:solidFill>
                <a:latin typeface="Arial"/>
                <a:cs typeface="Arial"/>
              </a:rPr>
              <a:t>p</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4" dirty="0" smtClean="0">
                <a:solidFill>
                  <a:srgbClr val="5F5F5F"/>
                </a:solidFill>
                <a:latin typeface="Arial"/>
                <a:cs typeface="Arial"/>
              </a:rPr>
              <a:t>s</a:t>
            </a:r>
            <a:r>
              <a:rPr sz="2000" spc="-9" dirty="0" smtClean="0">
                <a:solidFill>
                  <a:srgbClr val="5F5F5F"/>
                </a:solidFill>
                <a:latin typeface="Arial"/>
                <a:cs typeface="Arial"/>
              </a:rPr>
              <a:t>e</a:t>
            </a:r>
            <a:r>
              <a:rPr sz="2000" spc="0" dirty="0" smtClean="0">
                <a:solidFill>
                  <a:srgbClr val="5F5F5F"/>
                </a:solidFill>
                <a:latin typeface="Arial"/>
                <a:cs typeface="Arial"/>
              </a:rPr>
              <a:t>nt</a:t>
            </a:r>
            <a:r>
              <a:rPr sz="2000" spc="-39"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ver</a:t>
            </a:r>
            <a:r>
              <a:rPr sz="2000" spc="4" dirty="0" smtClean="0">
                <a:solidFill>
                  <a:srgbClr val="5F5F5F"/>
                </a:solidFill>
                <a:latin typeface="Arial"/>
                <a:cs typeface="Arial"/>
              </a:rPr>
              <a:t>s</a:t>
            </a:r>
            <a:r>
              <a:rPr sz="2000" spc="0" dirty="0" smtClean="0">
                <a:solidFill>
                  <a:srgbClr val="5F5F5F"/>
                </a:solidFill>
                <a:latin typeface="Arial"/>
                <a:cs typeface="Arial"/>
              </a:rPr>
              <a:t>ion</a:t>
            </a:r>
            <a:r>
              <a:rPr sz="2000" spc="-25" dirty="0" smtClean="0">
                <a:solidFill>
                  <a:srgbClr val="5F5F5F"/>
                </a:solidFill>
                <a:latin typeface="Arial"/>
                <a:cs typeface="Arial"/>
              </a:rPr>
              <a:t> </a:t>
            </a:r>
            <a:r>
              <a:rPr sz="2000" spc="0" dirty="0" smtClean="0">
                <a:solidFill>
                  <a:srgbClr val="5F5F5F"/>
                </a:solidFill>
                <a:latin typeface="Arial"/>
                <a:cs typeface="Arial"/>
              </a:rPr>
              <a:t>/</a:t>
            </a:r>
            <a:r>
              <a:rPr sz="2000" spc="-4" dirty="0" smtClean="0">
                <a:solidFill>
                  <a:srgbClr val="5F5F5F"/>
                </a:solidFill>
                <a:latin typeface="Arial"/>
                <a:cs typeface="Arial"/>
              </a:rPr>
              <a:t> </a:t>
            </a:r>
            <a:r>
              <a:rPr sz="2000" spc="0" dirty="0" smtClean="0">
                <a:solidFill>
                  <a:srgbClr val="5F5F5F"/>
                </a:solidFill>
                <a:latin typeface="Arial"/>
                <a:cs typeface="Arial"/>
              </a:rPr>
              <a:t>s</a:t>
            </a:r>
            <a:r>
              <a:rPr sz="2000" spc="4" dirty="0" smtClean="0">
                <a:solidFill>
                  <a:srgbClr val="5F5F5F"/>
                </a:solidFill>
                <a:latin typeface="Arial"/>
                <a:cs typeface="Arial"/>
              </a:rPr>
              <a:t>p</a:t>
            </a:r>
            <a:r>
              <a:rPr sz="2000" spc="0" dirty="0" smtClean="0">
                <a:solidFill>
                  <a:srgbClr val="5F5F5F"/>
                </a:solidFill>
                <a:latin typeface="Arial"/>
                <a:cs typeface="Arial"/>
              </a:rPr>
              <a:t>e</a:t>
            </a:r>
            <a:r>
              <a:rPr sz="2000" spc="4" dirty="0" smtClean="0">
                <a:solidFill>
                  <a:srgbClr val="5F5F5F"/>
                </a:solidFill>
                <a:latin typeface="Arial"/>
                <a:cs typeface="Arial"/>
              </a:rPr>
              <a:t>c</a:t>
            </a:r>
            <a:r>
              <a:rPr sz="2000" spc="0" dirty="0" smtClean="0">
                <a:solidFill>
                  <a:srgbClr val="5F5F5F"/>
                </a:solidFill>
                <a:latin typeface="Arial"/>
                <a:cs typeface="Arial"/>
              </a:rPr>
              <a:t>if</a:t>
            </a:r>
            <a:r>
              <a:rPr sz="2000" spc="-4" dirty="0" smtClean="0">
                <a:solidFill>
                  <a:srgbClr val="5F5F5F"/>
                </a:solidFill>
                <a:latin typeface="Arial"/>
                <a:cs typeface="Arial"/>
              </a:rPr>
              <a:t>i</a:t>
            </a:r>
            <a:r>
              <a:rPr sz="2000" spc="0" dirty="0" smtClean="0">
                <a:solidFill>
                  <a:srgbClr val="5F5F5F"/>
                </a:solidFill>
                <a:latin typeface="Arial"/>
                <a:cs typeface="Arial"/>
              </a:rPr>
              <a:t>c</a:t>
            </a:r>
            <a:r>
              <a:rPr sz="2000" spc="-19" dirty="0" smtClean="0">
                <a:solidFill>
                  <a:srgbClr val="5F5F5F"/>
                </a:solidFill>
                <a:latin typeface="Arial"/>
                <a:cs typeface="Arial"/>
              </a:rPr>
              <a:t> </a:t>
            </a:r>
            <a:r>
              <a:rPr sz="2000" spc="0" dirty="0" smtClean="0">
                <a:solidFill>
                  <a:srgbClr val="5F5F5F"/>
                </a:solidFill>
                <a:latin typeface="Arial"/>
                <a:cs typeface="Arial"/>
              </a:rPr>
              <a:t>named</a:t>
            </a:r>
            <a:r>
              <a:rPr sz="2000" spc="-19" dirty="0" smtClean="0">
                <a:solidFill>
                  <a:srgbClr val="5F5F5F"/>
                </a:solidFill>
                <a:latin typeface="Arial"/>
                <a:cs typeface="Arial"/>
              </a:rPr>
              <a:t> </a:t>
            </a:r>
            <a:r>
              <a:rPr sz="2000" spc="0" dirty="0" smtClean="0">
                <a:solidFill>
                  <a:srgbClr val="5F5F5F"/>
                </a:solidFill>
                <a:latin typeface="Arial"/>
                <a:cs typeface="Arial"/>
              </a:rPr>
              <a:t>image</a:t>
            </a:r>
            <a:endParaRPr sz="200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126898" y="201549"/>
            <a:ext cx="1748639"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Container</a:t>
            </a:r>
            <a:endParaRPr sz="3200">
              <a:latin typeface="Calibri"/>
              <a:cs typeface="Calibri"/>
            </a:endParaRPr>
          </a:p>
        </p:txBody>
      </p:sp>
      <p:sp>
        <p:nvSpPr>
          <p:cNvPr id="11" name="object 11"/>
          <p:cNvSpPr txBox="1"/>
          <p:nvPr/>
        </p:nvSpPr>
        <p:spPr>
          <a:xfrm>
            <a:off x="474370" y="1271889"/>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10" name="object 10"/>
          <p:cNvSpPr txBox="1"/>
          <p:nvPr/>
        </p:nvSpPr>
        <p:spPr>
          <a:xfrm>
            <a:off x="817270" y="1271794"/>
            <a:ext cx="2473003"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S</a:t>
            </a:r>
            <a:r>
              <a:rPr sz="2000" spc="-9" dirty="0" smtClean="0">
                <a:solidFill>
                  <a:srgbClr val="5F5F5F"/>
                </a:solidFill>
                <a:latin typeface="Arial"/>
                <a:cs typeface="Arial"/>
              </a:rPr>
              <a:t>t</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t</a:t>
            </a:r>
            <a:r>
              <a:rPr sz="2000" spc="-19"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34" dirty="0" smtClean="0">
                <a:solidFill>
                  <a:srgbClr val="5F5F5F"/>
                </a:solidFill>
                <a:latin typeface="Arial"/>
                <a:cs typeface="Arial"/>
              </a:rPr>
              <a:t> </a:t>
            </a:r>
            <a:r>
              <a:rPr sz="2000" spc="0" dirty="0" smtClean="0">
                <a:solidFill>
                  <a:srgbClr val="5F5F5F"/>
                </a:solidFill>
                <a:latin typeface="Arial"/>
                <a:cs typeface="Arial"/>
              </a:rPr>
              <a:t>by</a:t>
            </a:r>
            <a:endParaRPr sz="2000">
              <a:latin typeface="Arial"/>
              <a:cs typeface="Arial"/>
            </a:endParaRPr>
          </a:p>
        </p:txBody>
      </p:sp>
      <p:sp>
        <p:nvSpPr>
          <p:cNvPr id="9" name="object 9"/>
          <p:cNvSpPr txBox="1"/>
          <p:nvPr/>
        </p:nvSpPr>
        <p:spPr>
          <a:xfrm>
            <a:off x="931570" y="1759855"/>
            <a:ext cx="205082" cy="1255420"/>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a:t>
            </a:r>
            <a:endParaRPr sz="2000">
              <a:latin typeface="Arial"/>
              <a:cs typeface="Arial"/>
            </a:endParaRPr>
          </a:p>
          <a:p>
            <a:pPr marL="12700">
              <a:lnSpc>
                <a:spcPct val="95825"/>
              </a:lnSpc>
              <a:spcBef>
                <a:spcPts val="1432"/>
              </a:spcBef>
            </a:pPr>
            <a:r>
              <a:rPr sz="2000" spc="0" dirty="0" smtClean="0">
                <a:solidFill>
                  <a:srgbClr val="5F5F5F"/>
                </a:solidFill>
                <a:latin typeface="Arial"/>
                <a:cs typeface="Arial"/>
              </a:rPr>
              <a:t>$</a:t>
            </a:r>
            <a:endParaRPr sz="2000">
              <a:latin typeface="Arial"/>
              <a:cs typeface="Arial"/>
            </a:endParaRPr>
          </a:p>
          <a:p>
            <a:pPr marL="12700" marR="24756">
              <a:lnSpc>
                <a:spcPct val="92488"/>
              </a:lnSpc>
              <a:spcBef>
                <a:spcPts val="1618"/>
              </a:spcBef>
            </a:pPr>
            <a:r>
              <a:rPr sz="2000" spc="0" dirty="0" smtClean="0">
                <a:solidFill>
                  <a:srgbClr val="333399"/>
                </a:solidFill>
                <a:latin typeface="Wingdings"/>
                <a:cs typeface="Wingdings"/>
              </a:rPr>
              <a:t></a:t>
            </a:r>
            <a:endParaRPr sz="2000">
              <a:latin typeface="Wingdings"/>
              <a:cs typeface="Wingdings"/>
            </a:endParaRPr>
          </a:p>
        </p:txBody>
      </p:sp>
      <p:sp>
        <p:nvSpPr>
          <p:cNvPr id="8" name="object 8"/>
          <p:cNvSpPr txBox="1"/>
          <p:nvPr/>
        </p:nvSpPr>
        <p:spPr>
          <a:xfrm>
            <a:off x="1143406" y="1759855"/>
            <a:ext cx="6311180" cy="1255325"/>
          </a:xfrm>
          <a:prstGeom prst="rect">
            <a:avLst/>
          </a:prstGeom>
        </p:spPr>
        <p:txBody>
          <a:bodyPr wrap="square" lIns="0" tIns="0" rIns="0" bIns="0" rtlCol="0">
            <a:noAutofit/>
          </a:bodyPr>
          <a:lstStyle/>
          <a:p>
            <a:pPr marL="12700" marR="38221">
              <a:lnSpc>
                <a:spcPts val="2150"/>
              </a:lnSpc>
              <a:spcBef>
                <a:spcPts val="107"/>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39"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u</a:t>
            </a:r>
            <a:r>
              <a:rPr sz="2000" spc="0" dirty="0" smtClean="0">
                <a:solidFill>
                  <a:srgbClr val="5F5F5F"/>
                </a:solidFill>
                <a:latin typeface="Arial"/>
                <a:cs typeface="Arial"/>
              </a:rPr>
              <a:t>n</a:t>
            </a:r>
            <a:r>
              <a:rPr sz="2000" spc="-9" dirty="0" smtClean="0">
                <a:solidFill>
                  <a:srgbClr val="5F5F5F"/>
                </a:solidFill>
                <a:latin typeface="Arial"/>
                <a:cs typeface="Arial"/>
              </a:rPr>
              <a:t> </a:t>
            </a:r>
            <a:r>
              <a:rPr sz="2000" spc="0" dirty="0" smtClean="0">
                <a:solidFill>
                  <a:srgbClr val="5F5F5F"/>
                </a:solidFill>
                <a:latin typeface="Arial"/>
                <a:cs typeface="Arial"/>
              </a:rPr>
              <a:t>tomcat</a:t>
            </a:r>
            <a:endParaRPr sz="2000">
              <a:latin typeface="Arial"/>
              <a:cs typeface="Arial"/>
            </a:endParaRPr>
          </a:p>
          <a:p>
            <a:pPr marL="12700" marR="38221">
              <a:lnSpc>
                <a:spcPct val="95825"/>
              </a:lnSpc>
              <a:spcBef>
                <a:spcPts val="1432"/>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39"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u</a:t>
            </a:r>
            <a:r>
              <a:rPr sz="2000" spc="0" dirty="0" smtClean="0">
                <a:solidFill>
                  <a:srgbClr val="5F5F5F"/>
                </a:solidFill>
                <a:latin typeface="Arial"/>
                <a:cs typeface="Arial"/>
              </a:rPr>
              <a:t>n</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e</a:t>
            </a:r>
            <a:r>
              <a:rPr sz="2000" spc="0" dirty="0" smtClean="0">
                <a:solidFill>
                  <a:srgbClr val="5F5F5F"/>
                </a:solidFill>
                <a:latin typeface="Arial"/>
                <a:cs typeface="Arial"/>
              </a:rPr>
              <a:t>ntos</a:t>
            </a:r>
            <a:r>
              <a:rPr sz="2000" spc="-29" dirty="0" smtClean="0">
                <a:solidFill>
                  <a:srgbClr val="5F5F5F"/>
                </a:solidFill>
                <a:latin typeface="Arial"/>
                <a:cs typeface="Arial"/>
              </a:rPr>
              <a:t> </a:t>
            </a:r>
            <a:r>
              <a:rPr sz="2000" spc="4" dirty="0" smtClean="0">
                <a:solidFill>
                  <a:srgbClr val="5F5F5F"/>
                </a:solidFill>
                <a:latin typeface="Arial"/>
                <a:cs typeface="Arial"/>
              </a:rPr>
              <a:t>p</a:t>
            </a:r>
            <a:r>
              <a:rPr sz="2000" spc="0" dirty="0" smtClean="0">
                <a:solidFill>
                  <a:srgbClr val="5F5F5F"/>
                </a:solidFill>
                <a:latin typeface="Arial"/>
                <a:cs typeface="Arial"/>
              </a:rPr>
              <a:t>s</a:t>
            </a:r>
            <a:r>
              <a:rPr sz="2000" spc="-9" dirty="0" smtClean="0">
                <a:solidFill>
                  <a:srgbClr val="5F5F5F"/>
                </a:solidFill>
                <a:latin typeface="Arial"/>
                <a:cs typeface="Arial"/>
              </a:rPr>
              <a:t> </a:t>
            </a:r>
            <a:r>
              <a:rPr sz="2000" spc="0" dirty="0" smtClean="0">
                <a:solidFill>
                  <a:srgbClr val="5F5F5F"/>
                </a:solidFill>
                <a:latin typeface="Arial"/>
                <a:cs typeface="Arial"/>
              </a:rPr>
              <a:t>eaf</a:t>
            </a:r>
            <a:endParaRPr sz="2000">
              <a:latin typeface="Arial"/>
              <a:cs typeface="Arial"/>
            </a:endParaRPr>
          </a:p>
          <a:p>
            <a:pPr marL="87376">
              <a:lnSpc>
                <a:spcPct val="95825"/>
              </a:lnSpc>
              <a:spcBef>
                <a:spcPts val="1540"/>
              </a:spcBef>
            </a:pPr>
            <a:r>
              <a:rPr sz="2000" spc="-4" dirty="0" smtClean="0">
                <a:solidFill>
                  <a:srgbClr val="5F5F5F"/>
                </a:solidFill>
                <a:latin typeface="Arial"/>
                <a:cs typeface="Arial"/>
              </a:rPr>
              <a:t>S</a:t>
            </a:r>
            <a:r>
              <a:rPr sz="2000" spc="-9" dirty="0" smtClean="0">
                <a:solidFill>
                  <a:srgbClr val="5F5F5F"/>
                </a:solidFill>
                <a:latin typeface="Arial"/>
                <a:cs typeface="Arial"/>
              </a:rPr>
              <a:t>y</a:t>
            </a:r>
            <a:r>
              <a:rPr sz="2000" spc="0" dirty="0" smtClean="0">
                <a:solidFill>
                  <a:srgbClr val="5F5F5F"/>
                </a:solidFill>
                <a:latin typeface="Arial"/>
                <a:cs typeface="Arial"/>
              </a:rPr>
              <a:t>ntax</a:t>
            </a:r>
            <a:r>
              <a:rPr sz="2000" spc="-9" dirty="0" smtClean="0">
                <a:solidFill>
                  <a:srgbClr val="5F5F5F"/>
                </a:solidFill>
                <a:latin typeface="Arial"/>
                <a:cs typeface="Arial"/>
              </a:rPr>
              <a:t> </a:t>
            </a:r>
            <a:r>
              <a:rPr sz="2000" spc="0" dirty="0" smtClean="0">
                <a:solidFill>
                  <a:srgbClr val="5F5F5F"/>
                </a:solidFill>
                <a:latin typeface="Arial"/>
                <a:cs typeface="Arial"/>
              </a:rPr>
              <a:t>“doc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44" dirty="0" smtClean="0">
                <a:solidFill>
                  <a:srgbClr val="5F5F5F"/>
                </a:solidFill>
                <a:latin typeface="Arial"/>
                <a:cs typeface="Arial"/>
              </a:rPr>
              <a:t> </a:t>
            </a:r>
            <a:r>
              <a:rPr sz="2000" spc="0" dirty="0" smtClean="0">
                <a:solidFill>
                  <a:srgbClr val="5F5F5F"/>
                </a:solidFill>
                <a:latin typeface="Arial"/>
                <a:cs typeface="Arial"/>
              </a:rPr>
              <a:t>run</a:t>
            </a:r>
            <a:r>
              <a:rPr sz="2000" spc="-9" dirty="0" smtClean="0">
                <a:solidFill>
                  <a:srgbClr val="5F5F5F"/>
                </a:solidFill>
                <a:latin typeface="Arial"/>
                <a:cs typeface="Arial"/>
              </a:rPr>
              <a:t> </a:t>
            </a:r>
            <a:r>
              <a:rPr sz="2000" spc="0" dirty="0" smtClean="0">
                <a:solidFill>
                  <a:srgbClr val="5F5F5F"/>
                </a:solidFill>
                <a:latin typeface="Arial"/>
                <a:cs typeface="Arial"/>
              </a:rPr>
              <a:t>[op</a:t>
            </a:r>
            <a:r>
              <a:rPr sz="2000" spc="-9" dirty="0" smtClean="0">
                <a:solidFill>
                  <a:srgbClr val="5F5F5F"/>
                </a:solidFill>
                <a:latin typeface="Arial"/>
                <a:cs typeface="Arial"/>
              </a:rPr>
              <a:t>t</a:t>
            </a:r>
            <a:r>
              <a:rPr sz="2000" spc="0" dirty="0" smtClean="0">
                <a:solidFill>
                  <a:srgbClr val="5F5F5F"/>
                </a:solidFill>
                <a:latin typeface="Arial"/>
                <a:cs typeface="Arial"/>
              </a:rPr>
              <a:t>ions]</a:t>
            </a:r>
            <a:r>
              <a:rPr sz="2000" spc="-29" dirty="0" smtClean="0">
                <a:solidFill>
                  <a:srgbClr val="5F5F5F"/>
                </a:solidFill>
                <a:latin typeface="Arial"/>
                <a:cs typeface="Arial"/>
              </a:rPr>
              <a:t> </a:t>
            </a:r>
            <a:r>
              <a:rPr sz="2000" spc="0" dirty="0" smtClean="0">
                <a:solidFill>
                  <a:srgbClr val="5F5F5F"/>
                </a:solidFill>
                <a:latin typeface="Arial"/>
                <a:cs typeface="Arial"/>
              </a:rPr>
              <a:t>image</a:t>
            </a:r>
            <a:r>
              <a:rPr sz="2000" spc="-19" dirty="0" smtClean="0">
                <a:solidFill>
                  <a:srgbClr val="5F5F5F"/>
                </a:solidFill>
                <a:latin typeface="Arial"/>
                <a:cs typeface="Arial"/>
              </a:rPr>
              <a:t> </a:t>
            </a:r>
            <a:r>
              <a:rPr sz="2000" spc="0" dirty="0" smtClean="0">
                <a:solidFill>
                  <a:srgbClr val="5F5F5F"/>
                </a:solidFill>
                <a:latin typeface="Arial"/>
                <a:cs typeface="Arial"/>
              </a:rPr>
              <a:t>[com</a:t>
            </a:r>
            <a:r>
              <a:rPr sz="2000" spc="-9" dirty="0" smtClean="0">
                <a:solidFill>
                  <a:srgbClr val="5F5F5F"/>
                </a:solidFill>
                <a:latin typeface="Arial"/>
                <a:cs typeface="Arial"/>
              </a:rPr>
              <a:t>m</a:t>
            </a:r>
            <a:r>
              <a:rPr sz="2000" spc="0" dirty="0" smtClean="0">
                <a:solidFill>
                  <a:srgbClr val="5F5F5F"/>
                </a:solidFill>
                <a:latin typeface="Arial"/>
                <a:cs typeface="Arial"/>
              </a:rPr>
              <a:t>and]</a:t>
            </a:r>
            <a:r>
              <a:rPr sz="2000" spc="503" dirty="0" smtClean="0">
                <a:solidFill>
                  <a:srgbClr val="5F5F5F"/>
                </a:solidFill>
                <a:latin typeface="Arial"/>
                <a:cs typeface="Arial"/>
              </a:rPr>
              <a:t> </a:t>
            </a:r>
            <a:r>
              <a:rPr sz="2000" spc="-4" dirty="0" smtClean="0">
                <a:solidFill>
                  <a:srgbClr val="5F5F5F"/>
                </a:solidFill>
                <a:latin typeface="Arial"/>
                <a:cs typeface="Arial"/>
              </a:rPr>
              <a:t>[</a:t>
            </a:r>
            <a:r>
              <a:rPr sz="2000" spc="0" dirty="0" smtClean="0">
                <a:solidFill>
                  <a:srgbClr val="5F5F5F"/>
                </a:solidFill>
                <a:latin typeface="Arial"/>
                <a:cs typeface="Arial"/>
              </a:rPr>
              <a:t>arg</a:t>
            </a:r>
            <a:r>
              <a:rPr sz="2000" spc="14" dirty="0" smtClean="0">
                <a:solidFill>
                  <a:srgbClr val="5F5F5F"/>
                </a:solidFill>
                <a:latin typeface="Arial"/>
                <a:cs typeface="Arial"/>
              </a:rPr>
              <a:t>s</a:t>
            </a:r>
            <a:r>
              <a:rPr sz="2000" spc="0" dirty="0" smtClean="0">
                <a:solidFill>
                  <a:srgbClr val="5F5F5F"/>
                </a:solidFill>
                <a:latin typeface="Arial"/>
                <a:cs typeface="Arial"/>
              </a:rPr>
              <a:t>]</a:t>
            </a:r>
            <a:r>
              <a:rPr sz="2000" spc="-29" dirty="0" smtClean="0">
                <a:solidFill>
                  <a:srgbClr val="5F5F5F"/>
                </a:solidFill>
                <a:latin typeface="Arial"/>
                <a:cs typeface="Arial"/>
              </a:rPr>
              <a:t> </a:t>
            </a:r>
            <a:r>
              <a:rPr sz="2000" spc="0" dirty="0" smtClean="0">
                <a:solidFill>
                  <a:srgbClr val="5F5F5F"/>
                </a:solidFill>
                <a:latin typeface="Arial"/>
                <a:cs typeface="Arial"/>
              </a:rPr>
              <a:t>”</a:t>
            </a:r>
            <a:endParaRPr sz="2000">
              <a:latin typeface="Arial"/>
              <a:cs typeface="Arial"/>
            </a:endParaRPr>
          </a:p>
        </p:txBody>
      </p:sp>
      <p:sp>
        <p:nvSpPr>
          <p:cNvPr id="7" name="object 7"/>
          <p:cNvSpPr txBox="1"/>
          <p:nvPr/>
        </p:nvSpPr>
        <p:spPr>
          <a:xfrm>
            <a:off x="474370" y="3223244"/>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6" name="object 6"/>
          <p:cNvSpPr txBox="1"/>
          <p:nvPr/>
        </p:nvSpPr>
        <p:spPr>
          <a:xfrm>
            <a:off x="817270" y="3223149"/>
            <a:ext cx="5447807" cy="706628"/>
          </a:xfrm>
          <a:prstGeom prst="rect">
            <a:avLst/>
          </a:prstGeom>
        </p:spPr>
        <p:txBody>
          <a:bodyPr wrap="square" lIns="0" tIns="0" rIns="0" bIns="0" rtlCol="0">
            <a:noAutofit/>
          </a:bodyPr>
          <a:lstStyle/>
          <a:p>
            <a:pPr marL="82803">
              <a:lnSpc>
                <a:spcPts val="2150"/>
              </a:lnSpc>
              <a:spcBef>
                <a:spcPts val="107"/>
              </a:spcBef>
            </a:pPr>
            <a:r>
              <a:rPr sz="2000" spc="0" dirty="0" smtClean="0">
                <a:solidFill>
                  <a:srgbClr val="5F5F5F"/>
                </a:solidFill>
                <a:latin typeface="Arial"/>
                <a:cs typeface="Arial"/>
              </a:rPr>
              <a:t>S</a:t>
            </a:r>
            <a:r>
              <a:rPr sz="2000" spc="-9" dirty="0" smtClean="0">
                <a:solidFill>
                  <a:srgbClr val="5F5F5F"/>
                </a:solidFill>
                <a:latin typeface="Arial"/>
                <a:cs typeface="Arial"/>
              </a:rPr>
              <a:t>t</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t</a:t>
            </a:r>
            <a:r>
              <a:rPr sz="2000" spc="-19"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34" dirty="0" smtClean="0">
                <a:solidFill>
                  <a:srgbClr val="5F5F5F"/>
                </a:solidFill>
                <a:latin typeface="Arial"/>
                <a:cs typeface="Arial"/>
              </a:rPr>
              <a:t> </a:t>
            </a:r>
            <a:r>
              <a:rPr sz="2000" spc="0" dirty="0" smtClean="0">
                <a:solidFill>
                  <a:srgbClr val="5F5F5F"/>
                </a:solidFill>
                <a:latin typeface="Arial"/>
                <a:cs typeface="Arial"/>
              </a:rPr>
              <a:t>with </a:t>
            </a:r>
            <a:r>
              <a:rPr sz="2000" spc="-9" dirty="0" smtClean="0">
                <a:solidFill>
                  <a:srgbClr val="5F5F5F"/>
                </a:solidFill>
                <a:latin typeface="Arial"/>
                <a:cs typeface="Arial"/>
              </a:rPr>
              <a:t>t</a:t>
            </a:r>
            <a:r>
              <a:rPr sz="2000" spc="0" dirty="0" smtClean="0">
                <a:solidFill>
                  <a:srgbClr val="5F5F5F"/>
                </a:solidFill>
                <a:latin typeface="Arial"/>
                <a:cs typeface="Arial"/>
              </a:rPr>
              <a:t>he</a:t>
            </a:r>
            <a:r>
              <a:rPr sz="2000" spc="-9" dirty="0" smtClean="0">
                <a:solidFill>
                  <a:srgbClr val="5F5F5F"/>
                </a:solidFill>
                <a:latin typeface="Arial"/>
                <a:cs typeface="Arial"/>
              </a:rPr>
              <a:t> </a:t>
            </a:r>
            <a:r>
              <a:rPr sz="2000" spc="0" dirty="0" smtClean="0">
                <a:solidFill>
                  <a:srgbClr val="5F5F5F"/>
                </a:solidFill>
                <a:latin typeface="Arial"/>
                <a:cs typeface="Arial"/>
              </a:rPr>
              <a:t>terminal,</a:t>
            </a:r>
            <a:r>
              <a:rPr sz="2000" spc="-29" dirty="0" smtClean="0">
                <a:solidFill>
                  <a:srgbClr val="5F5F5F"/>
                </a:solidFill>
                <a:latin typeface="Arial"/>
                <a:cs typeface="Arial"/>
              </a:rPr>
              <a:t> </a:t>
            </a:r>
            <a:r>
              <a:rPr sz="2000" spc="0" dirty="0" smtClean="0">
                <a:solidFill>
                  <a:srgbClr val="5F5F5F"/>
                </a:solidFill>
                <a:latin typeface="Arial"/>
                <a:cs typeface="Arial"/>
              </a:rPr>
              <a:t>every</a:t>
            </a:r>
            <a:r>
              <a:rPr sz="2000" spc="-14" dirty="0" smtClean="0">
                <a:solidFill>
                  <a:srgbClr val="5F5F5F"/>
                </a:solidFill>
                <a:latin typeface="Arial"/>
                <a:cs typeface="Arial"/>
              </a:rPr>
              <a:t> </a:t>
            </a:r>
            <a:r>
              <a:rPr sz="2000" spc="0" dirty="0" smtClean="0">
                <a:solidFill>
                  <a:srgbClr val="5F5F5F"/>
                </a:solidFill>
                <a:latin typeface="Arial"/>
                <a:cs typeface="Arial"/>
              </a:rPr>
              <a:t>sta</a:t>
            </a:r>
            <a:r>
              <a:rPr sz="2000" spc="4" dirty="0" smtClean="0">
                <a:solidFill>
                  <a:srgbClr val="5F5F5F"/>
                </a:solidFill>
                <a:latin typeface="Arial"/>
                <a:cs typeface="Arial"/>
              </a:rPr>
              <a:t>r</a:t>
            </a:r>
            <a:r>
              <a:rPr sz="2000" spc="0" dirty="0" smtClean="0">
                <a:solidFill>
                  <a:srgbClr val="5F5F5F"/>
                </a:solidFill>
                <a:latin typeface="Arial"/>
                <a:cs typeface="Arial"/>
              </a:rPr>
              <a:t>t</a:t>
            </a:r>
            <a:endParaRPr sz="2000">
              <a:latin typeface="Arial"/>
              <a:cs typeface="Arial"/>
            </a:endParaRPr>
          </a:p>
          <a:p>
            <a:pPr marL="12700" marR="38176">
              <a:lnSpc>
                <a:spcPct val="95825"/>
              </a:lnSpc>
              <a:spcBef>
                <a:spcPts val="952"/>
              </a:spcBef>
            </a:pP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endParaRPr sz="2000">
              <a:latin typeface="Arial"/>
              <a:cs typeface="Arial"/>
            </a:endParaRPr>
          </a:p>
        </p:txBody>
      </p:sp>
      <p:sp>
        <p:nvSpPr>
          <p:cNvPr id="5" name="object 5"/>
          <p:cNvSpPr txBox="1"/>
          <p:nvPr/>
        </p:nvSpPr>
        <p:spPr>
          <a:xfrm>
            <a:off x="6267928" y="3223149"/>
            <a:ext cx="899125"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c</a:t>
            </a:r>
            <a:r>
              <a:rPr sz="2000" spc="9" dirty="0" smtClean="0">
                <a:solidFill>
                  <a:srgbClr val="5F5F5F"/>
                </a:solidFill>
                <a:latin typeface="Arial"/>
                <a:cs typeface="Arial"/>
              </a:rPr>
              <a:t>r</a:t>
            </a:r>
            <a:r>
              <a:rPr sz="2000" spc="0" dirty="0" smtClean="0">
                <a:solidFill>
                  <a:srgbClr val="5F5F5F"/>
                </a:solidFill>
                <a:latin typeface="Arial"/>
                <a:cs typeface="Arial"/>
              </a:rPr>
              <a:t>eates</a:t>
            </a:r>
            <a:endParaRPr sz="2000">
              <a:latin typeface="Arial"/>
              <a:cs typeface="Arial"/>
            </a:endParaRPr>
          </a:p>
        </p:txBody>
      </p:sp>
      <p:sp>
        <p:nvSpPr>
          <p:cNvPr id="4" name="object 4"/>
          <p:cNvSpPr txBox="1"/>
          <p:nvPr/>
        </p:nvSpPr>
        <p:spPr>
          <a:xfrm>
            <a:off x="7169395" y="3223149"/>
            <a:ext cx="530343"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new</a:t>
            </a:r>
            <a:endParaRPr sz="2000">
              <a:latin typeface="Arial"/>
              <a:cs typeface="Arial"/>
            </a:endParaRPr>
          </a:p>
        </p:txBody>
      </p:sp>
      <p:sp>
        <p:nvSpPr>
          <p:cNvPr id="3" name="object 3"/>
          <p:cNvSpPr txBox="1"/>
          <p:nvPr/>
        </p:nvSpPr>
        <p:spPr>
          <a:xfrm>
            <a:off x="931570" y="4137397"/>
            <a:ext cx="180326" cy="768215"/>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516"/>
              </a:spcBef>
            </a:pPr>
            <a:r>
              <a:rPr sz="2000" spc="0" dirty="0" smtClean="0">
                <a:solidFill>
                  <a:srgbClr val="333399"/>
                </a:solidFill>
                <a:latin typeface="Wingdings"/>
                <a:cs typeface="Wingdings"/>
              </a:rPr>
              <a:t></a:t>
            </a:r>
            <a:endParaRPr sz="2000">
              <a:latin typeface="Wingdings"/>
              <a:cs typeface="Wingdings"/>
            </a:endParaRPr>
          </a:p>
        </p:txBody>
      </p:sp>
      <p:sp>
        <p:nvSpPr>
          <p:cNvPr id="2" name="object 2"/>
          <p:cNvSpPr txBox="1"/>
          <p:nvPr/>
        </p:nvSpPr>
        <p:spPr>
          <a:xfrm>
            <a:off x="1218082" y="4137302"/>
            <a:ext cx="4676533" cy="1743677"/>
          </a:xfrm>
          <a:prstGeom prst="rect">
            <a:avLst/>
          </a:prstGeom>
        </p:spPr>
        <p:txBody>
          <a:bodyPr wrap="square" lIns="0" tIns="0" rIns="0" bIns="0" rtlCol="0">
            <a:noAutofit/>
          </a:bodyPr>
          <a:lstStyle/>
          <a:p>
            <a:pPr marL="12700" marR="38176">
              <a:lnSpc>
                <a:spcPts val="2150"/>
              </a:lnSpc>
              <a:spcBef>
                <a:spcPts val="107"/>
              </a:spcBef>
            </a:pPr>
            <a:r>
              <a:rPr sz="2000" spc="0" dirty="0" smtClean="0">
                <a:solidFill>
                  <a:srgbClr val="5F5F5F"/>
                </a:solidFill>
                <a:latin typeface="Arial"/>
                <a:cs typeface="Arial"/>
              </a:rPr>
              <a:t>$ do</a:t>
            </a:r>
            <a:r>
              <a:rPr sz="2000" spc="9" dirty="0" smtClean="0">
                <a:solidFill>
                  <a:srgbClr val="5F5F5F"/>
                </a:solidFill>
                <a:latin typeface="Arial"/>
                <a:cs typeface="Arial"/>
              </a:rPr>
              <a:t>c</a:t>
            </a:r>
            <a:r>
              <a:rPr sz="2000" spc="4" dirty="0" smtClean="0">
                <a:solidFill>
                  <a:srgbClr val="5F5F5F"/>
                </a:solidFill>
                <a:latin typeface="Arial"/>
                <a:cs typeface="Arial"/>
              </a:rPr>
              <a:t>k</a:t>
            </a:r>
            <a:r>
              <a:rPr sz="2000" spc="0" dirty="0" smtClean="0">
                <a:solidFill>
                  <a:srgbClr val="5F5F5F"/>
                </a:solidFill>
                <a:latin typeface="Arial"/>
                <a:cs typeface="Arial"/>
              </a:rPr>
              <a:t>er</a:t>
            </a:r>
            <a:r>
              <a:rPr sz="2000" spc="-49" dirty="0" smtClean="0">
                <a:solidFill>
                  <a:srgbClr val="5F5F5F"/>
                </a:solidFill>
                <a:latin typeface="Arial"/>
                <a:cs typeface="Arial"/>
              </a:rPr>
              <a:t> </a:t>
            </a:r>
            <a:r>
              <a:rPr sz="2000" spc="0" dirty="0" smtClean="0">
                <a:solidFill>
                  <a:srgbClr val="5F5F5F"/>
                </a:solidFill>
                <a:latin typeface="Arial"/>
                <a:cs typeface="Arial"/>
              </a:rPr>
              <a:t>run</a:t>
            </a:r>
            <a:r>
              <a:rPr sz="2000" spc="-9" dirty="0" smtClean="0">
                <a:solidFill>
                  <a:srgbClr val="5F5F5F"/>
                </a:solidFill>
                <a:latin typeface="Arial"/>
                <a:cs typeface="Arial"/>
              </a:rPr>
              <a:t> </a:t>
            </a:r>
            <a:r>
              <a:rPr sz="2000" spc="0" dirty="0" smtClean="0">
                <a:solidFill>
                  <a:srgbClr val="5F5F5F"/>
                </a:solidFill>
                <a:latin typeface="Arial"/>
                <a:cs typeface="Arial"/>
              </a:rPr>
              <a:t>–it</a:t>
            </a:r>
            <a:r>
              <a:rPr sz="2000" spc="-19" dirty="0" smtClean="0">
                <a:solidFill>
                  <a:srgbClr val="5F5F5F"/>
                </a:solidFill>
                <a:latin typeface="Arial"/>
                <a:cs typeface="Arial"/>
              </a:rPr>
              <a:t> </a:t>
            </a:r>
            <a:r>
              <a:rPr sz="2000" spc="0" dirty="0" smtClean="0">
                <a:solidFill>
                  <a:srgbClr val="5F5F5F"/>
                </a:solidFill>
                <a:latin typeface="Arial"/>
                <a:cs typeface="Arial"/>
              </a:rPr>
              <a:t>centos</a:t>
            </a:r>
            <a:r>
              <a:rPr sz="2000" spc="-19" dirty="0" smtClean="0">
                <a:solidFill>
                  <a:srgbClr val="5F5F5F"/>
                </a:solidFill>
                <a:latin typeface="Arial"/>
                <a:cs typeface="Arial"/>
              </a:rPr>
              <a:t> </a:t>
            </a:r>
            <a:r>
              <a:rPr sz="2000" spc="0" dirty="0" smtClean="0">
                <a:solidFill>
                  <a:srgbClr val="5F5F5F"/>
                </a:solidFill>
                <a:latin typeface="Arial"/>
                <a:cs typeface="Arial"/>
              </a:rPr>
              <a:t>/b</a:t>
            </a:r>
            <a:r>
              <a:rPr sz="2000" spc="-4" dirty="0" smtClean="0">
                <a:solidFill>
                  <a:srgbClr val="5F5F5F"/>
                </a:solidFill>
                <a:latin typeface="Arial"/>
                <a:cs typeface="Arial"/>
              </a:rPr>
              <a:t>i</a:t>
            </a:r>
            <a:r>
              <a:rPr sz="2000" spc="0" dirty="0" smtClean="0">
                <a:solidFill>
                  <a:srgbClr val="5F5F5F"/>
                </a:solidFill>
                <a:latin typeface="Arial"/>
                <a:cs typeface="Arial"/>
              </a:rPr>
              <a:t>n/bash</a:t>
            </a:r>
            <a:endParaRPr sz="2000" dirty="0">
              <a:latin typeface="Arial"/>
              <a:cs typeface="Arial"/>
            </a:endParaRPr>
          </a:p>
          <a:p>
            <a:pPr marL="12700">
              <a:lnSpc>
                <a:spcPct val="95825"/>
              </a:lnSpc>
              <a:spcBef>
                <a:spcPts val="1435"/>
              </a:spcBef>
            </a:pPr>
            <a:r>
              <a:rPr sz="2000" spc="0" dirty="0" smtClean="0">
                <a:solidFill>
                  <a:srgbClr val="5F5F5F"/>
                </a:solidFill>
                <a:latin typeface="Arial"/>
                <a:cs typeface="Arial"/>
              </a:rPr>
              <a:t>Places</a:t>
            </a:r>
            <a:r>
              <a:rPr sz="2000" spc="-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u</a:t>
            </a:r>
            <a:r>
              <a:rPr sz="2000" spc="4" dirty="0" smtClean="0">
                <a:solidFill>
                  <a:srgbClr val="5F5F5F"/>
                </a:solidFill>
                <a:latin typeface="Arial"/>
                <a:cs typeface="Arial"/>
              </a:rPr>
              <a:t>s</a:t>
            </a:r>
            <a:r>
              <a:rPr sz="2000" spc="0" dirty="0" smtClean="0">
                <a:solidFill>
                  <a:srgbClr val="5F5F5F"/>
                </a:solidFill>
                <a:latin typeface="Arial"/>
                <a:cs typeface="Arial"/>
              </a:rPr>
              <a:t>er</a:t>
            </a:r>
            <a:r>
              <a:rPr sz="2000" spc="-25" dirty="0" smtClean="0">
                <a:solidFill>
                  <a:srgbClr val="5F5F5F"/>
                </a:solidFill>
                <a:latin typeface="Arial"/>
                <a:cs typeface="Arial"/>
              </a:rPr>
              <a:t> </a:t>
            </a:r>
            <a:r>
              <a:rPr sz="2000" spc="0" dirty="0" smtClean="0">
                <a:solidFill>
                  <a:srgbClr val="5F5F5F"/>
                </a:solidFill>
                <a:latin typeface="Arial"/>
                <a:cs typeface="Arial"/>
              </a:rPr>
              <a:t>in</a:t>
            </a:r>
            <a:r>
              <a:rPr sz="2000" spc="4" dirty="0" smtClean="0">
                <a:solidFill>
                  <a:srgbClr val="5F5F5F"/>
                </a:solidFill>
                <a:latin typeface="Arial"/>
                <a:cs typeface="Arial"/>
              </a:rPr>
              <a:t>s</a:t>
            </a:r>
            <a:r>
              <a:rPr sz="2000" spc="0" dirty="0" smtClean="0">
                <a:solidFill>
                  <a:srgbClr val="5F5F5F"/>
                </a:solidFill>
                <a:latin typeface="Arial"/>
                <a:cs typeface="Arial"/>
              </a:rPr>
              <a:t>ide</a:t>
            </a:r>
            <a:r>
              <a:rPr sz="2000" spc="-9"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34" dirty="0" smtClean="0">
                <a:solidFill>
                  <a:srgbClr val="5F5F5F"/>
                </a:solidFill>
                <a:latin typeface="Arial"/>
                <a:cs typeface="Arial"/>
              </a:rPr>
              <a:t> </a:t>
            </a:r>
            <a:r>
              <a:rPr sz="2000" spc="0" dirty="0" smtClean="0">
                <a:solidFill>
                  <a:srgbClr val="5F5F5F"/>
                </a:solidFill>
                <a:latin typeface="Arial"/>
                <a:cs typeface="Arial"/>
              </a:rPr>
              <a:t>s</a:t>
            </a:r>
            <a:r>
              <a:rPr sz="2000" spc="4" dirty="0" smtClean="0">
                <a:solidFill>
                  <a:srgbClr val="5F5F5F"/>
                </a:solidFill>
                <a:latin typeface="Arial"/>
                <a:cs typeface="Arial"/>
              </a:rPr>
              <a:t>h</a:t>
            </a:r>
            <a:r>
              <a:rPr sz="2000" spc="0" dirty="0" smtClean="0">
                <a:solidFill>
                  <a:srgbClr val="5F5F5F"/>
                </a:solidFill>
                <a:latin typeface="Arial"/>
                <a:cs typeface="Arial"/>
              </a:rPr>
              <a:t>ell</a:t>
            </a:r>
            <a:endParaRPr sz="2000" dirty="0">
              <a:latin typeface="Arial"/>
              <a:cs typeface="Arial"/>
            </a:endParaRPr>
          </a:p>
          <a:p>
            <a:pPr marL="183362" marR="38176">
              <a:lnSpc>
                <a:spcPct val="95825"/>
              </a:lnSpc>
              <a:spcBef>
                <a:spcPts val="1540"/>
              </a:spcBef>
            </a:pPr>
            <a:r>
              <a:rPr sz="2000" spc="0" dirty="0" smtClean="0">
                <a:solidFill>
                  <a:srgbClr val="333399"/>
                </a:solidFill>
                <a:latin typeface="Wingdings"/>
                <a:cs typeface="Wingdings"/>
              </a:rPr>
              <a:t></a:t>
            </a:r>
            <a:r>
              <a:rPr sz="2000" spc="385" dirty="0" smtClean="0">
                <a:solidFill>
                  <a:srgbClr val="333399"/>
                </a:solidFill>
                <a:latin typeface="Times New Roman"/>
                <a:cs typeface="Times New Roman"/>
              </a:rPr>
              <a:t> </a:t>
            </a:r>
            <a:r>
              <a:rPr sz="2000" spc="4" dirty="0" smtClean="0">
                <a:solidFill>
                  <a:srgbClr val="5F5F5F"/>
                </a:solidFill>
                <a:latin typeface="Arial"/>
                <a:cs typeface="Arial"/>
              </a:rPr>
              <a:t>-</a:t>
            </a:r>
            <a:r>
              <a:rPr sz="2000" spc="0" dirty="0" smtClean="0">
                <a:solidFill>
                  <a:srgbClr val="5F5F5F"/>
                </a:solidFill>
                <a:latin typeface="Arial"/>
                <a:cs typeface="Arial"/>
              </a:rPr>
              <a:t>i r</a:t>
            </a:r>
            <a:r>
              <a:rPr sz="2000" spc="4" dirty="0" smtClean="0">
                <a:solidFill>
                  <a:srgbClr val="5F5F5F"/>
                </a:solidFill>
                <a:latin typeface="Arial"/>
                <a:cs typeface="Arial"/>
              </a:rPr>
              <a:t>e</a:t>
            </a:r>
            <a:r>
              <a:rPr sz="2000" spc="0" dirty="0" smtClean="0">
                <a:solidFill>
                  <a:srgbClr val="5F5F5F"/>
                </a:solidFill>
                <a:latin typeface="Arial"/>
                <a:cs typeface="Arial"/>
              </a:rPr>
              <a:t>p</a:t>
            </a:r>
            <a:r>
              <a:rPr sz="2000" spc="4" dirty="0" smtClean="0">
                <a:solidFill>
                  <a:srgbClr val="5F5F5F"/>
                </a:solidFill>
                <a:latin typeface="Arial"/>
                <a:cs typeface="Arial"/>
              </a:rPr>
              <a:t>r</a:t>
            </a:r>
            <a:r>
              <a:rPr sz="2000" spc="0" dirty="0" smtClean="0">
                <a:solidFill>
                  <a:srgbClr val="5F5F5F"/>
                </a:solidFill>
                <a:latin typeface="Arial"/>
                <a:cs typeface="Arial"/>
              </a:rPr>
              <a:t>esents</a:t>
            </a:r>
            <a:r>
              <a:rPr sz="2000" spc="-50" dirty="0" smtClean="0">
                <a:solidFill>
                  <a:srgbClr val="5F5F5F"/>
                </a:solidFill>
                <a:latin typeface="Arial"/>
                <a:cs typeface="Arial"/>
              </a:rPr>
              <a:t> </a:t>
            </a:r>
            <a:r>
              <a:rPr sz="2000" spc="0" dirty="0" smtClean="0">
                <a:solidFill>
                  <a:srgbClr val="5F5F5F"/>
                </a:solidFill>
                <a:latin typeface="Arial"/>
                <a:cs typeface="Arial"/>
              </a:rPr>
              <a:t>stan</a:t>
            </a:r>
            <a:r>
              <a:rPr sz="2000" spc="4" dirty="0" smtClean="0">
                <a:solidFill>
                  <a:srgbClr val="5F5F5F"/>
                </a:solidFill>
                <a:latin typeface="Arial"/>
                <a:cs typeface="Arial"/>
              </a:rPr>
              <a:t>d</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d</a:t>
            </a:r>
            <a:r>
              <a:rPr sz="2000" spc="-34" dirty="0" smtClean="0">
                <a:solidFill>
                  <a:srgbClr val="5F5F5F"/>
                </a:solidFill>
                <a:latin typeface="Arial"/>
                <a:cs typeface="Arial"/>
              </a:rPr>
              <a:t> </a:t>
            </a:r>
            <a:r>
              <a:rPr sz="2000" spc="0" dirty="0" smtClean="0">
                <a:solidFill>
                  <a:srgbClr val="5F5F5F"/>
                </a:solidFill>
                <a:latin typeface="Arial"/>
                <a:cs typeface="Arial"/>
              </a:rPr>
              <a:t>input</a:t>
            </a:r>
            <a:endParaRPr sz="2000" dirty="0">
              <a:latin typeface="Arial"/>
              <a:cs typeface="Arial"/>
            </a:endParaRPr>
          </a:p>
          <a:p>
            <a:pPr marL="183362" marR="38176">
              <a:lnSpc>
                <a:spcPct val="95825"/>
              </a:lnSpc>
              <a:spcBef>
                <a:spcPts val="1539"/>
              </a:spcBef>
            </a:pPr>
            <a:r>
              <a:rPr sz="2000" spc="0" dirty="0" smtClean="0">
                <a:solidFill>
                  <a:srgbClr val="333399"/>
                </a:solidFill>
                <a:latin typeface="Wingdings"/>
                <a:cs typeface="Wingdings"/>
              </a:rPr>
              <a:t></a:t>
            </a:r>
            <a:r>
              <a:rPr sz="2000" spc="385" dirty="0" smtClean="0">
                <a:solidFill>
                  <a:srgbClr val="333399"/>
                </a:solidFill>
                <a:latin typeface="Times New Roman"/>
                <a:cs typeface="Times New Roman"/>
              </a:rPr>
              <a:t> </a:t>
            </a:r>
            <a:r>
              <a:rPr sz="2000" spc="4" dirty="0" smtClean="0">
                <a:solidFill>
                  <a:srgbClr val="5F5F5F"/>
                </a:solidFill>
                <a:latin typeface="Arial"/>
                <a:cs typeface="Arial"/>
              </a:rPr>
              <a:t>-</a:t>
            </a:r>
            <a:r>
              <a:rPr sz="2000" spc="0" dirty="0" smtClean="0">
                <a:solidFill>
                  <a:srgbClr val="5F5F5F"/>
                </a:solidFill>
                <a:latin typeface="Arial"/>
                <a:cs typeface="Arial"/>
              </a:rPr>
              <a:t>t</a:t>
            </a:r>
            <a:r>
              <a:rPr sz="2000" spc="-19" dirty="0" smtClean="0">
                <a:solidFill>
                  <a:srgbClr val="5F5F5F"/>
                </a:solidFill>
                <a:latin typeface="Arial"/>
                <a:cs typeface="Arial"/>
              </a:rPr>
              <a:t> </a:t>
            </a:r>
            <a:r>
              <a:rPr sz="2000" spc="0" dirty="0" smtClean="0">
                <a:solidFill>
                  <a:srgbClr val="5F5F5F"/>
                </a:solidFill>
                <a:latin typeface="Arial"/>
                <a:cs typeface="Arial"/>
              </a:rPr>
              <a:t>allocates</a:t>
            </a:r>
            <a:r>
              <a:rPr sz="2000" spc="-19" dirty="0" smtClean="0">
                <a:solidFill>
                  <a:srgbClr val="5F5F5F"/>
                </a:solidFill>
                <a:latin typeface="Arial"/>
                <a:cs typeface="Arial"/>
              </a:rPr>
              <a:t> </a:t>
            </a:r>
            <a:r>
              <a:rPr sz="2000" spc="0" dirty="0" smtClean="0">
                <a:solidFill>
                  <a:srgbClr val="5F5F5F"/>
                </a:solidFill>
                <a:latin typeface="Arial"/>
                <a:cs typeface="Arial"/>
              </a:rPr>
              <a:t>pse</a:t>
            </a:r>
            <a:r>
              <a:rPr sz="2000" spc="4" dirty="0" smtClean="0">
                <a:solidFill>
                  <a:srgbClr val="5F5F5F"/>
                </a:solidFill>
                <a:latin typeface="Arial"/>
                <a:cs typeface="Arial"/>
              </a:rPr>
              <a:t>u</a:t>
            </a:r>
            <a:r>
              <a:rPr sz="2000" spc="0" dirty="0" smtClean="0">
                <a:solidFill>
                  <a:srgbClr val="5F5F5F"/>
                </a:solidFill>
                <a:latin typeface="Arial"/>
                <a:cs typeface="Arial"/>
              </a:rPr>
              <a:t>d</a:t>
            </a:r>
            <a:r>
              <a:rPr sz="2000" spc="4" dirty="0" smtClean="0">
                <a:solidFill>
                  <a:srgbClr val="5F5F5F"/>
                </a:solidFill>
                <a:latin typeface="Arial"/>
                <a:cs typeface="Arial"/>
              </a:rPr>
              <a:t>o-</a:t>
            </a:r>
            <a:r>
              <a:rPr sz="2000" spc="0" dirty="0" smtClean="0">
                <a:solidFill>
                  <a:srgbClr val="5F5F5F"/>
                </a:solidFill>
                <a:latin typeface="Arial"/>
                <a:cs typeface="Arial"/>
              </a:rPr>
              <a:t>te</a:t>
            </a:r>
            <a:r>
              <a:rPr sz="2000" spc="-14" dirty="0" smtClean="0">
                <a:solidFill>
                  <a:srgbClr val="5F5F5F"/>
                </a:solidFill>
                <a:latin typeface="Arial"/>
                <a:cs typeface="Arial"/>
              </a:rPr>
              <a:t>rm</a:t>
            </a:r>
            <a:r>
              <a:rPr sz="2000" spc="0" dirty="0" smtClean="0">
                <a:solidFill>
                  <a:srgbClr val="5F5F5F"/>
                </a:solidFill>
                <a:latin typeface="Arial"/>
                <a:cs typeface="Arial"/>
              </a:rPr>
              <a:t>inal</a:t>
            </a:r>
            <a:endParaRPr sz="2000" dirty="0">
              <a:latin typeface="Arial"/>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126898" y="201549"/>
            <a:ext cx="3724252"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Container</a:t>
            </a:r>
            <a:r>
              <a:rPr sz="4800" b="1" spc="-9" baseline="3413" dirty="0" smtClean="0">
                <a:latin typeface="Calibri"/>
                <a:cs typeface="Calibri"/>
              </a:rPr>
              <a:t> </a:t>
            </a:r>
            <a:r>
              <a:rPr sz="4800" b="1" spc="0" baseline="3413" dirty="0" smtClean="0">
                <a:latin typeface="Calibri"/>
                <a:cs typeface="Calibri"/>
              </a:rPr>
              <a:t>Operat</a:t>
            </a:r>
            <a:r>
              <a:rPr sz="4800" b="1" spc="4" baseline="3413" dirty="0" smtClean="0">
                <a:latin typeface="Calibri"/>
                <a:cs typeface="Calibri"/>
              </a:rPr>
              <a:t>i</a:t>
            </a:r>
            <a:r>
              <a:rPr sz="4800" b="1" spc="0" baseline="3413" dirty="0" smtClean="0">
                <a:latin typeface="Calibri"/>
                <a:cs typeface="Calibri"/>
              </a:rPr>
              <a:t>ons</a:t>
            </a:r>
            <a:endParaRPr sz="3200">
              <a:latin typeface="Calibri"/>
              <a:cs typeface="Calibri"/>
            </a:endParaRPr>
          </a:p>
        </p:txBody>
      </p:sp>
      <p:sp>
        <p:nvSpPr>
          <p:cNvPr id="11" name="object 11"/>
          <p:cNvSpPr txBox="1"/>
          <p:nvPr/>
        </p:nvSpPr>
        <p:spPr>
          <a:xfrm>
            <a:off x="474370" y="1488043"/>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10" name="object 10"/>
          <p:cNvSpPr txBox="1"/>
          <p:nvPr/>
        </p:nvSpPr>
        <p:spPr>
          <a:xfrm>
            <a:off x="817270" y="1487948"/>
            <a:ext cx="6903119" cy="2657983"/>
          </a:xfrm>
          <a:prstGeom prst="rect">
            <a:avLst/>
          </a:prstGeom>
        </p:spPr>
        <p:txBody>
          <a:bodyPr wrap="square" lIns="0" tIns="0" rIns="0" bIns="0" rtlCol="0">
            <a:noAutofit/>
          </a:bodyPr>
          <a:lstStyle/>
          <a:p>
            <a:pPr marL="12700" marR="43811">
              <a:lnSpc>
                <a:spcPts val="2150"/>
              </a:lnSpc>
              <a:spcBef>
                <a:spcPts val="107"/>
              </a:spcBef>
            </a:pPr>
            <a:r>
              <a:rPr sz="2000" spc="0" dirty="0" smtClean="0">
                <a:solidFill>
                  <a:srgbClr val="5F5F5F"/>
                </a:solidFill>
                <a:latin typeface="Arial"/>
                <a:cs typeface="Arial"/>
              </a:rPr>
              <a:t>Add a</a:t>
            </a:r>
            <a:r>
              <a:rPr sz="2000" spc="-14" dirty="0" smtClean="0">
                <a:solidFill>
                  <a:srgbClr val="5F5F5F"/>
                </a:solidFill>
                <a:latin typeface="Arial"/>
                <a:cs typeface="Arial"/>
              </a:rPr>
              <a:t> </a:t>
            </a:r>
            <a:r>
              <a:rPr sz="2000" spc="0" dirty="0" smtClean="0">
                <a:solidFill>
                  <a:srgbClr val="5F5F5F"/>
                </a:solidFill>
                <a:latin typeface="Arial"/>
                <a:cs typeface="Arial"/>
              </a:rPr>
              <a:t>u</a:t>
            </a:r>
            <a:r>
              <a:rPr sz="2000" spc="4" dirty="0" smtClean="0">
                <a:solidFill>
                  <a:srgbClr val="5F5F5F"/>
                </a:solidFill>
                <a:latin typeface="Arial"/>
                <a:cs typeface="Arial"/>
              </a:rPr>
              <a:t>s</a:t>
            </a:r>
            <a:r>
              <a:rPr sz="2000" spc="0" dirty="0" smtClean="0">
                <a:solidFill>
                  <a:srgbClr val="5F5F5F"/>
                </a:solidFill>
                <a:latin typeface="Arial"/>
                <a:cs typeface="Arial"/>
              </a:rPr>
              <a:t>er</a:t>
            </a:r>
            <a:r>
              <a:rPr sz="2000" spc="-24" dirty="0" smtClean="0">
                <a:solidFill>
                  <a:srgbClr val="5F5F5F"/>
                </a:solidFill>
                <a:latin typeface="Arial"/>
                <a:cs typeface="Arial"/>
              </a:rPr>
              <a:t> </a:t>
            </a:r>
            <a:r>
              <a:rPr sz="2000" spc="0" dirty="0" smtClean="0">
                <a:solidFill>
                  <a:srgbClr val="5F5F5F"/>
                </a:solidFill>
                <a:latin typeface="Arial"/>
                <a:cs typeface="Arial"/>
              </a:rPr>
              <a:t>in</a:t>
            </a:r>
            <a:r>
              <a:rPr sz="2000" spc="4" dirty="0" smtClean="0">
                <a:solidFill>
                  <a:srgbClr val="5F5F5F"/>
                </a:solidFill>
                <a:latin typeface="Arial"/>
                <a:cs typeface="Arial"/>
              </a:rPr>
              <a:t>s</a:t>
            </a:r>
            <a:r>
              <a:rPr sz="2000" spc="0" dirty="0" smtClean="0">
                <a:solidFill>
                  <a:srgbClr val="5F5F5F"/>
                </a:solidFill>
                <a:latin typeface="Arial"/>
                <a:cs typeface="Arial"/>
              </a:rPr>
              <a:t>ide</a:t>
            </a:r>
            <a:r>
              <a:rPr sz="2000" spc="-9"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endParaRPr sz="2000" dirty="0">
              <a:latin typeface="Arial"/>
              <a:cs typeface="Arial"/>
            </a:endParaRPr>
          </a:p>
          <a:p>
            <a:pPr marL="127000" marR="43811">
              <a:lnSpc>
                <a:spcPct val="95825"/>
              </a:lnSpc>
              <a:spcBef>
                <a:spcPts val="1434"/>
              </a:spcBef>
            </a:pPr>
            <a:r>
              <a:rPr sz="2000" spc="0" dirty="0" smtClean="0">
                <a:solidFill>
                  <a:srgbClr val="5F5F5F"/>
                </a:solidFill>
                <a:latin typeface="Arial"/>
                <a:cs typeface="Arial"/>
              </a:rPr>
              <a:t>$ </a:t>
            </a:r>
            <a:r>
              <a:rPr sz="2000" spc="0" dirty="0" err="1" smtClean="0">
                <a:solidFill>
                  <a:srgbClr val="5F5F5F"/>
                </a:solidFill>
                <a:latin typeface="Arial"/>
                <a:cs typeface="Arial"/>
              </a:rPr>
              <a:t>add</a:t>
            </a:r>
            <a:r>
              <a:rPr sz="2000" spc="4" dirty="0" err="1" smtClean="0">
                <a:solidFill>
                  <a:srgbClr val="5F5F5F"/>
                </a:solidFill>
                <a:latin typeface="Arial"/>
                <a:cs typeface="Arial"/>
              </a:rPr>
              <a:t>u</a:t>
            </a:r>
            <a:r>
              <a:rPr sz="2000" spc="0" dirty="0" err="1" smtClean="0">
                <a:solidFill>
                  <a:srgbClr val="5F5F5F"/>
                </a:solidFill>
                <a:latin typeface="Arial"/>
                <a:cs typeface="Arial"/>
              </a:rPr>
              <a:t>s</a:t>
            </a:r>
            <a:r>
              <a:rPr sz="2000" spc="4" dirty="0" err="1" smtClean="0">
                <a:solidFill>
                  <a:srgbClr val="5F5F5F"/>
                </a:solidFill>
                <a:latin typeface="Arial"/>
                <a:cs typeface="Arial"/>
              </a:rPr>
              <a:t>e</a:t>
            </a:r>
            <a:r>
              <a:rPr sz="2000" spc="0" dirty="0" err="1" smtClean="0">
                <a:solidFill>
                  <a:srgbClr val="5F5F5F"/>
                </a:solidFill>
                <a:latin typeface="Arial"/>
                <a:cs typeface="Arial"/>
              </a:rPr>
              <a:t>r</a:t>
            </a:r>
            <a:r>
              <a:rPr sz="2000" spc="-39" dirty="0" smtClean="0">
                <a:solidFill>
                  <a:srgbClr val="5F5F5F"/>
                </a:solidFill>
                <a:latin typeface="Arial"/>
                <a:cs typeface="Arial"/>
              </a:rPr>
              <a:t> </a:t>
            </a:r>
            <a:r>
              <a:rPr lang="en-US" sz="2000" spc="0" dirty="0" err="1" smtClean="0">
                <a:solidFill>
                  <a:srgbClr val="5F5F5F"/>
                </a:solidFill>
                <a:latin typeface="Arial"/>
                <a:cs typeface="Arial"/>
              </a:rPr>
              <a:t>devops</a:t>
            </a:r>
            <a:endParaRPr sz="2000" dirty="0">
              <a:latin typeface="Arial"/>
              <a:cs typeface="Arial"/>
            </a:endParaRPr>
          </a:p>
          <a:p>
            <a:pPr marL="127000" marR="43811">
              <a:lnSpc>
                <a:spcPct val="95825"/>
              </a:lnSpc>
              <a:spcBef>
                <a:spcPts val="1540"/>
              </a:spcBef>
            </a:pPr>
            <a:r>
              <a:rPr sz="2000" spc="0" dirty="0" smtClean="0">
                <a:solidFill>
                  <a:srgbClr val="5F5F5F"/>
                </a:solidFill>
                <a:latin typeface="Arial"/>
                <a:cs typeface="Arial"/>
              </a:rPr>
              <a:t>$ cat</a:t>
            </a:r>
            <a:r>
              <a:rPr sz="2000" spc="-25" dirty="0" smtClean="0">
                <a:solidFill>
                  <a:srgbClr val="5F5F5F"/>
                </a:solidFill>
                <a:latin typeface="Arial"/>
                <a:cs typeface="Arial"/>
              </a:rPr>
              <a:t> </a:t>
            </a:r>
            <a:r>
              <a:rPr sz="2000" spc="0" dirty="0" smtClean="0">
                <a:solidFill>
                  <a:srgbClr val="5F5F5F"/>
                </a:solidFill>
                <a:latin typeface="Arial"/>
                <a:cs typeface="Arial"/>
              </a:rPr>
              <a:t>/et</a:t>
            </a:r>
            <a:r>
              <a:rPr sz="2000" spc="4" dirty="0" smtClean="0">
                <a:solidFill>
                  <a:srgbClr val="5F5F5F"/>
                </a:solidFill>
                <a:latin typeface="Arial"/>
                <a:cs typeface="Arial"/>
              </a:rPr>
              <a:t>c</a:t>
            </a:r>
            <a:r>
              <a:rPr sz="2000" spc="-4" dirty="0" smtClean="0">
                <a:solidFill>
                  <a:srgbClr val="5F5F5F"/>
                </a:solidFill>
                <a:latin typeface="Arial"/>
                <a:cs typeface="Arial"/>
              </a:rPr>
              <a:t>/</a:t>
            </a:r>
            <a:r>
              <a:rPr sz="2000" spc="0" dirty="0" smtClean="0">
                <a:solidFill>
                  <a:srgbClr val="5F5F5F"/>
                </a:solidFill>
                <a:latin typeface="Arial"/>
                <a:cs typeface="Arial"/>
              </a:rPr>
              <a:t>pa</a:t>
            </a:r>
            <a:r>
              <a:rPr sz="2000" spc="9" dirty="0" smtClean="0">
                <a:solidFill>
                  <a:srgbClr val="5F5F5F"/>
                </a:solidFill>
                <a:latin typeface="Arial"/>
                <a:cs typeface="Arial"/>
              </a:rPr>
              <a:t>s</a:t>
            </a:r>
            <a:r>
              <a:rPr sz="2000" spc="0" dirty="0" smtClean="0">
                <a:solidFill>
                  <a:srgbClr val="5F5F5F"/>
                </a:solidFill>
                <a:latin typeface="Arial"/>
                <a:cs typeface="Arial"/>
              </a:rPr>
              <a:t>s</a:t>
            </a:r>
            <a:r>
              <a:rPr sz="2000" spc="9" dirty="0" smtClean="0">
                <a:solidFill>
                  <a:srgbClr val="5F5F5F"/>
                </a:solidFill>
                <a:latin typeface="Arial"/>
                <a:cs typeface="Arial"/>
              </a:rPr>
              <a:t>w</a:t>
            </a:r>
            <a:r>
              <a:rPr sz="2000" spc="0" dirty="0" smtClean="0">
                <a:solidFill>
                  <a:srgbClr val="5F5F5F"/>
                </a:solidFill>
                <a:latin typeface="Arial"/>
                <a:cs typeface="Arial"/>
              </a:rPr>
              <a:t>d</a:t>
            </a:r>
            <a:endParaRPr sz="2000" dirty="0">
              <a:latin typeface="Arial"/>
              <a:cs typeface="Arial"/>
            </a:endParaRPr>
          </a:p>
          <a:p>
            <a:pPr marL="82803">
              <a:lnSpc>
                <a:spcPct val="95825"/>
              </a:lnSpc>
              <a:spcBef>
                <a:spcPts val="1540"/>
              </a:spcBef>
            </a:pPr>
            <a:r>
              <a:rPr sz="2000" spc="0" dirty="0" smtClean="0">
                <a:solidFill>
                  <a:srgbClr val="5F5F5F"/>
                </a:solidFill>
                <a:latin typeface="Arial"/>
                <a:cs typeface="Arial"/>
              </a:rPr>
              <a:t>U</a:t>
            </a:r>
            <a:r>
              <a:rPr sz="2000" spc="9" dirty="0" smtClean="0">
                <a:solidFill>
                  <a:srgbClr val="5F5F5F"/>
                </a:solidFill>
                <a:latin typeface="Arial"/>
                <a:cs typeface="Arial"/>
              </a:rPr>
              <a:t>s</a:t>
            </a:r>
            <a:r>
              <a:rPr sz="2000" spc="0" dirty="0" smtClean="0">
                <a:solidFill>
                  <a:srgbClr val="5F5F5F"/>
                </a:solidFill>
                <a:latin typeface="Arial"/>
                <a:cs typeface="Arial"/>
              </a:rPr>
              <a:t>e</a:t>
            </a:r>
            <a:r>
              <a:rPr sz="2000" spc="-1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h</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a</a:t>
            </a:r>
            <a:r>
              <a:rPr sz="2000" spc="4" dirty="0" smtClean="0">
                <a:solidFill>
                  <a:srgbClr val="5F5F5F"/>
                </a:solidFill>
                <a:latin typeface="Arial"/>
                <a:cs typeface="Arial"/>
              </a:rPr>
              <a:t>c</a:t>
            </a:r>
            <a:r>
              <a:rPr sz="2000" spc="-19" dirty="0" smtClean="0">
                <a:solidFill>
                  <a:srgbClr val="5F5F5F"/>
                </a:solidFill>
                <a:latin typeface="Arial"/>
                <a:cs typeface="Arial"/>
              </a:rPr>
              <a:t>t</a:t>
            </a:r>
            <a:r>
              <a:rPr sz="2000" spc="0" dirty="0" smtClean="0">
                <a:solidFill>
                  <a:srgbClr val="5F5F5F"/>
                </a:solidFill>
                <a:latin typeface="Arial"/>
                <a:cs typeface="Arial"/>
              </a:rPr>
              <a:t>ers</a:t>
            </a:r>
            <a:r>
              <a:rPr sz="2000" spc="-34" dirty="0" smtClean="0">
                <a:solidFill>
                  <a:srgbClr val="5F5F5F"/>
                </a:solidFill>
                <a:latin typeface="Arial"/>
                <a:cs typeface="Arial"/>
              </a:rPr>
              <a:t> </a:t>
            </a:r>
            <a:r>
              <a:rPr sz="2000" spc="0" dirty="0" smtClean="0">
                <a:solidFill>
                  <a:srgbClr val="5F5F5F"/>
                </a:solidFill>
                <a:latin typeface="Arial"/>
                <a:cs typeface="Arial"/>
              </a:rPr>
              <a:t>“</a:t>
            </a:r>
            <a:r>
              <a:rPr sz="2000" spc="9" dirty="0" smtClean="0">
                <a:solidFill>
                  <a:srgbClr val="5F5F5F"/>
                </a:solidFill>
                <a:latin typeface="Arial"/>
                <a:cs typeface="Arial"/>
              </a:rPr>
              <a:t>C</a:t>
            </a:r>
            <a:r>
              <a:rPr sz="2000" spc="0" dirty="0" smtClean="0">
                <a:solidFill>
                  <a:srgbClr val="5F5F5F"/>
                </a:solidFill>
                <a:latin typeface="Arial"/>
                <a:cs typeface="Arial"/>
              </a:rPr>
              <a:t>TRL</a:t>
            </a:r>
            <a:r>
              <a:rPr sz="2000" spc="-25" dirty="0" smtClean="0">
                <a:solidFill>
                  <a:srgbClr val="5F5F5F"/>
                </a:solidFill>
                <a:latin typeface="Arial"/>
                <a:cs typeface="Arial"/>
              </a:rPr>
              <a:t> </a:t>
            </a:r>
            <a:r>
              <a:rPr sz="2000" spc="0" dirty="0" smtClean="0">
                <a:solidFill>
                  <a:srgbClr val="5F5F5F"/>
                </a:solidFill>
                <a:latin typeface="Arial"/>
                <a:cs typeface="Arial"/>
              </a:rPr>
              <a:t>+</a:t>
            </a:r>
            <a:r>
              <a:rPr sz="2000" spc="-9" dirty="0" smtClean="0">
                <a:solidFill>
                  <a:srgbClr val="5F5F5F"/>
                </a:solidFill>
                <a:latin typeface="Arial"/>
                <a:cs typeface="Arial"/>
              </a:rPr>
              <a:t> </a:t>
            </a:r>
            <a:r>
              <a:rPr sz="2000" spc="0" dirty="0" smtClean="0">
                <a:solidFill>
                  <a:srgbClr val="5F5F5F"/>
                </a:solidFill>
                <a:latin typeface="Arial"/>
                <a:cs typeface="Arial"/>
              </a:rPr>
              <a:t>P</a:t>
            </a:r>
            <a:r>
              <a:rPr sz="2000" spc="-4" dirty="0" smtClean="0">
                <a:solidFill>
                  <a:srgbClr val="5F5F5F"/>
                </a:solidFill>
                <a:latin typeface="Arial"/>
                <a:cs typeface="Arial"/>
              </a:rPr>
              <a:t> </a:t>
            </a:r>
            <a:r>
              <a:rPr sz="2000" spc="0" dirty="0" smtClean="0">
                <a:solidFill>
                  <a:srgbClr val="5F5F5F"/>
                </a:solidFill>
                <a:latin typeface="Arial"/>
                <a:cs typeface="Arial"/>
              </a:rPr>
              <a:t>+</a:t>
            </a:r>
            <a:r>
              <a:rPr sz="2000" spc="-9" dirty="0" smtClean="0">
                <a:solidFill>
                  <a:srgbClr val="5F5F5F"/>
                </a:solidFill>
                <a:latin typeface="Arial"/>
                <a:cs typeface="Arial"/>
              </a:rPr>
              <a:t> </a:t>
            </a:r>
            <a:r>
              <a:rPr sz="2000" spc="0" dirty="0" smtClean="0">
                <a:solidFill>
                  <a:srgbClr val="5F5F5F"/>
                </a:solidFill>
                <a:latin typeface="Arial"/>
                <a:cs typeface="Arial"/>
              </a:rPr>
              <a:t>Q”</a:t>
            </a:r>
            <a:r>
              <a:rPr sz="2000" spc="-19" dirty="0" smtClean="0">
                <a:solidFill>
                  <a:srgbClr val="5F5F5F"/>
                </a:solidFill>
                <a:latin typeface="Arial"/>
                <a:cs typeface="Arial"/>
              </a:rPr>
              <a:t> </a:t>
            </a:r>
            <a:r>
              <a:rPr sz="2000" spc="0" dirty="0" smtClean="0">
                <a:solidFill>
                  <a:srgbClr val="5F5F5F"/>
                </a:solidFill>
                <a:latin typeface="Arial"/>
                <a:cs typeface="Arial"/>
              </a:rPr>
              <a:t>to</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me</a:t>
            </a:r>
            <a:r>
              <a:rPr sz="2000" spc="-24" dirty="0" smtClean="0">
                <a:solidFill>
                  <a:srgbClr val="5F5F5F"/>
                </a:solidFill>
                <a:latin typeface="Arial"/>
                <a:cs typeface="Arial"/>
              </a:rPr>
              <a:t> </a:t>
            </a:r>
            <a:r>
              <a:rPr sz="2000" spc="0" dirty="0" smtClean="0">
                <a:solidFill>
                  <a:srgbClr val="5F5F5F"/>
                </a:solidFill>
                <a:latin typeface="Arial"/>
                <a:cs typeface="Arial"/>
              </a:rPr>
              <a:t>out of</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endParaRPr sz="2000" dirty="0">
              <a:latin typeface="Arial"/>
              <a:cs typeface="Arial"/>
            </a:endParaRPr>
          </a:p>
          <a:p>
            <a:pPr marL="12700" marR="43811">
              <a:lnSpc>
                <a:spcPct val="95825"/>
              </a:lnSpc>
              <a:spcBef>
                <a:spcPts val="1063"/>
              </a:spcBef>
            </a:pPr>
            <a:r>
              <a:rPr sz="2000" spc="0" dirty="0" smtClean="0">
                <a:solidFill>
                  <a:srgbClr val="5F5F5F"/>
                </a:solidFill>
                <a:latin typeface="Arial"/>
                <a:cs typeface="Arial"/>
              </a:rPr>
              <a:t>terminal</a:t>
            </a:r>
            <a:r>
              <a:rPr sz="2000" spc="-14" dirty="0" smtClean="0">
                <a:solidFill>
                  <a:srgbClr val="5F5F5F"/>
                </a:solidFill>
                <a:latin typeface="Arial"/>
                <a:cs typeface="Arial"/>
              </a:rPr>
              <a:t> </a:t>
            </a:r>
            <a:r>
              <a:rPr sz="2000" spc="0" dirty="0" smtClean="0">
                <a:solidFill>
                  <a:srgbClr val="5F5F5F"/>
                </a:solidFill>
                <a:latin typeface="Arial"/>
                <a:cs typeface="Arial"/>
              </a:rPr>
              <a:t>to</a:t>
            </a:r>
            <a:r>
              <a:rPr sz="2000" spc="-1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main</a:t>
            </a:r>
            <a:r>
              <a:rPr sz="2000" spc="-14" dirty="0" smtClean="0">
                <a:solidFill>
                  <a:srgbClr val="5F5F5F"/>
                </a:solidFill>
                <a:latin typeface="Arial"/>
                <a:cs typeface="Arial"/>
              </a:rPr>
              <a:t> </a:t>
            </a:r>
            <a:r>
              <a:rPr sz="2000" spc="0" dirty="0" smtClean="0">
                <a:solidFill>
                  <a:srgbClr val="5F5F5F"/>
                </a:solidFill>
                <a:latin typeface="Arial"/>
                <a:cs typeface="Arial"/>
              </a:rPr>
              <a:t>terminal</a:t>
            </a:r>
            <a:endParaRPr sz="2000" dirty="0">
              <a:latin typeface="Arial"/>
              <a:cs typeface="Arial"/>
            </a:endParaRPr>
          </a:p>
          <a:p>
            <a:pPr marL="12700" marR="43811">
              <a:lnSpc>
                <a:spcPct val="95825"/>
              </a:lnSpc>
              <a:spcBef>
                <a:spcPts val="1540"/>
              </a:spcBef>
            </a:pP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19"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a</a:t>
            </a:r>
            <a:r>
              <a:rPr sz="2000" spc="0" dirty="0" smtClean="0">
                <a:solidFill>
                  <a:srgbClr val="5F5F5F"/>
                </a:solidFill>
                <a:latin typeface="Arial"/>
                <a:cs typeface="Arial"/>
              </a:rPr>
              <a:t>n</a:t>
            </a:r>
            <a:r>
              <a:rPr sz="2000" spc="-25" dirty="0" smtClean="0">
                <a:solidFill>
                  <a:srgbClr val="5F5F5F"/>
                </a:solidFill>
                <a:latin typeface="Arial"/>
                <a:cs typeface="Arial"/>
              </a:rPr>
              <a:t> </a:t>
            </a:r>
            <a:r>
              <a:rPr sz="2000" spc="0" dirty="0" smtClean="0">
                <a:solidFill>
                  <a:srgbClr val="5F5F5F"/>
                </a:solidFill>
                <a:latin typeface="Arial"/>
                <a:cs typeface="Arial"/>
              </a:rPr>
              <a:t>be re</a:t>
            </a:r>
            <a:r>
              <a:rPr sz="2000" spc="4" dirty="0" smtClean="0">
                <a:solidFill>
                  <a:srgbClr val="5F5F5F"/>
                </a:solidFill>
                <a:latin typeface="Arial"/>
                <a:cs typeface="Arial"/>
              </a:rPr>
              <a:t>p</a:t>
            </a:r>
            <a:r>
              <a:rPr sz="2000" spc="0" dirty="0" smtClean="0">
                <a:solidFill>
                  <a:srgbClr val="5F5F5F"/>
                </a:solidFill>
                <a:latin typeface="Arial"/>
                <a:cs typeface="Arial"/>
              </a:rPr>
              <a:t>r</a:t>
            </a:r>
            <a:r>
              <a:rPr sz="2000" spc="4" dirty="0" smtClean="0">
                <a:solidFill>
                  <a:srgbClr val="5F5F5F"/>
                </a:solidFill>
                <a:latin typeface="Arial"/>
                <a:cs typeface="Arial"/>
              </a:rPr>
              <a:t>e</a:t>
            </a:r>
            <a:r>
              <a:rPr sz="2000" spc="0" dirty="0" smtClean="0">
                <a:solidFill>
                  <a:srgbClr val="5F5F5F"/>
                </a:solidFill>
                <a:latin typeface="Arial"/>
                <a:cs typeface="Arial"/>
              </a:rPr>
              <a:t>sen</a:t>
            </a:r>
            <a:r>
              <a:rPr sz="2000" spc="-9" dirty="0" smtClean="0">
                <a:solidFill>
                  <a:srgbClr val="5F5F5F"/>
                </a:solidFill>
                <a:latin typeface="Arial"/>
                <a:cs typeface="Arial"/>
              </a:rPr>
              <a:t>te</a:t>
            </a:r>
            <a:r>
              <a:rPr sz="2000" spc="0" dirty="0" smtClean="0">
                <a:solidFill>
                  <a:srgbClr val="5F5F5F"/>
                </a:solidFill>
                <a:latin typeface="Arial"/>
                <a:cs typeface="Arial"/>
              </a:rPr>
              <a:t>d</a:t>
            </a:r>
            <a:r>
              <a:rPr sz="2000" spc="-34" dirty="0" smtClean="0">
                <a:solidFill>
                  <a:srgbClr val="5F5F5F"/>
                </a:solidFill>
                <a:latin typeface="Arial"/>
                <a:cs typeface="Arial"/>
              </a:rPr>
              <a:t> </a:t>
            </a:r>
            <a:r>
              <a:rPr sz="2000" spc="0" dirty="0" smtClean="0">
                <a:solidFill>
                  <a:srgbClr val="5F5F5F"/>
                </a:solidFill>
                <a:latin typeface="Arial"/>
                <a:cs typeface="Arial"/>
              </a:rPr>
              <a:t>by</a:t>
            </a:r>
            <a:r>
              <a:rPr sz="2000" spc="-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34" dirty="0" smtClean="0">
                <a:solidFill>
                  <a:srgbClr val="5F5F5F"/>
                </a:solidFill>
                <a:latin typeface="Arial"/>
                <a:cs typeface="Arial"/>
              </a:rPr>
              <a:t> </a:t>
            </a:r>
            <a:r>
              <a:rPr sz="2000" spc="0" dirty="0" smtClean="0">
                <a:solidFill>
                  <a:srgbClr val="5F5F5F"/>
                </a:solidFill>
                <a:latin typeface="Arial"/>
                <a:cs typeface="Arial"/>
              </a:rPr>
              <a:t>ID /</a:t>
            </a:r>
            <a:r>
              <a:rPr sz="2000" spc="-24" dirty="0" smtClean="0">
                <a:solidFill>
                  <a:srgbClr val="5F5F5F"/>
                </a:solidFill>
                <a:latin typeface="Arial"/>
                <a:cs typeface="Arial"/>
              </a:rPr>
              <a:t> </a:t>
            </a:r>
            <a:r>
              <a:rPr sz="2000" spc="0" dirty="0" smtClean="0">
                <a:solidFill>
                  <a:srgbClr val="5F5F5F"/>
                </a:solidFill>
                <a:latin typeface="Arial"/>
                <a:cs typeface="Arial"/>
              </a:rPr>
              <a:t>name</a:t>
            </a:r>
            <a:endParaRPr sz="2000" dirty="0">
              <a:latin typeface="Arial"/>
              <a:cs typeface="Arial"/>
            </a:endParaRPr>
          </a:p>
        </p:txBody>
      </p:sp>
      <p:sp>
        <p:nvSpPr>
          <p:cNvPr id="9" name="object 9"/>
          <p:cNvSpPr txBox="1"/>
          <p:nvPr/>
        </p:nvSpPr>
        <p:spPr>
          <a:xfrm>
            <a:off x="474370" y="2951337"/>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8" name="object 8"/>
          <p:cNvSpPr txBox="1"/>
          <p:nvPr/>
        </p:nvSpPr>
        <p:spPr>
          <a:xfrm>
            <a:off x="474370" y="3866118"/>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7" name="object 7"/>
          <p:cNvSpPr txBox="1"/>
          <p:nvPr/>
        </p:nvSpPr>
        <p:spPr>
          <a:xfrm>
            <a:off x="931570" y="4353798"/>
            <a:ext cx="180140" cy="76784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5"/>
              </a:spcBef>
            </a:pPr>
            <a:r>
              <a:rPr sz="2000" spc="0" dirty="0" smtClean="0">
                <a:solidFill>
                  <a:srgbClr val="333399"/>
                </a:solidFill>
                <a:latin typeface="Wingdings"/>
                <a:cs typeface="Wingdings"/>
              </a:rPr>
              <a:t></a:t>
            </a:r>
            <a:endParaRPr sz="2000">
              <a:latin typeface="Wingdings"/>
              <a:cs typeface="Wingdings"/>
            </a:endParaRPr>
          </a:p>
        </p:txBody>
      </p:sp>
      <p:sp>
        <p:nvSpPr>
          <p:cNvPr id="6" name="object 6"/>
          <p:cNvSpPr txBox="1"/>
          <p:nvPr/>
        </p:nvSpPr>
        <p:spPr>
          <a:xfrm>
            <a:off x="1218082" y="4353703"/>
            <a:ext cx="6958306" cy="767841"/>
          </a:xfrm>
          <a:prstGeom prst="rect">
            <a:avLst/>
          </a:prstGeom>
        </p:spPr>
        <p:txBody>
          <a:bodyPr wrap="square" lIns="0" tIns="0" rIns="0" bIns="0" rtlCol="0">
            <a:noAutofit/>
          </a:bodyPr>
          <a:lstStyle/>
          <a:p>
            <a:pPr marL="12700" marR="38176">
              <a:lnSpc>
                <a:spcPts val="2150"/>
              </a:lnSpc>
              <a:spcBef>
                <a:spcPts val="107"/>
              </a:spcBef>
            </a:pPr>
            <a:r>
              <a:rPr sz="2000" spc="4" dirty="0" smtClean="0">
                <a:solidFill>
                  <a:srgbClr val="5F5F5F"/>
                </a:solidFill>
                <a:latin typeface="Arial"/>
                <a:cs typeface="Arial"/>
              </a:rPr>
              <a:t>“</a:t>
            </a: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39" dirty="0" smtClean="0">
                <a:solidFill>
                  <a:srgbClr val="5F5F5F"/>
                </a:solidFill>
                <a:latin typeface="Arial"/>
                <a:cs typeface="Arial"/>
              </a:rPr>
              <a:t> </a:t>
            </a:r>
            <a:r>
              <a:rPr sz="2000" spc="0" dirty="0" smtClean="0">
                <a:solidFill>
                  <a:srgbClr val="5F5F5F"/>
                </a:solidFill>
                <a:latin typeface="Arial"/>
                <a:cs typeface="Arial"/>
              </a:rPr>
              <a:t>p</a:t>
            </a:r>
            <a:r>
              <a:rPr sz="2000" spc="4" dirty="0" smtClean="0">
                <a:solidFill>
                  <a:srgbClr val="5F5F5F"/>
                </a:solidFill>
                <a:latin typeface="Arial"/>
                <a:cs typeface="Arial"/>
              </a:rPr>
              <a:t>s</a:t>
            </a:r>
            <a:r>
              <a:rPr sz="2000" spc="0" dirty="0" smtClean="0">
                <a:solidFill>
                  <a:srgbClr val="5F5F5F"/>
                </a:solidFill>
                <a:latin typeface="Arial"/>
                <a:cs typeface="Arial"/>
              </a:rPr>
              <a:t>”</a:t>
            </a:r>
            <a:r>
              <a:rPr sz="2000" spc="533" dirty="0" smtClean="0">
                <a:solidFill>
                  <a:srgbClr val="5F5F5F"/>
                </a:solidFill>
                <a:latin typeface="Arial"/>
                <a:cs typeface="Arial"/>
              </a:rPr>
              <a:t> </a:t>
            </a:r>
            <a:r>
              <a:rPr sz="2000" spc="0" dirty="0" smtClean="0">
                <a:solidFill>
                  <a:srgbClr val="5F5F5F"/>
                </a:solidFill>
                <a:latin typeface="Arial"/>
                <a:cs typeface="Arial"/>
              </a:rPr>
              <a:t>l</a:t>
            </a:r>
            <a:r>
              <a:rPr sz="2000" spc="-4" dirty="0" smtClean="0">
                <a:solidFill>
                  <a:srgbClr val="5F5F5F"/>
                </a:solidFill>
                <a:latin typeface="Arial"/>
                <a:cs typeface="Arial"/>
              </a:rPr>
              <a:t>i</a:t>
            </a:r>
            <a:r>
              <a:rPr sz="2000" spc="0" dirty="0" smtClean="0">
                <a:solidFill>
                  <a:srgbClr val="5F5F5F"/>
                </a:solidFill>
                <a:latin typeface="Arial"/>
                <a:cs typeface="Arial"/>
              </a:rPr>
              <a:t>sts</a:t>
            </a:r>
            <a:r>
              <a:rPr sz="2000" spc="-9"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u</a:t>
            </a:r>
            <a:r>
              <a:rPr sz="2000" spc="0" dirty="0" smtClean="0">
                <a:solidFill>
                  <a:srgbClr val="5F5F5F"/>
                </a:solidFill>
                <a:latin typeface="Arial"/>
                <a:cs typeface="Arial"/>
              </a:rPr>
              <a:t>nning</a:t>
            </a:r>
            <a:r>
              <a:rPr sz="2000" spc="-25"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ntainers</a:t>
            </a:r>
            <a:endParaRPr sz="2000">
              <a:latin typeface="Arial"/>
              <a:cs typeface="Arial"/>
            </a:endParaRPr>
          </a:p>
          <a:p>
            <a:pPr marL="12700">
              <a:lnSpc>
                <a:spcPct val="95825"/>
              </a:lnSpc>
              <a:spcBef>
                <a:spcPts val="1434"/>
              </a:spcBef>
            </a:pPr>
            <a:r>
              <a:rPr sz="2000" spc="4" dirty="0" smtClean="0">
                <a:solidFill>
                  <a:srgbClr val="5F5F5F"/>
                </a:solidFill>
                <a:latin typeface="Arial"/>
                <a:cs typeface="Arial"/>
              </a:rPr>
              <a:t>“</a:t>
            </a: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39" dirty="0" smtClean="0">
                <a:solidFill>
                  <a:srgbClr val="5F5F5F"/>
                </a:solidFill>
                <a:latin typeface="Arial"/>
                <a:cs typeface="Arial"/>
              </a:rPr>
              <a:t> </a:t>
            </a:r>
            <a:r>
              <a:rPr sz="2000" spc="0" dirty="0" smtClean="0">
                <a:solidFill>
                  <a:srgbClr val="5F5F5F"/>
                </a:solidFill>
                <a:latin typeface="Arial"/>
                <a:cs typeface="Arial"/>
              </a:rPr>
              <a:t>ps</a:t>
            </a:r>
            <a:r>
              <a:rPr sz="2000" spc="-9" dirty="0" smtClean="0">
                <a:solidFill>
                  <a:srgbClr val="5F5F5F"/>
                </a:solidFill>
                <a:latin typeface="Arial"/>
                <a:cs typeface="Arial"/>
              </a:rPr>
              <a:t> </a:t>
            </a:r>
            <a:r>
              <a:rPr sz="2000" spc="0" dirty="0" smtClean="0">
                <a:solidFill>
                  <a:srgbClr val="5F5F5F"/>
                </a:solidFill>
                <a:latin typeface="Arial"/>
                <a:cs typeface="Arial"/>
              </a:rPr>
              <a:t>–a”</a:t>
            </a:r>
            <a:r>
              <a:rPr sz="2000" spc="-25" dirty="0" smtClean="0">
                <a:solidFill>
                  <a:srgbClr val="5F5F5F"/>
                </a:solidFill>
                <a:latin typeface="Arial"/>
                <a:cs typeface="Arial"/>
              </a:rPr>
              <a:t> </a:t>
            </a:r>
            <a:r>
              <a:rPr sz="2000" spc="0" dirty="0" smtClean="0">
                <a:solidFill>
                  <a:srgbClr val="5F5F5F"/>
                </a:solidFill>
                <a:latin typeface="Arial"/>
                <a:cs typeface="Arial"/>
              </a:rPr>
              <a:t>Li</a:t>
            </a:r>
            <a:r>
              <a:rPr sz="2000" spc="4" dirty="0" smtClean="0">
                <a:solidFill>
                  <a:srgbClr val="5F5F5F"/>
                </a:solidFill>
                <a:latin typeface="Arial"/>
                <a:cs typeface="Arial"/>
              </a:rPr>
              <a:t>s</a:t>
            </a:r>
            <a:r>
              <a:rPr sz="2000" spc="0" dirty="0" smtClean="0">
                <a:solidFill>
                  <a:srgbClr val="5F5F5F"/>
                </a:solidFill>
                <a:latin typeface="Arial"/>
                <a:cs typeface="Arial"/>
              </a:rPr>
              <a:t>ts</a:t>
            </a:r>
            <a:r>
              <a:rPr sz="2000" spc="-14" dirty="0" smtClean="0">
                <a:solidFill>
                  <a:srgbClr val="5F5F5F"/>
                </a:solidFill>
                <a:latin typeface="Arial"/>
                <a:cs typeface="Arial"/>
              </a:rPr>
              <a:t> </a:t>
            </a:r>
            <a:r>
              <a:rPr sz="2000" spc="0" dirty="0" smtClean="0">
                <a:solidFill>
                  <a:srgbClr val="5F5F5F"/>
                </a:solidFill>
                <a:latin typeface="Arial"/>
                <a:cs typeface="Arial"/>
              </a:rPr>
              <a:t>all </a:t>
            </a:r>
            <a:r>
              <a:rPr sz="2000" spc="-9" dirty="0" smtClean="0">
                <a:solidFill>
                  <a:srgbClr val="5F5F5F"/>
                </a:solidFill>
                <a:latin typeface="Arial"/>
                <a:cs typeface="Arial"/>
              </a:rPr>
              <a:t>t</a:t>
            </a:r>
            <a:r>
              <a:rPr sz="2000" spc="0" dirty="0" smtClean="0">
                <a:solidFill>
                  <a:srgbClr val="5F5F5F"/>
                </a:solidFill>
                <a:latin typeface="Arial"/>
                <a:cs typeface="Arial"/>
              </a:rPr>
              <a:t>he c</a:t>
            </a:r>
            <a:r>
              <a:rPr sz="2000" spc="4" dirty="0" smtClean="0">
                <a:solidFill>
                  <a:srgbClr val="5F5F5F"/>
                </a:solidFill>
                <a:latin typeface="Arial"/>
                <a:cs typeface="Arial"/>
              </a:rPr>
              <a:t>o</a:t>
            </a:r>
            <a:r>
              <a:rPr sz="2000" spc="0" dirty="0" smtClean="0">
                <a:solidFill>
                  <a:srgbClr val="5F5F5F"/>
                </a:solidFill>
                <a:latin typeface="Arial"/>
                <a:cs typeface="Arial"/>
              </a:rPr>
              <a:t>ntainers</a:t>
            </a:r>
            <a:r>
              <a:rPr sz="2000" spc="-39" dirty="0" smtClean="0">
                <a:solidFill>
                  <a:srgbClr val="5F5F5F"/>
                </a:solidFill>
                <a:latin typeface="Arial"/>
                <a:cs typeface="Arial"/>
              </a:rPr>
              <a:t> </a:t>
            </a:r>
            <a:r>
              <a:rPr sz="2000" spc="0" dirty="0" smtClean="0">
                <a:solidFill>
                  <a:srgbClr val="5F5F5F"/>
                </a:solidFill>
                <a:latin typeface="Arial"/>
                <a:cs typeface="Arial"/>
              </a:rPr>
              <a:t>ir</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4" dirty="0" smtClean="0">
                <a:solidFill>
                  <a:srgbClr val="5F5F5F"/>
                </a:solidFill>
                <a:latin typeface="Arial"/>
                <a:cs typeface="Arial"/>
              </a:rPr>
              <a:t>s</a:t>
            </a:r>
            <a:r>
              <a:rPr sz="2000" spc="0" dirty="0" smtClean="0">
                <a:solidFill>
                  <a:srgbClr val="5F5F5F"/>
                </a:solidFill>
                <a:latin typeface="Arial"/>
                <a:cs typeface="Arial"/>
              </a:rPr>
              <a:t>pe</a:t>
            </a:r>
            <a:r>
              <a:rPr sz="2000" spc="9" dirty="0" smtClean="0">
                <a:solidFill>
                  <a:srgbClr val="5F5F5F"/>
                </a:solidFill>
                <a:latin typeface="Arial"/>
                <a:cs typeface="Arial"/>
              </a:rPr>
              <a:t>c</a:t>
            </a:r>
            <a:r>
              <a:rPr sz="2000" spc="0" dirty="0" smtClean="0">
                <a:solidFill>
                  <a:srgbClr val="5F5F5F"/>
                </a:solidFill>
                <a:latin typeface="Arial"/>
                <a:cs typeface="Arial"/>
              </a:rPr>
              <a:t>ti</a:t>
            </a:r>
            <a:r>
              <a:rPr sz="2000" spc="-9" dirty="0" smtClean="0">
                <a:solidFill>
                  <a:srgbClr val="5F5F5F"/>
                </a:solidFill>
                <a:latin typeface="Arial"/>
                <a:cs typeface="Arial"/>
              </a:rPr>
              <a:t>v</a:t>
            </a:r>
            <a:r>
              <a:rPr sz="2000" spc="0" dirty="0" smtClean="0">
                <a:solidFill>
                  <a:srgbClr val="5F5F5F"/>
                </a:solidFill>
                <a:latin typeface="Arial"/>
                <a:cs typeface="Arial"/>
              </a:rPr>
              <a:t>e</a:t>
            </a:r>
            <a:r>
              <a:rPr sz="2000" spc="-34" dirty="0" smtClean="0">
                <a:solidFill>
                  <a:srgbClr val="5F5F5F"/>
                </a:solidFill>
                <a:latin typeface="Arial"/>
                <a:cs typeface="Arial"/>
              </a:rPr>
              <a:t> </a:t>
            </a:r>
            <a:r>
              <a:rPr sz="2000" spc="0" dirty="0" smtClean="0">
                <a:solidFill>
                  <a:srgbClr val="5F5F5F"/>
                </a:solidFill>
                <a:latin typeface="Arial"/>
                <a:cs typeface="Arial"/>
              </a:rPr>
              <a:t>of</a:t>
            </a:r>
            <a:r>
              <a:rPr sz="2000" spc="-14" dirty="0" smtClean="0">
                <a:solidFill>
                  <a:srgbClr val="5F5F5F"/>
                </a:solidFill>
                <a:latin typeface="Arial"/>
                <a:cs typeface="Arial"/>
              </a:rPr>
              <a:t> </a:t>
            </a:r>
            <a:r>
              <a:rPr sz="2000" spc="0" dirty="0" smtClean="0">
                <a:solidFill>
                  <a:srgbClr val="5F5F5F"/>
                </a:solidFill>
                <a:latin typeface="Arial"/>
                <a:cs typeface="Arial"/>
              </a:rPr>
              <a:t>the state</a:t>
            </a:r>
            <a:endParaRPr sz="2000">
              <a:latin typeface="Arial"/>
              <a:cs typeface="Arial"/>
            </a:endParaRPr>
          </a:p>
        </p:txBody>
      </p:sp>
      <p:sp>
        <p:nvSpPr>
          <p:cNvPr id="5" name="object 5"/>
          <p:cNvSpPr txBox="1"/>
          <p:nvPr/>
        </p:nvSpPr>
        <p:spPr>
          <a:xfrm>
            <a:off x="474370" y="5329412"/>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4" name="object 4"/>
          <p:cNvSpPr txBox="1"/>
          <p:nvPr/>
        </p:nvSpPr>
        <p:spPr>
          <a:xfrm>
            <a:off x="817270" y="5329317"/>
            <a:ext cx="6059572"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R</a:t>
            </a:r>
            <a:r>
              <a:rPr sz="2000" spc="4" dirty="0" smtClean="0">
                <a:solidFill>
                  <a:srgbClr val="5F5F5F"/>
                </a:solidFill>
                <a:latin typeface="Arial"/>
                <a:cs typeface="Arial"/>
              </a:rPr>
              <a:t>u</a:t>
            </a:r>
            <a:r>
              <a:rPr sz="2000" spc="0" dirty="0" smtClean="0">
                <a:solidFill>
                  <a:srgbClr val="5F5F5F"/>
                </a:solidFill>
                <a:latin typeface="Arial"/>
                <a:cs typeface="Arial"/>
              </a:rPr>
              <a:t>n</a:t>
            </a:r>
            <a:r>
              <a:rPr sz="2000" spc="-1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ntainers</a:t>
            </a:r>
            <a:r>
              <a:rPr sz="2000" spc="-29" dirty="0" smtClean="0">
                <a:solidFill>
                  <a:srgbClr val="5F5F5F"/>
                </a:solidFill>
                <a:latin typeface="Arial"/>
                <a:cs typeface="Arial"/>
              </a:rPr>
              <a:t> </a:t>
            </a:r>
            <a:r>
              <a:rPr sz="2000" spc="0" dirty="0" smtClean="0">
                <a:solidFill>
                  <a:srgbClr val="5F5F5F"/>
                </a:solidFill>
                <a:latin typeface="Arial"/>
                <a:cs typeface="Arial"/>
              </a:rPr>
              <a:t>in detached</a:t>
            </a:r>
            <a:r>
              <a:rPr sz="2000" spc="-34" dirty="0" smtClean="0">
                <a:solidFill>
                  <a:srgbClr val="5F5F5F"/>
                </a:solidFill>
                <a:latin typeface="Arial"/>
                <a:cs typeface="Arial"/>
              </a:rPr>
              <a:t> </a:t>
            </a:r>
            <a:r>
              <a:rPr sz="2000" spc="0" dirty="0" smtClean="0">
                <a:solidFill>
                  <a:srgbClr val="5F5F5F"/>
                </a:solidFill>
                <a:latin typeface="Arial"/>
                <a:cs typeface="Arial"/>
              </a:rPr>
              <a:t>mode</a:t>
            </a:r>
            <a:r>
              <a:rPr sz="2000" spc="-9" dirty="0" smtClean="0">
                <a:solidFill>
                  <a:srgbClr val="5F5F5F"/>
                </a:solidFill>
                <a:latin typeface="Arial"/>
                <a:cs typeface="Arial"/>
              </a:rPr>
              <a:t> </a:t>
            </a:r>
            <a:r>
              <a:rPr sz="2000" spc="0" dirty="0" smtClean="0">
                <a:solidFill>
                  <a:srgbClr val="5F5F5F"/>
                </a:solidFill>
                <a:latin typeface="Arial"/>
                <a:cs typeface="Arial"/>
              </a:rPr>
              <a:t>with</a:t>
            </a:r>
            <a:r>
              <a:rPr sz="2000" spc="-14" dirty="0" smtClean="0">
                <a:solidFill>
                  <a:srgbClr val="5F5F5F"/>
                </a:solidFill>
                <a:latin typeface="Arial"/>
                <a:cs typeface="Arial"/>
              </a:rPr>
              <a:t> </a:t>
            </a:r>
            <a:r>
              <a:rPr sz="2000" spc="0" dirty="0" smtClean="0">
                <a:solidFill>
                  <a:srgbClr val="5F5F5F"/>
                </a:solidFill>
                <a:latin typeface="Arial"/>
                <a:cs typeface="Arial"/>
              </a:rPr>
              <a:t>the –d </a:t>
            </a:r>
            <a:r>
              <a:rPr sz="2000" spc="-9" dirty="0" smtClean="0">
                <a:solidFill>
                  <a:srgbClr val="5F5F5F"/>
                </a:solidFill>
                <a:latin typeface="Arial"/>
                <a:cs typeface="Arial"/>
              </a:rPr>
              <a:t>f</a:t>
            </a:r>
            <a:r>
              <a:rPr sz="2000" spc="0" dirty="0" smtClean="0">
                <a:solidFill>
                  <a:srgbClr val="5F5F5F"/>
                </a:solidFill>
                <a:latin typeface="Arial"/>
                <a:cs typeface="Arial"/>
              </a:rPr>
              <a:t>lag</a:t>
            </a:r>
            <a:endParaRPr sz="2000">
              <a:latin typeface="Arial"/>
              <a:cs typeface="Arial"/>
            </a:endParaRPr>
          </a:p>
        </p:txBody>
      </p:sp>
      <p:sp>
        <p:nvSpPr>
          <p:cNvPr id="3" name="object 3"/>
          <p:cNvSpPr txBox="1"/>
          <p:nvPr/>
        </p:nvSpPr>
        <p:spPr>
          <a:xfrm>
            <a:off x="931570" y="5816870"/>
            <a:ext cx="180326"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2" name="object 2"/>
          <p:cNvSpPr txBox="1"/>
          <p:nvPr/>
        </p:nvSpPr>
        <p:spPr>
          <a:xfrm>
            <a:off x="1218082" y="5816775"/>
            <a:ext cx="2492027" cy="280212"/>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Do</a:t>
            </a:r>
            <a:r>
              <a:rPr sz="2000" spc="4" dirty="0" smtClean="0">
                <a:solidFill>
                  <a:srgbClr val="5F5F5F"/>
                </a:solidFill>
                <a:latin typeface="Arial"/>
                <a:cs typeface="Arial"/>
              </a:rPr>
              <a:t>c</a:t>
            </a:r>
            <a:r>
              <a:rPr sz="2000" spc="0" dirty="0" smtClean="0">
                <a:solidFill>
                  <a:srgbClr val="5F5F5F"/>
                </a:solidFill>
                <a:latin typeface="Arial"/>
                <a:cs typeface="Arial"/>
              </a:rPr>
              <a:t>ker</a:t>
            </a:r>
            <a:r>
              <a:rPr sz="2000" spc="-29" dirty="0" smtClean="0">
                <a:solidFill>
                  <a:srgbClr val="5F5F5F"/>
                </a:solidFill>
                <a:latin typeface="Arial"/>
                <a:cs typeface="Arial"/>
              </a:rPr>
              <a:t> </a:t>
            </a:r>
            <a:r>
              <a:rPr sz="2000" spc="0" dirty="0" smtClean="0">
                <a:solidFill>
                  <a:srgbClr val="5F5F5F"/>
                </a:solidFill>
                <a:latin typeface="Arial"/>
                <a:cs typeface="Arial"/>
              </a:rPr>
              <a:t>run</a:t>
            </a:r>
            <a:r>
              <a:rPr sz="2000" spc="-14" dirty="0" smtClean="0">
                <a:solidFill>
                  <a:srgbClr val="5F5F5F"/>
                </a:solidFill>
                <a:latin typeface="Arial"/>
                <a:cs typeface="Arial"/>
              </a:rPr>
              <a:t> </a:t>
            </a:r>
            <a:r>
              <a:rPr sz="2000" spc="0" dirty="0" smtClean="0">
                <a:solidFill>
                  <a:srgbClr val="5F5F5F"/>
                </a:solidFill>
                <a:latin typeface="Arial"/>
                <a:cs typeface="Arial"/>
              </a:rPr>
              <a:t>–d </a:t>
            </a:r>
            <a:r>
              <a:rPr sz="2000" spc="-9" dirty="0" smtClean="0">
                <a:solidFill>
                  <a:srgbClr val="5F5F5F"/>
                </a:solidFill>
                <a:latin typeface="Arial"/>
                <a:cs typeface="Arial"/>
              </a:rPr>
              <a:t>t</a:t>
            </a:r>
            <a:r>
              <a:rPr sz="2000" spc="0" dirty="0" smtClean="0">
                <a:solidFill>
                  <a:srgbClr val="5F5F5F"/>
                </a:solidFill>
                <a:latin typeface="Arial"/>
                <a:cs typeface="Arial"/>
              </a:rPr>
              <a:t>omcat</a:t>
            </a:r>
            <a:endParaRPr sz="2000">
              <a:latin typeface="Arial"/>
              <a:cs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80772" y="1269491"/>
            <a:ext cx="9040368" cy="4818888"/>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126898" y="201549"/>
            <a:ext cx="3119231"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Container</a:t>
            </a:r>
            <a:r>
              <a:rPr sz="4800" b="1" spc="-9" baseline="3413" dirty="0" smtClean="0">
                <a:latin typeface="Calibri"/>
                <a:cs typeface="Calibri"/>
              </a:rPr>
              <a:t> </a:t>
            </a:r>
            <a:r>
              <a:rPr sz="4800" b="1" spc="0" baseline="3413" dirty="0" smtClean="0">
                <a:latin typeface="Calibri"/>
                <a:cs typeface="Calibri"/>
              </a:rPr>
              <a:t>Pro</a:t>
            </a:r>
            <a:r>
              <a:rPr sz="4800" b="1" spc="4" baseline="3413" dirty="0" smtClean="0">
                <a:latin typeface="Calibri"/>
                <a:cs typeface="Calibri"/>
              </a:rPr>
              <a:t>c</a:t>
            </a:r>
            <a:r>
              <a:rPr sz="4800" b="1" spc="0" baseline="3413" dirty="0" smtClean="0">
                <a:latin typeface="Calibri"/>
                <a:cs typeface="Calibri"/>
              </a:rPr>
              <a:t>ess</a:t>
            </a:r>
            <a:endParaRPr sz="3200">
              <a:latin typeface="Calibri"/>
              <a:cs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txBox="1"/>
          <p:nvPr/>
        </p:nvSpPr>
        <p:spPr>
          <a:xfrm>
            <a:off x="126898" y="201549"/>
            <a:ext cx="5071801"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Container</a:t>
            </a:r>
            <a:r>
              <a:rPr sz="4800" b="1" spc="-9" baseline="3413" dirty="0" smtClean="0">
                <a:latin typeface="Calibri"/>
                <a:cs typeface="Calibri"/>
              </a:rPr>
              <a:t> </a:t>
            </a:r>
            <a:r>
              <a:rPr sz="4800" b="1" spc="0" baseline="3413" dirty="0" smtClean="0">
                <a:latin typeface="Calibri"/>
                <a:cs typeface="Calibri"/>
              </a:rPr>
              <a:t>Operat</a:t>
            </a:r>
            <a:r>
              <a:rPr sz="4800" b="1" spc="4" baseline="3413" dirty="0" smtClean="0">
                <a:latin typeface="Calibri"/>
                <a:cs typeface="Calibri"/>
              </a:rPr>
              <a:t>i</a:t>
            </a:r>
            <a:r>
              <a:rPr sz="4800" b="1" spc="0" baseline="3413" dirty="0" smtClean="0">
                <a:latin typeface="Calibri"/>
                <a:cs typeface="Calibri"/>
              </a:rPr>
              <a:t>ons cont</a:t>
            </a:r>
            <a:r>
              <a:rPr sz="4800" b="1" spc="-4" baseline="3413" dirty="0" smtClean="0">
                <a:latin typeface="Calibri"/>
                <a:cs typeface="Calibri"/>
              </a:rPr>
              <a:t>d</a:t>
            </a:r>
            <a:r>
              <a:rPr sz="4800" b="1" spc="0" baseline="3413" dirty="0" smtClean="0">
                <a:latin typeface="Calibri"/>
                <a:cs typeface="Calibri"/>
              </a:rPr>
              <a:t>…</a:t>
            </a:r>
            <a:endParaRPr sz="3200">
              <a:latin typeface="Calibri"/>
              <a:cs typeface="Calibri"/>
            </a:endParaRPr>
          </a:p>
        </p:txBody>
      </p:sp>
      <p:sp>
        <p:nvSpPr>
          <p:cNvPr id="21" name="object 21"/>
          <p:cNvSpPr txBox="1"/>
          <p:nvPr/>
        </p:nvSpPr>
        <p:spPr>
          <a:xfrm>
            <a:off x="474370" y="1200007"/>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20" name="object 20"/>
          <p:cNvSpPr txBox="1"/>
          <p:nvPr/>
        </p:nvSpPr>
        <p:spPr>
          <a:xfrm>
            <a:off x="817270" y="1199912"/>
            <a:ext cx="5209218"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Monitor</a:t>
            </a:r>
            <a:r>
              <a:rPr sz="2000" spc="-2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34" dirty="0" smtClean="0">
                <a:solidFill>
                  <a:srgbClr val="5F5F5F"/>
                </a:solidFill>
                <a:latin typeface="Arial"/>
                <a:cs typeface="Arial"/>
              </a:rPr>
              <a:t> </a:t>
            </a:r>
            <a:r>
              <a:rPr sz="2000" spc="0" dirty="0" smtClean="0">
                <a:solidFill>
                  <a:srgbClr val="5F5F5F"/>
                </a:solidFill>
                <a:latin typeface="Arial"/>
                <a:cs typeface="Arial"/>
              </a:rPr>
              <a:t>stan</a:t>
            </a:r>
            <a:r>
              <a:rPr sz="2000" spc="4" dirty="0" smtClean="0">
                <a:solidFill>
                  <a:srgbClr val="5F5F5F"/>
                </a:solidFill>
                <a:latin typeface="Arial"/>
                <a:cs typeface="Arial"/>
              </a:rPr>
              <a:t>d</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d</a:t>
            </a:r>
            <a:r>
              <a:rPr sz="2000" spc="-34" dirty="0" smtClean="0">
                <a:solidFill>
                  <a:srgbClr val="5F5F5F"/>
                </a:solidFill>
                <a:latin typeface="Arial"/>
                <a:cs typeface="Arial"/>
              </a:rPr>
              <a:t> </a:t>
            </a:r>
            <a:r>
              <a:rPr sz="2000" spc="0" dirty="0" smtClean="0">
                <a:solidFill>
                  <a:srgbClr val="5F5F5F"/>
                </a:solidFill>
                <a:latin typeface="Arial"/>
                <a:cs typeface="Arial"/>
              </a:rPr>
              <a:t>output</a:t>
            </a:r>
            <a:r>
              <a:rPr sz="2000" spc="-9" dirty="0" smtClean="0">
                <a:solidFill>
                  <a:srgbClr val="5F5F5F"/>
                </a:solidFill>
                <a:latin typeface="Arial"/>
                <a:cs typeface="Arial"/>
              </a:rPr>
              <a:t>/</a:t>
            </a:r>
            <a:r>
              <a:rPr sz="2000" spc="0" dirty="0" smtClean="0">
                <a:solidFill>
                  <a:srgbClr val="5F5F5F"/>
                </a:solidFill>
                <a:latin typeface="Arial"/>
                <a:cs typeface="Arial"/>
              </a:rPr>
              <a:t>log</a:t>
            </a:r>
            <a:r>
              <a:rPr sz="2000" spc="-24" dirty="0" smtClean="0">
                <a:solidFill>
                  <a:srgbClr val="5F5F5F"/>
                </a:solidFill>
                <a:latin typeface="Arial"/>
                <a:cs typeface="Arial"/>
              </a:rPr>
              <a:t> </a:t>
            </a:r>
            <a:r>
              <a:rPr sz="2000" spc="0" dirty="0" smtClean="0">
                <a:solidFill>
                  <a:srgbClr val="5F5F5F"/>
                </a:solidFill>
                <a:latin typeface="Arial"/>
                <a:cs typeface="Arial"/>
              </a:rPr>
              <a:t>with</a:t>
            </a:r>
            <a:endParaRPr sz="2000">
              <a:latin typeface="Arial"/>
              <a:cs typeface="Arial"/>
            </a:endParaRPr>
          </a:p>
        </p:txBody>
      </p:sp>
      <p:sp>
        <p:nvSpPr>
          <p:cNvPr id="19" name="object 19"/>
          <p:cNvSpPr txBox="1"/>
          <p:nvPr/>
        </p:nvSpPr>
        <p:spPr>
          <a:xfrm>
            <a:off x="6033666" y="1199912"/>
            <a:ext cx="416069" cy="279907"/>
          </a:xfrm>
          <a:prstGeom prst="rect">
            <a:avLst/>
          </a:prstGeom>
        </p:spPr>
        <p:txBody>
          <a:bodyPr wrap="square" lIns="0" tIns="0" rIns="0" bIns="0" rtlCol="0">
            <a:noAutofit/>
          </a:bodyPr>
          <a:lstStyle/>
          <a:p>
            <a:pPr marL="12700">
              <a:lnSpc>
                <a:spcPts val="2150"/>
              </a:lnSpc>
              <a:spcBef>
                <a:spcPts val="107"/>
              </a:spcBef>
            </a:pPr>
            <a:r>
              <a:rPr sz="2000" spc="-9" dirty="0" smtClean="0">
                <a:solidFill>
                  <a:srgbClr val="5F5F5F"/>
                </a:solidFill>
                <a:latin typeface="Arial"/>
                <a:cs typeface="Arial"/>
              </a:rPr>
              <a:t>t</a:t>
            </a:r>
            <a:r>
              <a:rPr sz="2000" spc="0" dirty="0" smtClean="0">
                <a:solidFill>
                  <a:srgbClr val="5F5F5F"/>
                </a:solidFill>
                <a:latin typeface="Arial"/>
                <a:cs typeface="Arial"/>
              </a:rPr>
              <a:t>he</a:t>
            </a:r>
            <a:endParaRPr sz="2000">
              <a:latin typeface="Arial"/>
              <a:cs typeface="Arial"/>
            </a:endParaRPr>
          </a:p>
        </p:txBody>
      </p:sp>
      <p:sp>
        <p:nvSpPr>
          <p:cNvPr id="18" name="object 18"/>
          <p:cNvSpPr txBox="1"/>
          <p:nvPr/>
        </p:nvSpPr>
        <p:spPr>
          <a:xfrm>
            <a:off x="6455131" y="1199912"/>
            <a:ext cx="1181629"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mmand</a:t>
            </a:r>
            <a:endParaRPr sz="2000">
              <a:latin typeface="Arial"/>
              <a:cs typeface="Arial"/>
            </a:endParaRPr>
          </a:p>
        </p:txBody>
      </p:sp>
      <p:sp>
        <p:nvSpPr>
          <p:cNvPr id="17" name="object 17"/>
          <p:cNvSpPr txBox="1"/>
          <p:nvPr/>
        </p:nvSpPr>
        <p:spPr>
          <a:xfrm>
            <a:off x="7639102" y="1199912"/>
            <a:ext cx="700609"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“lo</a:t>
            </a:r>
            <a:r>
              <a:rPr sz="2000" spc="4" dirty="0" smtClean="0">
                <a:solidFill>
                  <a:srgbClr val="5F5F5F"/>
                </a:solidFill>
                <a:latin typeface="Arial"/>
                <a:cs typeface="Arial"/>
              </a:rPr>
              <a:t>g</a:t>
            </a:r>
            <a:r>
              <a:rPr sz="2000" spc="0" dirty="0" smtClean="0">
                <a:solidFill>
                  <a:srgbClr val="5F5F5F"/>
                </a:solidFill>
                <a:latin typeface="Arial"/>
                <a:cs typeface="Arial"/>
              </a:rPr>
              <a:t>s”</a:t>
            </a:r>
            <a:endParaRPr sz="2000">
              <a:latin typeface="Arial"/>
              <a:cs typeface="Arial"/>
            </a:endParaRPr>
          </a:p>
        </p:txBody>
      </p:sp>
      <p:sp>
        <p:nvSpPr>
          <p:cNvPr id="16" name="object 16"/>
          <p:cNvSpPr txBox="1"/>
          <p:nvPr/>
        </p:nvSpPr>
        <p:spPr>
          <a:xfrm>
            <a:off x="931570" y="1687687"/>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15" name="object 15"/>
          <p:cNvSpPr txBox="1"/>
          <p:nvPr/>
        </p:nvSpPr>
        <p:spPr>
          <a:xfrm>
            <a:off x="1218082" y="1687592"/>
            <a:ext cx="3984744"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4" dirty="0" smtClean="0">
                <a:solidFill>
                  <a:srgbClr val="5F5F5F"/>
                </a:solidFill>
                <a:latin typeface="Arial"/>
                <a:cs typeface="Arial"/>
              </a:rPr>
              <a:t>k</a:t>
            </a:r>
            <a:r>
              <a:rPr sz="2000" spc="0" dirty="0" smtClean="0">
                <a:solidFill>
                  <a:srgbClr val="5F5F5F"/>
                </a:solidFill>
                <a:latin typeface="Arial"/>
                <a:cs typeface="Arial"/>
              </a:rPr>
              <a:t>er</a:t>
            </a:r>
            <a:r>
              <a:rPr sz="2000" spc="-29" dirty="0" smtClean="0">
                <a:solidFill>
                  <a:srgbClr val="5F5F5F"/>
                </a:solidFill>
                <a:latin typeface="Arial"/>
                <a:cs typeface="Arial"/>
              </a:rPr>
              <a:t> </a:t>
            </a:r>
            <a:r>
              <a:rPr sz="2000" spc="0" dirty="0" smtClean="0">
                <a:solidFill>
                  <a:srgbClr val="5F5F5F"/>
                </a:solidFill>
                <a:latin typeface="Arial"/>
                <a:cs typeface="Arial"/>
              </a:rPr>
              <a:t>logs</a:t>
            </a:r>
            <a:r>
              <a:rPr sz="2000" spc="-9" dirty="0" smtClean="0">
                <a:solidFill>
                  <a:srgbClr val="5F5F5F"/>
                </a:solidFill>
                <a:latin typeface="Arial"/>
                <a:cs typeface="Arial"/>
              </a:rPr>
              <a:t> </a:t>
            </a:r>
            <a:r>
              <a:rPr sz="2000" spc="0" dirty="0" smtClean="0">
                <a:solidFill>
                  <a:srgbClr val="5F5F5F"/>
                </a:solidFill>
                <a:latin typeface="Arial"/>
                <a:cs typeface="Arial"/>
              </a:rPr>
              <a:t>&lt;</a:t>
            </a:r>
            <a:r>
              <a:rPr sz="2000" spc="9" dirty="0" smtClean="0">
                <a:solidFill>
                  <a:srgbClr val="5F5F5F"/>
                </a:solidFill>
                <a:latin typeface="Arial"/>
                <a:cs typeface="Arial"/>
              </a:rPr>
              <a:t>c</a:t>
            </a:r>
            <a:r>
              <a:rPr sz="2000" spc="0" dirty="0" smtClean="0">
                <a:solidFill>
                  <a:srgbClr val="5F5F5F"/>
                </a:solidFill>
                <a:latin typeface="Arial"/>
                <a:cs typeface="Arial"/>
              </a:rPr>
              <a:t>ontainer</a:t>
            </a:r>
            <a:r>
              <a:rPr sz="2000" spc="-44" dirty="0" smtClean="0">
                <a:solidFill>
                  <a:srgbClr val="5F5F5F"/>
                </a:solidFill>
                <a:latin typeface="Arial"/>
                <a:cs typeface="Arial"/>
              </a:rPr>
              <a:t> </a:t>
            </a:r>
            <a:r>
              <a:rPr sz="2000" spc="0" dirty="0" smtClean="0">
                <a:solidFill>
                  <a:srgbClr val="5F5F5F"/>
                </a:solidFill>
                <a:latin typeface="Arial"/>
                <a:cs typeface="Arial"/>
              </a:rPr>
              <a:t>ID /</a:t>
            </a:r>
            <a:r>
              <a:rPr sz="2000" spc="-25" dirty="0" smtClean="0">
                <a:solidFill>
                  <a:srgbClr val="5F5F5F"/>
                </a:solidFill>
                <a:latin typeface="Arial"/>
                <a:cs typeface="Arial"/>
              </a:rPr>
              <a:t> </a:t>
            </a:r>
            <a:r>
              <a:rPr sz="2000" spc="0" dirty="0" smtClean="0">
                <a:solidFill>
                  <a:srgbClr val="5F5F5F"/>
                </a:solidFill>
                <a:latin typeface="Arial"/>
                <a:cs typeface="Arial"/>
              </a:rPr>
              <a:t>N</a:t>
            </a:r>
            <a:r>
              <a:rPr sz="2000" spc="4" dirty="0" smtClean="0">
                <a:solidFill>
                  <a:srgbClr val="5F5F5F"/>
                </a:solidFill>
                <a:latin typeface="Arial"/>
                <a:cs typeface="Arial"/>
              </a:rPr>
              <a:t>a</a:t>
            </a:r>
            <a:r>
              <a:rPr sz="2000" spc="0" dirty="0" smtClean="0">
                <a:solidFill>
                  <a:srgbClr val="5F5F5F"/>
                </a:solidFill>
                <a:latin typeface="Arial"/>
                <a:cs typeface="Arial"/>
              </a:rPr>
              <a:t>me&gt;</a:t>
            </a:r>
            <a:endParaRPr sz="2000">
              <a:latin typeface="Arial"/>
              <a:cs typeface="Arial"/>
            </a:endParaRPr>
          </a:p>
        </p:txBody>
      </p:sp>
      <p:sp>
        <p:nvSpPr>
          <p:cNvPr id="14" name="object 14"/>
          <p:cNvSpPr txBox="1"/>
          <p:nvPr/>
        </p:nvSpPr>
        <p:spPr>
          <a:xfrm>
            <a:off x="474370" y="2175621"/>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13" name="object 13"/>
          <p:cNvSpPr txBox="1"/>
          <p:nvPr/>
        </p:nvSpPr>
        <p:spPr>
          <a:xfrm>
            <a:off x="817270" y="2175526"/>
            <a:ext cx="4618602" cy="279908"/>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E</a:t>
            </a:r>
            <a:r>
              <a:rPr sz="2000" spc="-9" dirty="0" smtClean="0">
                <a:solidFill>
                  <a:srgbClr val="5F5F5F"/>
                </a:solidFill>
                <a:latin typeface="Arial"/>
                <a:cs typeface="Arial"/>
              </a:rPr>
              <a:t>x</a:t>
            </a:r>
            <a:r>
              <a:rPr sz="2000" spc="0" dirty="0" smtClean="0">
                <a:solidFill>
                  <a:srgbClr val="5F5F5F"/>
                </a:solidFill>
                <a:latin typeface="Arial"/>
                <a:cs typeface="Arial"/>
              </a:rPr>
              <a:t>po</a:t>
            </a:r>
            <a:r>
              <a:rPr sz="2000" spc="9" dirty="0" smtClean="0">
                <a:solidFill>
                  <a:srgbClr val="5F5F5F"/>
                </a:solidFill>
                <a:latin typeface="Arial"/>
                <a:cs typeface="Arial"/>
              </a:rPr>
              <a:t>s</a:t>
            </a:r>
            <a:r>
              <a:rPr sz="2000" spc="0" dirty="0" smtClean="0">
                <a:solidFill>
                  <a:srgbClr val="5F5F5F"/>
                </a:solidFill>
                <a:latin typeface="Arial"/>
                <a:cs typeface="Arial"/>
              </a:rPr>
              <a:t>e</a:t>
            </a:r>
            <a:r>
              <a:rPr sz="2000" spc="-1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po</a:t>
            </a:r>
            <a:r>
              <a:rPr sz="2000" spc="4" dirty="0" smtClean="0">
                <a:solidFill>
                  <a:srgbClr val="5F5F5F"/>
                </a:solidFill>
                <a:latin typeface="Arial"/>
                <a:cs typeface="Arial"/>
              </a:rPr>
              <a:t>r</a:t>
            </a:r>
            <a:r>
              <a:rPr sz="2000" spc="0" dirty="0" smtClean="0">
                <a:solidFill>
                  <a:srgbClr val="5F5F5F"/>
                </a:solidFill>
                <a:latin typeface="Arial"/>
                <a:cs typeface="Arial"/>
              </a:rPr>
              <a:t>ts</a:t>
            </a:r>
            <a:r>
              <a:rPr sz="2000" spc="-25" dirty="0" smtClean="0">
                <a:solidFill>
                  <a:srgbClr val="5F5F5F"/>
                </a:solidFill>
                <a:latin typeface="Arial"/>
                <a:cs typeface="Arial"/>
              </a:rPr>
              <a:t> </a:t>
            </a:r>
            <a:r>
              <a:rPr sz="2000" spc="0" dirty="0" smtClean="0">
                <a:solidFill>
                  <a:srgbClr val="5F5F5F"/>
                </a:solidFill>
                <a:latin typeface="Arial"/>
                <a:cs typeface="Arial"/>
              </a:rPr>
              <a:t>with </a:t>
            </a:r>
            <a:r>
              <a:rPr sz="2000" spc="-9" dirty="0" smtClean="0">
                <a:solidFill>
                  <a:srgbClr val="5F5F5F"/>
                </a:solidFill>
                <a:latin typeface="Arial"/>
                <a:cs typeface="Arial"/>
              </a:rPr>
              <a:t>t</a:t>
            </a:r>
            <a:r>
              <a:rPr sz="2000" spc="0" dirty="0" smtClean="0">
                <a:solidFill>
                  <a:srgbClr val="5F5F5F"/>
                </a:solidFill>
                <a:latin typeface="Arial"/>
                <a:cs typeface="Arial"/>
              </a:rPr>
              <a:t>he</a:t>
            </a:r>
            <a:r>
              <a:rPr sz="2000" spc="-9"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mmand</a:t>
            </a:r>
            <a:r>
              <a:rPr sz="2000" spc="-24" dirty="0" smtClean="0">
                <a:solidFill>
                  <a:srgbClr val="5F5F5F"/>
                </a:solidFill>
                <a:latin typeface="Arial"/>
                <a:cs typeface="Arial"/>
              </a:rPr>
              <a:t> </a:t>
            </a:r>
            <a:r>
              <a:rPr sz="2000" spc="0" dirty="0" smtClean="0">
                <a:solidFill>
                  <a:srgbClr val="5F5F5F"/>
                </a:solidFill>
                <a:latin typeface="Arial"/>
                <a:cs typeface="Arial"/>
              </a:rPr>
              <a:t>–P</a:t>
            </a:r>
            <a:r>
              <a:rPr sz="2000" spc="-4" dirty="0" smtClean="0">
                <a:solidFill>
                  <a:srgbClr val="5F5F5F"/>
                </a:solidFill>
                <a:latin typeface="Arial"/>
                <a:cs typeface="Arial"/>
              </a:rPr>
              <a:t> </a:t>
            </a:r>
            <a:r>
              <a:rPr sz="2000" spc="0" dirty="0" smtClean="0">
                <a:solidFill>
                  <a:srgbClr val="5F5F5F"/>
                </a:solidFill>
                <a:latin typeface="Arial"/>
                <a:cs typeface="Arial"/>
              </a:rPr>
              <a:t>/</a:t>
            </a:r>
            <a:endParaRPr sz="2000">
              <a:latin typeface="Arial"/>
              <a:cs typeface="Arial"/>
            </a:endParaRPr>
          </a:p>
        </p:txBody>
      </p:sp>
      <p:sp>
        <p:nvSpPr>
          <p:cNvPr id="12" name="object 12"/>
          <p:cNvSpPr txBox="1"/>
          <p:nvPr/>
        </p:nvSpPr>
        <p:spPr>
          <a:xfrm>
            <a:off x="5440426" y="2175526"/>
            <a:ext cx="290426" cy="279908"/>
          </a:xfrm>
          <a:prstGeom prst="rect">
            <a:avLst/>
          </a:prstGeom>
        </p:spPr>
        <p:txBody>
          <a:bodyPr wrap="square" lIns="0" tIns="0" rIns="0" bIns="0" rtlCol="0">
            <a:noAutofit/>
          </a:bodyPr>
          <a:lstStyle/>
          <a:p>
            <a:pPr marL="12700">
              <a:lnSpc>
                <a:spcPts val="2150"/>
              </a:lnSpc>
              <a:spcBef>
                <a:spcPts val="107"/>
              </a:spcBef>
            </a:pPr>
            <a:r>
              <a:rPr sz="2000" spc="4" dirty="0" smtClean="0">
                <a:solidFill>
                  <a:srgbClr val="5F5F5F"/>
                </a:solidFill>
                <a:latin typeface="Arial"/>
                <a:cs typeface="Arial"/>
              </a:rPr>
              <a:t>-</a:t>
            </a:r>
            <a:r>
              <a:rPr sz="2000" spc="0" dirty="0" smtClean="0">
                <a:solidFill>
                  <a:srgbClr val="5F5F5F"/>
                </a:solidFill>
                <a:latin typeface="Arial"/>
                <a:cs typeface="Arial"/>
              </a:rPr>
              <a:t>p</a:t>
            </a:r>
            <a:endParaRPr sz="2000">
              <a:latin typeface="Arial"/>
              <a:cs typeface="Arial"/>
            </a:endParaRPr>
          </a:p>
        </p:txBody>
      </p:sp>
      <p:sp>
        <p:nvSpPr>
          <p:cNvPr id="11" name="object 11"/>
          <p:cNvSpPr txBox="1"/>
          <p:nvPr/>
        </p:nvSpPr>
        <p:spPr>
          <a:xfrm>
            <a:off x="931570" y="2663301"/>
            <a:ext cx="180326" cy="767645"/>
          </a:xfrm>
          <a:prstGeom prst="rect">
            <a:avLst/>
          </a:prstGeom>
        </p:spPr>
        <p:txBody>
          <a:bodyPr wrap="square" lIns="0" tIns="0" rIns="0" bIns="0" rtlCol="0">
            <a:noAutofit/>
          </a:bodyPr>
          <a:lstStyle/>
          <a:p>
            <a:pPr marL="12700" marR="185">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3"/>
              </a:spcBef>
            </a:pPr>
            <a:r>
              <a:rPr sz="2000" spc="0" dirty="0" smtClean="0">
                <a:solidFill>
                  <a:srgbClr val="333399"/>
                </a:solidFill>
                <a:latin typeface="Wingdings"/>
                <a:cs typeface="Wingdings"/>
              </a:rPr>
              <a:t></a:t>
            </a:r>
            <a:endParaRPr sz="2000">
              <a:latin typeface="Wingdings"/>
              <a:cs typeface="Wingdings"/>
            </a:endParaRPr>
          </a:p>
        </p:txBody>
      </p:sp>
      <p:sp>
        <p:nvSpPr>
          <p:cNvPr id="10" name="object 10"/>
          <p:cNvSpPr txBox="1"/>
          <p:nvPr/>
        </p:nvSpPr>
        <p:spPr>
          <a:xfrm>
            <a:off x="1218082" y="2663206"/>
            <a:ext cx="4070617" cy="767645"/>
          </a:xfrm>
          <a:prstGeom prst="rect">
            <a:avLst/>
          </a:prstGeom>
        </p:spPr>
        <p:txBody>
          <a:bodyPr wrap="square" lIns="0" tIns="0" rIns="0" bIns="0" rtlCol="0">
            <a:noAutofit/>
          </a:bodyPr>
          <a:lstStyle/>
          <a:p>
            <a:pPr marL="12700" marR="38221">
              <a:lnSpc>
                <a:spcPts val="2150"/>
              </a:lnSpc>
              <a:spcBef>
                <a:spcPts val="107"/>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u</a:t>
            </a:r>
            <a:r>
              <a:rPr sz="2000" spc="0" dirty="0" smtClean="0">
                <a:solidFill>
                  <a:srgbClr val="5F5F5F"/>
                </a:solidFill>
                <a:latin typeface="Arial"/>
                <a:cs typeface="Arial"/>
              </a:rPr>
              <a:t>n</a:t>
            </a:r>
            <a:r>
              <a:rPr sz="2000" spc="-19" dirty="0" smtClean="0">
                <a:solidFill>
                  <a:srgbClr val="5F5F5F"/>
                </a:solidFill>
                <a:latin typeface="Arial"/>
                <a:cs typeface="Arial"/>
              </a:rPr>
              <a:t> </a:t>
            </a:r>
            <a:r>
              <a:rPr sz="2000" spc="0" dirty="0" smtClean="0">
                <a:solidFill>
                  <a:srgbClr val="5F5F5F"/>
                </a:solidFill>
                <a:latin typeface="Arial"/>
                <a:cs typeface="Arial"/>
              </a:rPr>
              <a:t>–d –P</a:t>
            </a:r>
            <a:r>
              <a:rPr sz="2000" spc="-4" dirty="0" smtClean="0">
                <a:solidFill>
                  <a:srgbClr val="5F5F5F"/>
                </a:solidFill>
                <a:latin typeface="Arial"/>
                <a:cs typeface="Arial"/>
              </a:rPr>
              <a:t> </a:t>
            </a:r>
            <a:r>
              <a:rPr sz="2000" spc="0" dirty="0" smtClean="0">
                <a:solidFill>
                  <a:srgbClr val="5F5F5F"/>
                </a:solidFill>
                <a:latin typeface="Arial"/>
                <a:cs typeface="Arial"/>
              </a:rPr>
              <a:t>tomcat</a:t>
            </a:r>
            <a:endParaRPr sz="2000">
              <a:latin typeface="Arial"/>
              <a:cs typeface="Arial"/>
            </a:endParaRPr>
          </a:p>
          <a:p>
            <a:pPr marL="12700">
              <a:lnSpc>
                <a:spcPct val="95825"/>
              </a:lnSpc>
              <a:spcBef>
                <a:spcPts val="1432"/>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4" dirty="0" smtClean="0">
                <a:solidFill>
                  <a:srgbClr val="5F5F5F"/>
                </a:solidFill>
                <a:latin typeface="Arial"/>
                <a:cs typeface="Arial"/>
              </a:rPr>
              <a:t>k</a:t>
            </a:r>
            <a:r>
              <a:rPr sz="2000" spc="0" dirty="0" smtClean="0">
                <a:solidFill>
                  <a:srgbClr val="5F5F5F"/>
                </a:solidFill>
                <a:latin typeface="Arial"/>
                <a:cs typeface="Arial"/>
              </a:rPr>
              <a:t>er</a:t>
            </a:r>
            <a:r>
              <a:rPr sz="2000" spc="-34" dirty="0" smtClean="0">
                <a:solidFill>
                  <a:srgbClr val="5F5F5F"/>
                </a:solidFill>
                <a:latin typeface="Arial"/>
                <a:cs typeface="Arial"/>
              </a:rPr>
              <a:t> </a:t>
            </a:r>
            <a:r>
              <a:rPr sz="2000" spc="0" dirty="0" smtClean="0">
                <a:solidFill>
                  <a:srgbClr val="5F5F5F"/>
                </a:solidFill>
                <a:latin typeface="Arial"/>
                <a:cs typeface="Arial"/>
              </a:rPr>
              <a:t>run</a:t>
            </a:r>
            <a:r>
              <a:rPr sz="2000" spc="-19" dirty="0" smtClean="0">
                <a:solidFill>
                  <a:srgbClr val="5F5F5F"/>
                </a:solidFill>
                <a:latin typeface="Arial"/>
                <a:cs typeface="Arial"/>
              </a:rPr>
              <a:t> </a:t>
            </a:r>
            <a:r>
              <a:rPr sz="2000" spc="0" dirty="0" smtClean="0">
                <a:solidFill>
                  <a:srgbClr val="5F5F5F"/>
                </a:solidFill>
                <a:latin typeface="Arial"/>
                <a:cs typeface="Arial"/>
              </a:rPr>
              <a:t>–d –p</a:t>
            </a:r>
            <a:r>
              <a:rPr sz="2000" spc="-14" dirty="0" smtClean="0">
                <a:solidFill>
                  <a:srgbClr val="5F5F5F"/>
                </a:solidFill>
                <a:latin typeface="Arial"/>
                <a:cs typeface="Arial"/>
              </a:rPr>
              <a:t> </a:t>
            </a:r>
            <a:r>
              <a:rPr sz="2000" spc="0" dirty="0" smtClean="0">
                <a:solidFill>
                  <a:srgbClr val="5F5F5F"/>
                </a:solidFill>
                <a:latin typeface="Arial"/>
                <a:cs typeface="Arial"/>
              </a:rPr>
              <a:t>8080:8080</a:t>
            </a:r>
            <a:r>
              <a:rPr sz="2000" spc="-39" dirty="0" smtClean="0">
                <a:solidFill>
                  <a:srgbClr val="5F5F5F"/>
                </a:solidFill>
                <a:latin typeface="Arial"/>
                <a:cs typeface="Arial"/>
              </a:rPr>
              <a:t> </a:t>
            </a:r>
            <a:r>
              <a:rPr sz="2000" spc="0" dirty="0" smtClean="0">
                <a:solidFill>
                  <a:srgbClr val="5F5F5F"/>
                </a:solidFill>
                <a:latin typeface="Arial"/>
                <a:cs typeface="Arial"/>
              </a:rPr>
              <a:t>to</a:t>
            </a:r>
            <a:r>
              <a:rPr sz="2000" spc="-9" dirty="0" smtClean="0">
                <a:solidFill>
                  <a:srgbClr val="5F5F5F"/>
                </a:solidFill>
                <a:latin typeface="Arial"/>
                <a:cs typeface="Arial"/>
              </a:rPr>
              <a:t>m</a:t>
            </a:r>
            <a:r>
              <a:rPr sz="2000" spc="0" dirty="0" smtClean="0">
                <a:solidFill>
                  <a:srgbClr val="5F5F5F"/>
                </a:solidFill>
                <a:latin typeface="Arial"/>
                <a:cs typeface="Arial"/>
              </a:rPr>
              <a:t>cat</a:t>
            </a:r>
            <a:endParaRPr sz="2000">
              <a:latin typeface="Arial"/>
              <a:cs typeface="Arial"/>
            </a:endParaRPr>
          </a:p>
        </p:txBody>
      </p:sp>
      <p:sp>
        <p:nvSpPr>
          <p:cNvPr id="9" name="object 9"/>
          <p:cNvSpPr txBox="1"/>
          <p:nvPr/>
        </p:nvSpPr>
        <p:spPr>
          <a:xfrm>
            <a:off x="474370" y="3639042"/>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8" name="object 8"/>
          <p:cNvSpPr txBox="1"/>
          <p:nvPr/>
        </p:nvSpPr>
        <p:spPr>
          <a:xfrm>
            <a:off x="817270" y="3638947"/>
            <a:ext cx="4548770"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S</a:t>
            </a:r>
            <a:r>
              <a:rPr sz="2000" spc="-9" dirty="0" smtClean="0">
                <a:solidFill>
                  <a:srgbClr val="5F5F5F"/>
                </a:solidFill>
                <a:latin typeface="Arial"/>
                <a:cs typeface="Arial"/>
              </a:rPr>
              <a:t>t</a:t>
            </a:r>
            <a:r>
              <a:rPr sz="2000" spc="0" dirty="0" smtClean="0">
                <a:solidFill>
                  <a:srgbClr val="5F5F5F"/>
                </a:solidFill>
                <a:latin typeface="Arial"/>
                <a:cs typeface="Arial"/>
              </a:rPr>
              <a:t>a</a:t>
            </a:r>
            <a:r>
              <a:rPr sz="2000" spc="4" dirty="0" smtClean="0">
                <a:solidFill>
                  <a:srgbClr val="5F5F5F"/>
                </a:solidFill>
                <a:latin typeface="Arial"/>
                <a:cs typeface="Arial"/>
              </a:rPr>
              <a:t>r</a:t>
            </a:r>
            <a:r>
              <a:rPr sz="2000" spc="0" dirty="0" smtClean="0">
                <a:solidFill>
                  <a:srgbClr val="5F5F5F"/>
                </a:solidFill>
                <a:latin typeface="Arial"/>
                <a:cs typeface="Arial"/>
              </a:rPr>
              <a:t>t</a:t>
            </a:r>
            <a:r>
              <a:rPr sz="2000" spc="-19" dirty="0" smtClean="0">
                <a:solidFill>
                  <a:srgbClr val="5F5F5F"/>
                </a:solidFill>
                <a:latin typeface="Arial"/>
                <a:cs typeface="Arial"/>
              </a:rPr>
              <a:t> </a:t>
            </a:r>
            <a:r>
              <a:rPr sz="2000" spc="0" dirty="0" smtClean="0">
                <a:solidFill>
                  <a:srgbClr val="5F5F5F"/>
                </a:solidFill>
                <a:latin typeface="Arial"/>
                <a:cs typeface="Arial"/>
              </a:rPr>
              <a:t>and</a:t>
            </a:r>
            <a:r>
              <a:rPr sz="2000" spc="-9" dirty="0" smtClean="0">
                <a:solidFill>
                  <a:srgbClr val="5F5F5F"/>
                </a:solidFill>
                <a:latin typeface="Arial"/>
                <a:cs typeface="Arial"/>
              </a:rPr>
              <a:t> </a:t>
            </a:r>
            <a:r>
              <a:rPr sz="2000" spc="0" dirty="0" smtClean="0">
                <a:solidFill>
                  <a:srgbClr val="5F5F5F"/>
                </a:solidFill>
                <a:latin typeface="Arial"/>
                <a:cs typeface="Arial"/>
              </a:rPr>
              <a:t>stop</a:t>
            </a:r>
            <a:r>
              <a:rPr sz="2000" spc="-19"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p</a:t>
            </a:r>
            <a:r>
              <a:rPr sz="2000" spc="4" dirty="0" smtClean="0">
                <a:solidFill>
                  <a:srgbClr val="5F5F5F"/>
                </a:solidFill>
                <a:latin typeface="Arial"/>
                <a:cs typeface="Arial"/>
              </a:rPr>
              <a:t>r</a:t>
            </a:r>
            <a:r>
              <a:rPr sz="2000" spc="0" dirty="0" smtClean="0">
                <a:solidFill>
                  <a:srgbClr val="5F5F5F"/>
                </a:solidFill>
                <a:latin typeface="Arial"/>
                <a:cs typeface="Arial"/>
              </a:rPr>
              <a:t>e</a:t>
            </a:r>
            <a:r>
              <a:rPr sz="2000" spc="-14" dirty="0" smtClean="0">
                <a:solidFill>
                  <a:srgbClr val="5F5F5F"/>
                </a:solidFill>
                <a:latin typeface="Arial"/>
                <a:cs typeface="Arial"/>
              </a:rPr>
              <a:t> </a:t>
            </a:r>
            <a:r>
              <a:rPr sz="2000" spc="0" dirty="0" smtClean="0">
                <a:solidFill>
                  <a:srgbClr val="5F5F5F"/>
                </a:solidFill>
                <a:latin typeface="Arial"/>
                <a:cs typeface="Arial"/>
              </a:rPr>
              <a:t>existing</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endParaRPr sz="2000">
              <a:latin typeface="Arial"/>
              <a:cs typeface="Arial"/>
            </a:endParaRPr>
          </a:p>
        </p:txBody>
      </p:sp>
      <p:sp>
        <p:nvSpPr>
          <p:cNvPr id="7" name="object 7"/>
          <p:cNvSpPr txBox="1"/>
          <p:nvPr/>
        </p:nvSpPr>
        <p:spPr>
          <a:xfrm>
            <a:off x="931570" y="4126722"/>
            <a:ext cx="180326" cy="767645"/>
          </a:xfrm>
          <a:prstGeom prst="rect">
            <a:avLst/>
          </a:prstGeom>
        </p:spPr>
        <p:txBody>
          <a:bodyPr wrap="square" lIns="0" tIns="0" rIns="0" bIns="0" rtlCol="0">
            <a:noAutofit/>
          </a:bodyPr>
          <a:lstStyle/>
          <a:p>
            <a:pPr marL="12700" marR="185">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3"/>
              </a:spcBef>
            </a:pPr>
            <a:r>
              <a:rPr sz="2000" spc="0" dirty="0" smtClean="0">
                <a:solidFill>
                  <a:srgbClr val="333399"/>
                </a:solidFill>
                <a:latin typeface="Wingdings"/>
                <a:cs typeface="Wingdings"/>
              </a:rPr>
              <a:t></a:t>
            </a:r>
            <a:endParaRPr sz="2000">
              <a:latin typeface="Wingdings"/>
              <a:cs typeface="Wingdings"/>
            </a:endParaRPr>
          </a:p>
        </p:txBody>
      </p:sp>
      <p:sp>
        <p:nvSpPr>
          <p:cNvPr id="6" name="object 6"/>
          <p:cNvSpPr txBox="1"/>
          <p:nvPr/>
        </p:nvSpPr>
        <p:spPr>
          <a:xfrm>
            <a:off x="1218082" y="4126627"/>
            <a:ext cx="4011107" cy="767645"/>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sta</a:t>
            </a:r>
            <a:r>
              <a:rPr sz="2000" spc="4" dirty="0" smtClean="0">
                <a:solidFill>
                  <a:srgbClr val="5F5F5F"/>
                </a:solidFill>
                <a:latin typeface="Arial"/>
                <a:cs typeface="Arial"/>
              </a:rPr>
              <a:t>r</a:t>
            </a:r>
            <a:r>
              <a:rPr sz="2000" spc="0" dirty="0" smtClean="0">
                <a:solidFill>
                  <a:srgbClr val="5F5F5F"/>
                </a:solidFill>
                <a:latin typeface="Arial"/>
                <a:cs typeface="Arial"/>
              </a:rPr>
              <a:t>t</a:t>
            </a:r>
            <a:r>
              <a:rPr sz="2000" spc="-29" dirty="0" smtClean="0">
                <a:solidFill>
                  <a:srgbClr val="5F5F5F"/>
                </a:solidFill>
                <a:latin typeface="Arial"/>
                <a:cs typeface="Arial"/>
              </a:rPr>
              <a:t> </a:t>
            </a:r>
            <a:r>
              <a:rPr sz="2000" spc="0" dirty="0" smtClean="0">
                <a:solidFill>
                  <a:srgbClr val="5F5F5F"/>
                </a:solidFill>
                <a:latin typeface="Arial"/>
                <a:cs typeface="Arial"/>
              </a:rPr>
              <a:t>&lt;</a:t>
            </a:r>
            <a:r>
              <a:rPr sz="2000" spc="9" dirty="0" smtClean="0">
                <a:solidFill>
                  <a:srgbClr val="5F5F5F"/>
                </a:solidFill>
                <a:latin typeface="Arial"/>
                <a:cs typeface="Arial"/>
              </a:rPr>
              <a:t>c</a:t>
            </a:r>
            <a:r>
              <a:rPr sz="2000" spc="0" dirty="0" smtClean="0">
                <a:solidFill>
                  <a:srgbClr val="5F5F5F"/>
                </a:solidFill>
                <a:latin typeface="Arial"/>
                <a:cs typeface="Arial"/>
              </a:rPr>
              <a:t>ontainer</a:t>
            </a:r>
            <a:r>
              <a:rPr sz="2000" spc="-44" dirty="0" smtClean="0">
                <a:solidFill>
                  <a:srgbClr val="5F5F5F"/>
                </a:solidFill>
                <a:latin typeface="Arial"/>
                <a:cs typeface="Arial"/>
              </a:rPr>
              <a:t> </a:t>
            </a:r>
            <a:r>
              <a:rPr sz="2000" spc="0" dirty="0" smtClean="0">
                <a:solidFill>
                  <a:srgbClr val="5F5F5F"/>
                </a:solidFill>
                <a:latin typeface="Arial"/>
                <a:cs typeface="Arial"/>
              </a:rPr>
              <a:t>ID</a:t>
            </a:r>
            <a:r>
              <a:rPr sz="2000" spc="-14" dirty="0" smtClean="0">
                <a:solidFill>
                  <a:srgbClr val="5F5F5F"/>
                </a:solidFill>
                <a:latin typeface="Arial"/>
                <a:cs typeface="Arial"/>
              </a:rPr>
              <a:t> </a:t>
            </a:r>
            <a:r>
              <a:rPr sz="2000" spc="0" dirty="0" smtClean="0">
                <a:solidFill>
                  <a:srgbClr val="5F5F5F"/>
                </a:solidFill>
                <a:latin typeface="Arial"/>
                <a:cs typeface="Arial"/>
              </a:rPr>
              <a:t>/</a:t>
            </a:r>
            <a:r>
              <a:rPr sz="2000" spc="-4" dirty="0" smtClean="0">
                <a:solidFill>
                  <a:srgbClr val="5F5F5F"/>
                </a:solidFill>
                <a:latin typeface="Arial"/>
                <a:cs typeface="Arial"/>
              </a:rPr>
              <a:t> </a:t>
            </a:r>
            <a:r>
              <a:rPr sz="2000" spc="0" dirty="0" smtClean="0">
                <a:solidFill>
                  <a:srgbClr val="5F5F5F"/>
                </a:solidFill>
                <a:latin typeface="Arial"/>
                <a:cs typeface="Arial"/>
              </a:rPr>
              <a:t>N</a:t>
            </a:r>
            <a:r>
              <a:rPr sz="2000" spc="4" dirty="0" smtClean="0">
                <a:solidFill>
                  <a:srgbClr val="5F5F5F"/>
                </a:solidFill>
                <a:latin typeface="Arial"/>
                <a:cs typeface="Arial"/>
              </a:rPr>
              <a:t>a</a:t>
            </a:r>
            <a:r>
              <a:rPr sz="2000" spc="0" dirty="0" smtClean="0">
                <a:solidFill>
                  <a:srgbClr val="5F5F5F"/>
                </a:solidFill>
                <a:latin typeface="Arial"/>
                <a:cs typeface="Arial"/>
              </a:rPr>
              <a:t>me&gt;</a:t>
            </a:r>
            <a:endParaRPr sz="2000">
              <a:latin typeface="Arial"/>
              <a:cs typeface="Arial"/>
            </a:endParaRPr>
          </a:p>
          <a:p>
            <a:pPr marL="12700" marR="11377">
              <a:lnSpc>
                <a:spcPct val="95825"/>
              </a:lnSpc>
              <a:spcBef>
                <a:spcPts val="1432"/>
              </a:spcBef>
            </a:pPr>
            <a:r>
              <a:rPr sz="2000" spc="0" dirty="0" smtClean="0">
                <a:solidFill>
                  <a:srgbClr val="5F5F5F"/>
                </a:solidFill>
                <a:latin typeface="Arial"/>
                <a:cs typeface="Arial"/>
              </a:rPr>
              <a:t>doc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29" dirty="0" smtClean="0">
                <a:solidFill>
                  <a:srgbClr val="5F5F5F"/>
                </a:solidFill>
                <a:latin typeface="Arial"/>
                <a:cs typeface="Arial"/>
              </a:rPr>
              <a:t> </a:t>
            </a:r>
            <a:r>
              <a:rPr sz="2000" spc="0" dirty="0" smtClean="0">
                <a:solidFill>
                  <a:srgbClr val="5F5F5F"/>
                </a:solidFill>
                <a:latin typeface="Arial"/>
                <a:cs typeface="Arial"/>
              </a:rPr>
              <a:t>stop</a:t>
            </a:r>
            <a:r>
              <a:rPr sz="2000" spc="-24" dirty="0" smtClean="0">
                <a:solidFill>
                  <a:srgbClr val="5F5F5F"/>
                </a:solidFill>
                <a:latin typeface="Arial"/>
                <a:cs typeface="Arial"/>
              </a:rPr>
              <a:t> </a:t>
            </a:r>
            <a:r>
              <a:rPr sz="2000" spc="0" dirty="0" smtClean="0">
                <a:solidFill>
                  <a:srgbClr val="5F5F5F"/>
                </a:solidFill>
                <a:latin typeface="Arial"/>
                <a:cs typeface="Arial"/>
              </a:rPr>
              <a:t>&lt;</a:t>
            </a:r>
            <a:r>
              <a:rPr sz="2000" spc="9" dirty="0" smtClean="0">
                <a:solidFill>
                  <a:srgbClr val="5F5F5F"/>
                </a:solidFill>
                <a:latin typeface="Arial"/>
                <a:cs typeface="Arial"/>
              </a:rPr>
              <a:t>c</a:t>
            </a:r>
            <a:r>
              <a:rPr sz="2000" spc="0" dirty="0" smtClean="0">
                <a:solidFill>
                  <a:srgbClr val="5F5F5F"/>
                </a:solidFill>
                <a:latin typeface="Arial"/>
                <a:cs typeface="Arial"/>
              </a:rPr>
              <a:t>ontainer</a:t>
            </a:r>
            <a:r>
              <a:rPr sz="2000" spc="-50" dirty="0" smtClean="0">
                <a:solidFill>
                  <a:srgbClr val="5F5F5F"/>
                </a:solidFill>
                <a:latin typeface="Arial"/>
                <a:cs typeface="Arial"/>
              </a:rPr>
              <a:t> </a:t>
            </a:r>
            <a:r>
              <a:rPr sz="2000" spc="0" dirty="0" smtClean="0">
                <a:solidFill>
                  <a:srgbClr val="5F5F5F"/>
                </a:solidFill>
                <a:latin typeface="Arial"/>
                <a:cs typeface="Arial"/>
              </a:rPr>
              <a:t>ID /</a:t>
            </a:r>
            <a:r>
              <a:rPr sz="2000" spc="-9" dirty="0" smtClean="0">
                <a:solidFill>
                  <a:srgbClr val="5F5F5F"/>
                </a:solidFill>
                <a:latin typeface="Arial"/>
                <a:cs typeface="Arial"/>
              </a:rPr>
              <a:t> </a:t>
            </a:r>
            <a:r>
              <a:rPr sz="2000" spc="0" dirty="0" smtClean="0">
                <a:solidFill>
                  <a:srgbClr val="5F5F5F"/>
                </a:solidFill>
                <a:latin typeface="Arial"/>
                <a:cs typeface="Arial"/>
              </a:rPr>
              <a:t>Name&gt;</a:t>
            </a:r>
            <a:endParaRPr sz="2000">
              <a:latin typeface="Arial"/>
              <a:cs typeface="Arial"/>
            </a:endParaRPr>
          </a:p>
        </p:txBody>
      </p:sp>
      <p:sp>
        <p:nvSpPr>
          <p:cNvPr id="5" name="object 5"/>
          <p:cNvSpPr txBox="1"/>
          <p:nvPr/>
        </p:nvSpPr>
        <p:spPr>
          <a:xfrm>
            <a:off x="474370" y="5102336"/>
            <a:ext cx="180140"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4" name="object 4"/>
          <p:cNvSpPr txBox="1"/>
          <p:nvPr/>
        </p:nvSpPr>
        <p:spPr>
          <a:xfrm>
            <a:off x="817270" y="5102241"/>
            <a:ext cx="3279793" cy="279908"/>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Sa</a:t>
            </a:r>
            <a:r>
              <a:rPr sz="2000" spc="-9" dirty="0" smtClean="0">
                <a:solidFill>
                  <a:srgbClr val="5F5F5F"/>
                </a:solidFill>
                <a:latin typeface="Arial"/>
                <a:cs typeface="Arial"/>
              </a:rPr>
              <a:t>v</a:t>
            </a:r>
            <a:r>
              <a:rPr sz="2000" spc="0" dirty="0" smtClean="0">
                <a:solidFill>
                  <a:srgbClr val="5F5F5F"/>
                </a:solidFill>
                <a:latin typeface="Arial"/>
                <a:cs typeface="Arial"/>
              </a:rPr>
              <a:t>e </a:t>
            </a:r>
            <a:r>
              <a:rPr sz="2000" spc="-9" dirty="0" smtClean="0">
                <a:solidFill>
                  <a:srgbClr val="5F5F5F"/>
                </a:solidFill>
                <a:latin typeface="Arial"/>
                <a:cs typeface="Arial"/>
              </a:rPr>
              <a:t>t</a:t>
            </a:r>
            <a:r>
              <a:rPr sz="2000" spc="0" dirty="0" smtClean="0">
                <a:solidFill>
                  <a:srgbClr val="5F5F5F"/>
                </a:solidFill>
                <a:latin typeface="Arial"/>
                <a:cs typeface="Arial"/>
              </a:rPr>
              <a:t>he</a:t>
            </a:r>
            <a:r>
              <a:rPr sz="2000" spc="-9"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34" dirty="0" smtClean="0">
                <a:solidFill>
                  <a:srgbClr val="5F5F5F"/>
                </a:solidFill>
                <a:latin typeface="Arial"/>
                <a:cs typeface="Arial"/>
              </a:rPr>
              <a:t> </a:t>
            </a:r>
            <a:r>
              <a:rPr sz="2000" spc="0" dirty="0" smtClean="0">
                <a:solidFill>
                  <a:srgbClr val="5F5F5F"/>
                </a:solidFill>
                <a:latin typeface="Arial"/>
                <a:cs typeface="Arial"/>
              </a:rPr>
              <a:t>as</a:t>
            </a:r>
            <a:r>
              <a:rPr sz="2000" spc="-9" dirty="0" smtClean="0">
                <a:solidFill>
                  <a:srgbClr val="5F5F5F"/>
                </a:solidFill>
                <a:latin typeface="Arial"/>
                <a:cs typeface="Arial"/>
              </a:rPr>
              <a:t> </a:t>
            </a:r>
            <a:r>
              <a:rPr sz="2000" spc="0" dirty="0" smtClean="0">
                <a:solidFill>
                  <a:srgbClr val="5F5F5F"/>
                </a:solidFill>
                <a:latin typeface="Arial"/>
                <a:cs typeface="Arial"/>
              </a:rPr>
              <a:t>image</a:t>
            </a:r>
            <a:endParaRPr sz="2000">
              <a:latin typeface="Arial"/>
              <a:cs typeface="Arial"/>
            </a:endParaRPr>
          </a:p>
        </p:txBody>
      </p:sp>
      <p:sp>
        <p:nvSpPr>
          <p:cNvPr id="3" name="object 3"/>
          <p:cNvSpPr txBox="1"/>
          <p:nvPr/>
        </p:nvSpPr>
        <p:spPr>
          <a:xfrm>
            <a:off x="931570" y="5590041"/>
            <a:ext cx="180140" cy="76789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5"/>
              </a:spcBef>
            </a:pPr>
            <a:r>
              <a:rPr sz="2000" spc="0" dirty="0" smtClean="0">
                <a:solidFill>
                  <a:srgbClr val="333399"/>
                </a:solidFill>
                <a:latin typeface="Wingdings"/>
                <a:cs typeface="Wingdings"/>
              </a:rPr>
              <a:t></a:t>
            </a:r>
            <a:endParaRPr sz="2000">
              <a:latin typeface="Wingdings"/>
              <a:cs typeface="Wingdings"/>
            </a:endParaRPr>
          </a:p>
        </p:txBody>
      </p:sp>
      <p:sp>
        <p:nvSpPr>
          <p:cNvPr id="2" name="object 2"/>
          <p:cNvSpPr txBox="1"/>
          <p:nvPr/>
        </p:nvSpPr>
        <p:spPr>
          <a:xfrm>
            <a:off x="1218082" y="5589946"/>
            <a:ext cx="7244992" cy="767892"/>
          </a:xfrm>
          <a:prstGeom prst="rect">
            <a:avLst/>
          </a:prstGeom>
        </p:spPr>
        <p:txBody>
          <a:bodyPr wrap="square" lIns="0" tIns="0" rIns="0" bIns="0" rtlCol="0">
            <a:noAutofit/>
          </a:bodyPr>
          <a:lstStyle/>
          <a:p>
            <a:pPr marL="12700" marR="38176">
              <a:lnSpc>
                <a:spcPts val="2150"/>
              </a:lnSpc>
              <a:spcBef>
                <a:spcPts val="107"/>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mmit</a:t>
            </a:r>
            <a:r>
              <a:rPr sz="2000" spc="-34" dirty="0" smtClean="0">
                <a:solidFill>
                  <a:srgbClr val="5F5F5F"/>
                </a:solidFill>
                <a:latin typeface="Arial"/>
                <a:cs typeface="Arial"/>
              </a:rPr>
              <a:t> </a:t>
            </a:r>
            <a:r>
              <a:rPr sz="2000" spc="0" dirty="0" smtClean="0">
                <a:solidFill>
                  <a:srgbClr val="5F5F5F"/>
                </a:solidFill>
                <a:latin typeface="Arial"/>
                <a:cs typeface="Arial"/>
              </a:rPr>
              <a:t>0e4</a:t>
            </a:r>
            <a:r>
              <a:rPr sz="2000" spc="4" dirty="0" smtClean="0">
                <a:solidFill>
                  <a:srgbClr val="5F5F5F"/>
                </a:solidFill>
                <a:latin typeface="Arial"/>
                <a:cs typeface="Arial"/>
              </a:rPr>
              <a:t>2</a:t>
            </a:r>
            <a:r>
              <a:rPr sz="2000" spc="0" dirty="0" smtClean="0">
                <a:solidFill>
                  <a:srgbClr val="5F5F5F"/>
                </a:solidFill>
                <a:latin typeface="Arial"/>
                <a:cs typeface="Arial"/>
              </a:rPr>
              <a:t>3</a:t>
            </a:r>
            <a:r>
              <a:rPr sz="2000" spc="4" dirty="0" smtClean="0">
                <a:solidFill>
                  <a:srgbClr val="5F5F5F"/>
                </a:solidFill>
                <a:latin typeface="Arial"/>
                <a:cs typeface="Arial"/>
              </a:rPr>
              <a:t>c</a:t>
            </a:r>
            <a:r>
              <a:rPr sz="2000" spc="0" dirty="0" smtClean="0">
                <a:solidFill>
                  <a:srgbClr val="5F5F5F"/>
                </a:solidFill>
                <a:latin typeface="Arial"/>
                <a:cs typeface="Arial"/>
              </a:rPr>
              <a:t>b38</a:t>
            </a:r>
            <a:r>
              <a:rPr sz="2000" spc="4" dirty="0" smtClean="0">
                <a:solidFill>
                  <a:srgbClr val="5F5F5F"/>
                </a:solidFill>
                <a:latin typeface="Arial"/>
                <a:cs typeface="Arial"/>
              </a:rPr>
              <a:t>1</a:t>
            </a:r>
            <a:r>
              <a:rPr sz="2000" spc="0" dirty="0" smtClean="0">
                <a:solidFill>
                  <a:srgbClr val="5F5F5F"/>
                </a:solidFill>
                <a:latin typeface="Arial"/>
                <a:cs typeface="Arial"/>
              </a:rPr>
              <a:t>35</a:t>
            </a:r>
            <a:r>
              <a:rPr sz="2000" spc="-39" dirty="0" smtClean="0">
                <a:solidFill>
                  <a:srgbClr val="5F5F5F"/>
                </a:solidFill>
                <a:latin typeface="Arial"/>
                <a:cs typeface="Arial"/>
              </a:rPr>
              <a:t> </a:t>
            </a:r>
            <a:r>
              <a:rPr sz="2000" spc="0" dirty="0" smtClean="0">
                <a:solidFill>
                  <a:srgbClr val="5F5F5F"/>
                </a:solidFill>
                <a:latin typeface="Arial"/>
                <a:cs typeface="Arial"/>
              </a:rPr>
              <a:t>testimage:</a:t>
            </a:r>
            <a:r>
              <a:rPr sz="2000" spc="-9" dirty="0" smtClean="0">
                <a:solidFill>
                  <a:srgbClr val="5F5F5F"/>
                </a:solidFill>
                <a:latin typeface="Arial"/>
                <a:cs typeface="Arial"/>
              </a:rPr>
              <a:t>t</a:t>
            </a:r>
            <a:r>
              <a:rPr sz="2000" spc="0" dirty="0" smtClean="0">
                <a:solidFill>
                  <a:srgbClr val="5F5F5F"/>
                </a:solidFill>
                <a:latin typeface="Arial"/>
                <a:cs typeface="Arial"/>
              </a:rPr>
              <a:t>e</a:t>
            </a:r>
            <a:r>
              <a:rPr sz="2000" spc="4" dirty="0" smtClean="0">
                <a:solidFill>
                  <a:srgbClr val="5F5F5F"/>
                </a:solidFill>
                <a:latin typeface="Arial"/>
                <a:cs typeface="Arial"/>
              </a:rPr>
              <a:t>s</a:t>
            </a:r>
            <a:r>
              <a:rPr sz="2000" spc="0" dirty="0" smtClean="0">
                <a:solidFill>
                  <a:srgbClr val="5F5F5F"/>
                </a:solidFill>
                <a:latin typeface="Arial"/>
                <a:cs typeface="Arial"/>
              </a:rPr>
              <a:t>t</a:t>
            </a:r>
            <a:endParaRPr sz="2000">
              <a:latin typeface="Arial"/>
              <a:cs typeface="Arial"/>
            </a:endParaRPr>
          </a:p>
          <a:p>
            <a:pPr marL="12700">
              <a:lnSpc>
                <a:spcPct val="95825"/>
              </a:lnSpc>
              <a:spcBef>
                <a:spcPts val="1435"/>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mmit</a:t>
            </a:r>
            <a:r>
              <a:rPr sz="2000" spc="-34" dirty="0" smtClean="0">
                <a:solidFill>
                  <a:srgbClr val="5F5F5F"/>
                </a:solidFill>
                <a:latin typeface="Arial"/>
                <a:cs typeface="Arial"/>
              </a:rPr>
              <a:t> </a:t>
            </a:r>
            <a:r>
              <a:rPr sz="2000" spc="0" dirty="0" smtClean="0">
                <a:solidFill>
                  <a:srgbClr val="5F5F5F"/>
                </a:solidFill>
                <a:latin typeface="Arial"/>
                <a:cs typeface="Arial"/>
              </a:rPr>
              <a:t>[O</a:t>
            </a:r>
            <a:r>
              <a:rPr sz="2000" spc="-9" dirty="0" smtClean="0">
                <a:solidFill>
                  <a:srgbClr val="5F5F5F"/>
                </a:solidFill>
                <a:latin typeface="Arial"/>
                <a:cs typeface="Arial"/>
              </a:rPr>
              <a:t>P</a:t>
            </a:r>
            <a:r>
              <a:rPr sz="2000" spc="0" dirty="0" smtClean="0">
                <a:solidFill>
                  <a:srgbClr val="5F5F5F"/>
                </a:solidFill>
                <a:latin typeface="Arial"/>
                <a:cs typeface="Arial"/>
              </a:rPr>
              <a:t>TIONS]</a:t>
            </a:r>
            <a:r>
              <a:rPr sz="2000" spc="-25" dirty="0" smtClean="0">
                <a:solidFill>
                  <a:srgbClr val="5F5F5F"/>
                </a:solidFill>
                <a:latin typeface="Arial"/>
                <a:cs typeface="Arial"/>
              </a:rPr>
              <a:t> </a:t>
            </a:r>
            <a:r>
              <a:rPr sz="2000" spc="0" dirty="0" smtClean="0">
                <a:solidFill>
                  <a:srgbClr val="5F5F5F"/>
                </a:solidFill>
                <a:latin typeface="Arial"/>
                <a:cs typeface="Arial"/>
              </a:rPr>
              <a:t>CO</a:t>
            </a:r>
            <a:r>
              <a:rPr sz="2000" spc="9" dirty="0" smtClean="0">
                <a:solidFill>
                  <a:srgbClr val="5F5F5F"/>
                </a:solidFill>
                <a:latin typeface="Arial"/>
                <a:cs typeface="Arial"/>
              </a:rPr>
              <a:t>N</a:t>
            </a:r>
            <a:r>
              <a:rPr sz="2000" spc="0" dirty="0" smtClean="0">
                <a:solidFill>
                  <a:srgbClr val="5F5F5F"/>
                </a:solidFill>
                <a:latin typeface="Arial"/>
                <a:cs typeface="Arial"/>
              </a:rPr>
              <a:t>TA</a:t>
            </a:r>
            <a:r>
              <a:rPr sz="2000" spc="-9" dirty="0" smtClean="0">
                <a:solidFill>
                  <a:srgbClr val="5F5F5F"/>
                </a:solidFill>
                <a:latin typeface="Arial"/>
                <a:cs typeface="Arial"/>
              </a:rPr>
              <a:t>I</a:t>
            </a:r>
            <a:r>
              <a:rPr sz="2000" spc="0" dirty="0" smtClean="0">
                <a:solidFill>
                  <a:srgbClr val="5F5F5F"/>
                </a:solidFill>
                <a:latin typeface="Arial"/>
                <a:cs typeface="Arial"/>
              </a:rPr>
              <a:t>NER</a:t>
            </a:r>
            <a:r>
              <a:rPr sz="2000" spc="-9" dirty="0" smtClean="0">
                <a:solidFill>
                  <a:srgbClr val="5F5F5F"/>
                </a:solidFill>
                <a:latin typeface="Arial"/>
                <a:cs typeface="Arial"/>
              </a:rPr>
              <a:t> </a:t>
            </a:r>
            <a:r>
              <a:rPr sz="2000" spc="0" dirty="0" smtClean="0">
                <a:solidFill>
                  <a:srgbClr val="5F5F5F"/>
                </a:solidFill>
                <a:latin typeface="Arial"/>
                <a:cs typeface="Arial"/>
              </a:rPr>
              <a:t>[RE</a:t>
            </a:r>
            <a:r>
              <a:rPr sz="2000" spc="-9" dirty="0" smtClean="0">
                <a:solidFill>
                  <a:srgbClr val="5F5F5F"/>
                </a:solidFill>
                <a:latin typeface="Arial"/>
                <a:cs typeface="Arial"/>
              </a:rPr>
              <a:t>P</a:t>
            </a:r>
            <a:r>
              <a:rPr sz="2000" spc="0" dirty="0" smtClean="0">
                <a:solidFill>
                  <a:srgbClr val="5F5F5F"/>
                </a:solidFill>
                <a:latin typeface="Arial"/>
                <a:cs typeface="Arial"/>
              </a:rPr>
              <a:t>OS</a:t>
            </a:r>
            <a:r>
              <a:rPr sz="2000" spc="-9" dirty="0" smtClean="0">
                <a:solidFill>
                  <a:srgbClr val="5F5F5F"/>
                </a:solidFill>
                <a:latin typeface="Arial"/>
                <a:cs typeface="Arial"/>
              </a:rPr>
              <a:t>I</a:t>
            </a:r>
            <a:r>
              <a:rPr sz="2000" spc="0" dirty="0" smtClean="0">
                <a:solidFill>
                  <a:srgbClr val="5F5F5F"/>
                </a:solidFill>
                <a:latin typeface="Arial"/>
                <a:cs typeface="Arial"/>
              </a:rPr>
              <a:t>TORY[</a:t>
            </a:r>
            <a:r>
              <a:rPr sz="2000" spc="-9" dirty="0" smtClean="0">
                <a:solidFill>
                  <a:srgbClr val="5F5F5F"/>
                </a:solidFill>
                <a:latin typeface="Arial"/>
                <a:cs typeface="Arial"/>
              </a:rPr>
              <a:t>:</a:t>
            </a:r>
            <a:r>
              <a:rPr sz="2000" spc="0" dirty="0" smtClean="0">
                <a:solidFill>
                  <a:srgbClr val="5F5F5F"/>
                </a:solidFill>
                <a:latin typeface="Arial"/>
                <a:cs typeface="Arial"/>
              </a:rPr>
              <a:t>TAG</a:t>
            </a:r>
            <a:r>
              <a:rPr sz="2000" spc="-9" dirty="0" smtClean="0">
                <a:solidFill>
                  <a:srgbClr val="5F5F5F"/>
                </a:solidFill>
                <a:latin typeface="Arial"/>
                <a:cs typeface="Arial"/>
              </a:rPr>
              <a:t>]</a:t>
            </a:r>
            <a:r>
              <a:rPr sz="2000" spc="0" dirty="0" smtClean="0">
                <a:solidFill>
                  <a:srgbClr val="5F5F5F"/>
                </a:solidFill>
                <a:latin typeface="Arial"/>
                <a:cs typeface="Arial"/>
              </a:rPr>
              <a:t>]</a:t>
            </a:r>
            <a:endParaRPr sz="200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txBox="1"/>
          <p:nvPr/>
        </p:nvSpPr>
        <p:spPr>
          <a:xfrm>
            <a:off x="126898" y="201549"/>
            <a:ext cx="5071801"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Container</a:t>
            </a:r>
            <a:r>
              <a:rPr sz="4800" b="1" spc="-9" baseline="3413" dirty="0" smtClean="0">
                <a:latin typeface="Calibri"/>
                <a:cs typeface="Calibri"/>
              </a:rPr>
              <a:t> </a:t>
            </a:r>
            <a:r>
              <a:rPr sz="4800" b="1" spc="0" baseline="3413" dirty="0" smtClean="0">
                <a:latin typeface="Calibri"/>
                <a:cs typeface="Calibri"/>
              </a:rPr>
              <a:t>Operat</a:t>
            </a:r>
            <a:r>
              <a:rPr sz="4800" b="1" spc="4" baseline="3413" dirty="0" smtClean="0">
                <a:latin typeface="Calibri"/>
                <a:cs typeface="Calibri"/>
              </a:rPr>
              <a:t>i</a:t>
            </a:r>
            <a:r>
              <a:rPr sz="4800" b="1" spc="0" baseline="3413" dirty="0" smtClean="0">
                <a:latin typeface="Calibri"/>
                <a:cs typeface="Calibri"/>
              </a:rPr>
              <a:t>ons cont</a:t>
            </a:r>
            <a:r>
              <a:rPr sz="4800" b="1" spc="-4" baseline="3413" dirty="0" smtClean="0">
                <a:latin typeface="Calibri"/>
                <a:cs typeface="Calibri"/>
              </a:rPr>
              <a:t>d</a:t>
            </a:r>
            <a:r>
              <a:rPr sz="4800" b="1" spc="0" baseline="3413" dirty="0" smtClean="0">
                <a:latin typeface="Calibri"/>
                <a:cs typeface="Calibri"/>
              </a:rPr>
              <a:t>…</a:t>
            </a:r>
            <a:endParaRPr sz="3200">
              <a:latin typeface="Calibri"/>
              <a:cs typeface="Calibri"/>
            </a:endParaRPr>
          </a:p>
        </p:txBody>
      </p:sp>
      <p:sp>
        <p:nvSpPr>
          <p:cNvPr id="18" name="object 18"/>
          <p:cNvSpPr txBox="1"/>
          <p:nvPr/>
        </p:nvSpPr>
        <p:spPr>
          <a:xfrm>
            <a:off x="1087018" y="1200007"/>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17" name="object 17"/>
          <p:cNvSpPr txBox="1"/>
          <p:nvPr/>
        </p:nvSpPr>
        <p:spPr>
          <a:xfrm>
            <a:off x="1429893" y="1199912"/>
            <a:ext cx="3520049"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A</a:t>
            </a:r>
            <a:r>
              <a:rPr sz="2000" spc="-9" dirty="0" smtClean="0">
                <a:solidFill>
                  <a:srgbClr val="5F5F5F"/>
                </a:solidFill>
                <a:latin typeface="Arial"/>
                <a:cs typeface="Arial"/>
              </a:rPr>
              <a:t>t</a:t>
            </a:r>
            <a:r>
              <a:rPr sz="2000" spc="0" dirty="0" smtClean="0">
                <a:solidFill>
                  <a:srgbClr val="5F5F5F"/>
                </a:solidFill>
                <a:latin typeface="Arial"/>
                <a:cs typeface="Arial"/>
              </a:rPr>
              <a:t>tach</a:t>
            </a:r>
            <a:r>
              <a:rPr sz="2000" spc="-9" dirty="0" smtClean="0">
                <a:solidFill>
                  <a:srgbClr val="5F5F5F"/>
                </a:solidFill>
                <a:latin typeface="Arial"/>
                <a:cs typeface="Arial"/>
              </a:rPr>
              <a:t> </a:t>
            </a:r>
            <a:r>
              <a:rPr sz="2000" spc="0" dirty="0" smtClean="0">
                <a:solidFill>
                  <a:srgbClr val="5F5F5F"/>
                </a:solidFill>
                <a:latin typeface="Arial"/>
                <a:cs typeface="Arial"/>
              </a:rPr>
              <a:t>to</a:t>
            </a:r>
            <a:r>
              <a:rPr sz="2000" spc="-1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r</a:t>
            </a:r>
            <a:r>
              <a:rPr sz="2000" spc="4" dirty="0" smtClean="0">
                <a:solidFill>
                  <a:srgbClr val="5F5F5F"/>
                </a:solidFill>
                <a:latin typeface="Arial"/>
                <a:cs typeface="Arial"/>
              </a:rPr>
              <a:t>u</a:t>
            </a:r>
            <a:r>
              <a:rPr sz="2000" spc="0" dirty="0" smtClean="0">
                <a:solidFill>
                  <a:srgbClr val="5F5F5F"/>
                </a:solidFill>
                <a:latin typeface="Arial"/>
                <a:cs typeface="Arial"/>
              </a:rPr>
              <a:t>nning</a:t>
            </a:r>
            <a:r>
              <a:rPr sz="2000" spc="-25"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endParaRPr sz="2000">
              <a:latin typeface="Arial"/>
              <a:cs typeface="Arial"/>
            </a:endParaRPr>
          </a:p>
        </p:txBody>
      </p:sp>
      <p:sp>
        <p:nvSpPr>
          <p:cNvPr id="16" name="object 16"/>
          <p:cNvSpPr txBox="1"/>
          <p:nvPr/>
        </p:nvSpPr>
        <p:spPr>
          <a:xfrm>
            <a:off x="1544193" y="1687687"/>
            <a:ext cx="180140" cy="76784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5"/>
              </a:spcBef>
            </a:pPr>
            <a:r>
              <a:rPr sz="2000" spc="0" dirty="0" smtClean="0">
                <a:solidFill>
                  <a:srgbClr val="333399"/>
                </a:solidFill>
                <a:latin typeface="Wingdings"/>
                <a:cs typeface="Wingdings"/>
              </a:rPr>
              <a:t></a:t>
            </a:r>
            <a:endParaRPr sz="2000">
              <a:latin typeface="Wingdings"/>
              <a:cs typeface="Wingdings"/>
            </a:endParaRPr>
          </a:p>
        </p:txBody>
      </p:sp>
      <p:sp>
        <p:nvSpPr>
          <p:cNvPr id="15" name="object 15"/>
          <p:cNvSpPr txBox="1"/>
          <p:nvPr/>
        </p:nvSpPr>
        <p:spPr>
          <a:xfrm>
            <a:off x="1830705" y="1687592"/>
            <a:ext cx="5765308" cy="767842"/>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d</a:t>
            </a:r>
            <a:r>
              <a:rPr sz="2000" spc="4" dirty="0" smtClean="0">
                <a:solidFill>
                  <a:srgbClr val="5F5F5F"/>
                </a:solidFill>
                <a:latin typeface="Arial"/>
                <a:cs typeface="Arial"/>
              </a:rPr>
              <a:t>ock</a:t>
            </a:r>
            <a:r>
              <a:rPr sz="2000" spc="0" dirty="0" smtClean="0">
                <a:solidFill>
                  <a:srgbClr val="5F5F5F"/>
                </a:solidFill>
                <a:latin typeface="Arial"/>
                <a:cs typeface="Arial"/>
              </a:rPr>
              <a:t>er</a:t>
            </a:r>
            <a:r>
              <a:rPr sz="2000" spc="-29" dirty="0" smtClean="0">
                <a:solidFill>
                  <a:srgbClr val="5F5F5F"/>
                </a:solidFill>
                <a:latin typeface="Arial"/>
                <a:cs typeface="Arial"/>
              </a:rPr>
              <a:t> </a:t>
            </a:r>
            <a:r>
              <a:rPr sz="2000" spc="0" dirty="0" smtClean="0">
                <a:solidFill>
                  <a:srgbClr val="5F5F5F"/>
                </a:solidFill>
                <a:latin typeface="Arial"/>
                <a:cs typeface="Arial"/>
              </a:rPr>
              <a:t>exec</a:t>
            </a:r>
            <a:r>
              <a:rPr sz="2000" spc="-9" dirty="0" smtClean="0">
                <a:solidFill>
                  <a:srgbClr val="5F5F5F"/>
                </a:solidFill>
                <a:latin typeface="Arial"/>
                <a:cs typeface="Arial"/>
              </a:rPr>
              <a:t> </a:t>
            </a:r>
            <a:r>
              <a:rPr sz="2000" spc="0" dirty="0" smtClean="0">
                <a:solidFill>
                  <a:srgbClr val="5F5F5F"/>
                </a:solidFill>
                <a:latin typeface="Arial"/>
                <a:cs typeface="Arial"/>
              </a:rPr>
              <a:t>[O</a:t>
            </a:r>
            <a:r>
              <a:rPr sz="2000" spc="-9" dirty="0" smtClean="0">
                <a:solidFill>
                  <a:srgbClr val="5F5F5F"/>
                </a:solidFill>
                <a:latin typeface="Arial"/>
                <a:cs typeface="Arial"/>
              </a:rPr>
              <a:t>P</a:t>
            </a:r>
            <a:r>
              <a:rPr sz="2000" spc="0" dirty="0" smtClean="0">
                <a:solidFill>
                  <a:srgbClr val="5F5F5F"/>
                </a:solidFill>
                <a:latin typeface="Arial"/>
                <a:cs typeface="Arial"/>
              </a:rPr>
              <a:t>TIONS]</a:t>
            </a:r>
            <a:r>
              <a:rPr sz="2000" spc="-34" dirty="0" smtClean="0">
                <a:solidFill>
                  <a:srgbClr val="5F5F5F"/>
                </a:solidFill>
                <a:latin typeface="Arial"/>
                <a:cs typeface="Arial"/>
              </a:rPr>
              <a:t> </a:t>
            </a:r>
            <a:r>
              <a:rPr sz="2000" spc="0" dirty="0" smtClean="0">
                <a:solidFill>
                  <a:srgbClr val="5F5F5F"/>
                </a:solidFill>
                <a:latin typeface="Arial"/>
                <a:cs typeface="Arial"/>
              </a:rPr>
              <a:t>CO</a:t>
            </a:r>
            <a:r>
              <a:rPr sz="2000" spc="9" dirty="0" smtClean="0">
                <a:solidFill>
                  <a:srgbClr val="5F5F5F"/>
                </a:solidFill>
                <a:latin typeface="Arial"/>
                <a:cs typeface="Arial"/>
              </a:rPr>
              <a:t>N</a:t>
            </a:r>
            <a:r>
              <a:rPr sz="2000" spc="0" dirty="0" smtClean="0">
                <a:solidFill>
                  <a:srgbClr val="5F5F5F"/>
                </a:solidFill>
                <a:latin typeface="Arial"/>
                <a:cs typeface="Arial"/>
              </a:rPr>
              <a:t>TA</a:t>
            </a:r>
            <a:r>
              <a:rPr sz="2000" spc="-9" dirty="0" smtClean="0">
                <a:solidFill>
                  <a:srgbClr val="5F5F5F"/>
                </a:solidFill>
                <a:latin typeface="Arial"/>
                <a:cs typeface="Arial"/>
              </a:rPr>
              <a:t>I</a:t>
            </a:r>
            <a:r>
              <a:rPr sz="2000" spc="0" dirty="0" smtClean="0">
                <a:solidFill>
                  <a:srgbClr val="5F5F5F"/>
                </a:solidFill>
                <a:latin typeface="Arial"/>
                <a:cs typeface="Arial"/>
              </a:rPr>
              <a:t>NER</a:t>
            </a:r>
            <a:r>
              <a:rPr sz="2000" spc="-9" dirty="0" smtClean="0">
                <a:solidFill>
                  <a:srgbClr val="5F5F5F"/>
                </a:solidFill>
                <a:latin typeface="Arial"/>
                <a:cs typeface="Arial"/>
              </a:rPr>
              <a:t> </a:t>
            </a:r>
            <a:r>
              <a:rPr sz="2000" spc="0" dirty="0" smtClean="0">
                <a:solidFill>
                  <a:srgbClr val="5F5F5F"/>
                </a:solidFill>
                <a:latin typeface="Arial"/>
                <a:cs typeface="Arial"/>
              </a:rPr>
              <a:t>COMMAND</a:t>
            </a:r>
            <a:endParaRPr sz="2000">
              <a:latin typeface="Arial"/>
              <a:cs typeface="Arial"/>
            </a:endParaRPr>
          </a:p>
          <a:p>
            <a:pPr marL="83184" marR="38176">
              <a:lnSpc>
                <a:spcPct val="95825"/>
              </a:lnSpc>
              <a:spcBef>
                <a:spcPts val="1434"/>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34" dirty="0" smtClean="0">
                <a:solidFill>
                  <a:srgbClr val="5F5F5F"/>
                </a:solidFill>
                <a:latin typeface="Arial"/>
                <a:cs typeface="Arial"/>
              </a:rPr>
              <a:t> </a:t>
            </a:r>
            <a:r>
              <a:rPr sz="2000" spc="0" dirty="0" smtClean="0">
                <a:solidFill>
                  <a:srgbClr val="5F5F5F"/>
                </a:solidFill>
                <a:latin typeface="Arial"/>
                <a:cs typeface="Arial"/>
              </a:rPr>
              <a:t>exec</a:t>
            </a:r>
            <a:r>
              <a:rPr sz="2000" spc="-9" dirty="0" smtClean="0">
                <a:solidFill>
                  <a:srgbClr val="5F5F5F"/>
                </a:solidFill>
                <a:latin typeface="Arial"/>
                <a:cs typeface="Arial"/>
              </a:rPr>
              <a:t> </a:t>
            </a:r>
            <a:r>
              <a:rPr sz="2000" spc="4" dirty="0" smtClean="0">
                <a:solidFill>
                  <a:srgbClr val="5F5F5F"/>
                </a:solidFill>
                <a:latin typeface="Arial"/>
                <a:cs typeface="Arial"/>
              </a:rPr>
              <a:t>-</a:t>
            </a:r>
            <a:r>
              <a:rPr sz="2000" spc="0" dirty="0" smtClean="0">
                <a:solidFill>
                  <a:srgbClr val="5F5F5F"/>
                </a:solidFill>
                <a:latin typeface="Arial"/>
                <a:cs typeface="Arial"/>
              </a:rPr>
              <a:t>it</a:t>
            </a:r>
            <a:r>
              <a:rPr sz="2000" spc="-19" dirty="0" smtClean="0">
                <a:solidFill>
                  <a:srgbClr val="5F5F5F"/>
                </a:solidFill>
                <a:latin typeface="Arial"/>
                <a:cs typeface="Arial"/>
              </a:rPr>
              <a:t> </a:t>
            </a:r>
            <a:r>
              <a:rPr sz="2000" spc="0" dirty="0" smtClean="0">
                <a:solidFill>
                  <a:srgbClr val="5F5F5F"/>
                </a:solidFill>
                <a:latin typeface="Arial"/>
                <a:cs typeface="Arial"/>
              </a:rPr>
              <a:t>0e4</a:t>
            </a:r>
            <a:r>
              <a:rPr sz="2000" spc="4" dirty="0" smtClean="0">
                <a:solidFill>
                  <a:srgbClr val="5F5F5F"/>
                </a:solidFill>
                <a:latin typeface="Arial"/>
                <a:cs typeface="Arial"/>
              </a:rPr>
              <a:t>2</a:t>
            </a:r>
            <a:r>
              <a:rPr sz="2000" spc="0" dirty="0" smtClean="0">
                <a:solidFill>
                  <a:srgbClr val="5F5F5F"/>
                </a:solidFill>
                <a:latin typeface="Arial"/>
                <a:cs typeface="Arial"/>
              </a:rPr>
              <a:t>3</a:t>
            </a:r>
            <a:r>
              <a:rPr sz="2000" spc="4" dirty="0" smtClean="0">
                <a:solidFill>
                  <a:srgbClr val="5F5F5F"/>
                </a:solidFill>
                <a:latin typeface="Arial"/>
                <a:cs typeface="Arial"/>
              </a:rPr>
              <a:t>c</a:t>
            </a:r>
            <a:r>
              <a:rPr sz="2000" spc="0" dirty="0" smtClean="0">
                <a:solidFill>
                  <a:srgbClr val="5F5F5F"/>
                </a:solidFill>
                <a:latin typeface="Arial"/>
                <a:cs typeface="Arial"/>
              </a:rPr>
              <a:t>b38</a:t>
            </a:r>
            <a:r>
              <a:rPr sz="2000" spc="4" dirty="0" smtClean="0">
                <a:solidFill>
                  <a:srgbClr val="5F5F5F"/>
                </a:solidFill>
                <a:latin typeface="Arial"/>
                <a:cs typeface="Arial"/>
              </a:rPr>
              <a:t>1</a:t>
            </a:r>
            <a:r>
              <a:rPr sz="2000" spc="-9" dirty="0" smtClean="0">
                <a:solidFill>
                  <a:srgbClr val="5F5F5F"/>
                </a:solidFill>
                <a:latin typeface="Arial"/>
                <a:cs typeface="Arial"/>
              </a:rPr>
              <a:t>3</a:t>
            </a:r>
            <a:r>
              <a:rPr sz="2000" spc="0" dirty="0" smtClean="0">
                <a:solidFill>
                  <a:srgbClr val="5F5F5F"/>
                </a:solidFill>
                <a:latin typeface="Arial"/>
                <a:cs typeface="Arial"/>
              </a:rPr>
              <a:t>5</a:t>
            </a:r>
            <a:r>
              <a:rPr sz="2000" spc="-34" dirty="0" smtClean="0">
                <a:solidFill>
                  <a:srgbClr val="5F5F5F"/>
                </a:solidFill>
                <a:latin typeface="Arial"/>
                <a:cs typeface="Arial"/>
              </a:rPr>
              <a:t> </a:t>
            </a:r>
            <a:r>
              <a:rPr sz="2000" spc="0" dirty="0" smtClean="0">
                <a:solidFill>
                  <a:srgbClr val="5F5F5F"/>
                </a:solidFill>
                <a:latin typeface="Arial"/>
                <a:cs typeface="Arial"/>
              </a:rPr>
              <a:t>/bin/ba</a:t>
            </a:r>
            <a:r>
              <a:rPr sz="2000" spc="4" dirty="0" smtClean="0">
                <a:solidFill>
                  <a:srgbClr val="5F5F5F"/>
                </a:solidFill>
                <a:latin typeface="Arial"/>
                <a:cs typeface="Arial"/>
              </a:rPr>
              <a:t>s</a:t>
            </a:r>
            <a:r>
              <a:rPr sz="2000" spc="0" dirty="0" smtClean="0">
                <a:solidFill>
                  <a:srgbClr val="5F5F5F"/>
                </a:solidFill>
                <a:latin typeface="Arial"/>
                <a:cs typeface="Arial"/>
              </a:rPr>
              <a:t>h</a:t>
            </a:r>
            <a:endParaRPr sz="2000">
              <a:latin typeface="Arial"/>
              <a:cs typeface="Arial"/>
            </a:endParaRPr>
          </a:p>
        </p:txBody>
      </p:sp>
      <p:sp>
        <p:nvSpPr>
          <p:cNvPr id="14" name="object 14"/>
          <p:cNvSpPr txBox="1"/>
          <p:nvPr/>
        </p:nvSpPr>
        <p:spPr>
          <a:xfrm>
            <a:off x="7600136" y="1687592"/>
            <a:ext cx="967488"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a:t>
            </a:r>
            <a:r>
              <a:rPr sz="2000" spc="-9" dirty="0" smtClean="0">
                <a:solidFill>
                  <a:srgbClr val="5F5F5F"/>
                </a:solidFill>
                <a:latin typeface="Arial"/>
                <a:cs typeface="Arial"/>
              </a:rPr>
              <a:t>A</a:t>
            </a:r>
            <a:r>
              <a:rPr sz="2000" spc="0" dirty="0" smtClean="0">
                <a:solidFill>
                  <a:srgbClr val="5F5F5F"/>
                </a:solidFill>
                <a:latin typeface="Arial"/>
                <a:cs typeface="Arial"/>
              </a:rPr>
              <a:t>R</a:t>
            </a:r>
            <a:r>
              <a:rPr sz="2000" spc="19" dirty="0" smtClean="0">
                <a:solidFill>
                  <a:srgbClr val="5F5F5F"/>
                </a:solidFill>
                <a:latin typeface="Arial"/>
                <a:cs typeface="Arial"/>
              </a:rPr>
              <a:t>G</a:t>
            </a:r>
            <a:r>
              <a:rPr sz="2000" spc="-4" dirty="0" smtClean="0">
                <a:solidFill>
                  <a:srgbClr val="5F5F5F"/>
                </a:solidFill>
                <a:latin typeface="Arial"/>
                <a:cs typeface="Arial"/>
              </a:rPr>
              <a:t>...]</a:t>
            </a:r>
            <a:endParaRPr sz="2000">
              <a:latin typeface="Arial"/>
              <a:cs typeface="Arial"/>
            </a:endParaRPr>
          </a:p>
        </p:txBody>
      </p:sp>
      <p:sp>
        <p:nvSpPr>
          <p:cNvPr id="13" name="object 13"/>
          <p:cNvSpPr txBox="1"/>
          <p:nvPr/>
        </p:nvSpPr>
        <p:spPr>
          <a:xfrm>
            <a:off x="1087018" y="2663301"/>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12" name="object 12"/>
          <p:cNvSpPr txBox="1"/>
          <p:nvPr/>
        </p:nvSpPr>
        <p:spPr>
          <a:xfrm>
            <a:off x="1499997" y="2663206"/>
            <a:ext cx="3221765" cy="279908"/>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Insp</a:t>
            </a:r>
            <a:r>
              <a:rPr sz="2000" spc="4" dirty="0" smtClean="0">
                <a:solidFill>
                  <a:srgbClr val="5F5F5F"/>
                </a:solidFill>
                <a:latin typeface="Arial"/>
                <a:cs typeface="Arial"/>
              </a:rPr>
              <a:t>e</a:t>
            </a:r>
            <a:r>
              <a:rPr sz="2000" spc="0" dirty="0" smtClean="0">
                <a:solidFill>
                  <a:srgbClr val="5F5F5F"/>
                </a:solidFill>
                <a:latin typeface="Arial"/>
                <a:cs typeface="Arial"/>
              </a:rPr>
              <a:t>ct</a:t>
            </a:r>
            <a:r>
              <a:rPr sz="2000" spc="-34" dirty="0" smtClean="0">
                <a:solidFill>
                  <a:srgbClr val="5F5F5F"/>
                </a:solidFill>
                <a:latin typeface="Arial"/>
                <a:cs typeface="Arial"/>
              </a:rPr>
              <a:t> </a:t>
            </a:r>
            <a:r>
              <a:rPr sz="2000" spc="0" dirty="0" smtClean="0">
                <a:solidFill>
                  <a:srgbClr val="5F5F5F"/>
                </a:solidFill>
                <a:latin typeface="Arial"/>
                <a:cs typeface="Arial"/>
              </a:rPr>
              <a:t>the</a:t>
            </a:r>
            <a:r>
              <a:rPr sz="2000" spc="-14" dirty="0" smtClean="0">
                <a:solidFill>
                  <a:srgbClr val="5F5F5F"/>
                </a:solidFill>
                <a:latin typeface="Arial"/>
                <a:cs typeface="Arial"/>
              </a:rPr>
              <a:t> </a:t>
            </a:r>
            <a:r>
              <a:rPr sz="2000" spc="0" dirty="0" smtClean="0">
                <a:solidFill>
                  <a:srgbClr val="5F5F5F"/>
                </a:solidFill>
                <a:latin typeface="Arial"/>
                <a:cs typeface="Arial"/>
              </a:rPr>
              <a:t>c</a:t>
            </a:r>
            <a:r>
              <a:rPr sz="2000" spc="4" dirty="0" smtClean="0">
                <a:solidFill>
                  <a:srgbClr val="5F5F5F"/>
                </a:solidFill>
                <a:latin typeface="Arial"/>
                <a:cs typeface="Arial"/>
              </a:rPr>
              <a:t>o</a:t>
            </a:r>
            <a:r>
              <a:rPr sz="2000" spc="0" dirty="0" smtClean="0">
                <a:solidFill>
                  <a:srgbClr val="5F5F5F"/>
                </a:solidFill>
                <a:latin typeface="Arial"/>
                <a:cs typeface="Arial"/>
              </a:rPr>
              <a:t>ntainer</a:t>
            </a:r>
            <a:r>
              <a:rPr sz="2000" spc="-34" dirty="0" smtClean="0">
                <a:solidFill>
                  <a:srgbClr val="5F5F5F"/>
                </a:solidFill>
                <a:latin typeface="Arial"/>
                <a:cs typeface="Arial"/>
              </a:rPr>
              <a:t> </a:t>
            </a:r>
            <a:r>
              <a:rPr sz="2000" spc="0" dirty="0" smtClean="0">
                <a:solidFill>
                  <a:srgbClr val="5F5F5F"/>
                </a:solidFill>
                <a:latin typeface="Arial"/>
                <a:cs typeface="Arial"/>
              </a:rPr>
              <a:t>details</a:t>
            </a:r>
            <a:endParaRPr sz="2000">
              <a:latin typeface="Arial"/>
              <a:cs typeface="Arial"/>
            </a:endParaRPr>
          </a:p>
        </p:txBody>
      </p:sp>
      <p:sp>
        <p:nvSpPr>
          <p:cNvPr id="11" name="object 11"/>
          <p:cNvSpPr txBox="1"/>
          <p:nvPr/>
        </p:nvSpPr>
        <p:spPr>
          <a:xfrm>
            <a:off x="1544193" y="3133618"/>
            <a:ext cx="164574" cy="254304"/>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33399"/>
                </a:solidFill>
                <a:latin typeface="Wingdings"/>
                <a:cs typeface="Wingdings"/>
              </a:rPr>
              <a:t></a:t>
            </a:r>
            <a:endParaRPr sz="1800">
              <a:latin typeface="Wingdings"/>
              <a:cs typeface="Wingdings"/>
            </a:endParaRPr>
          </a:p>
        </p:txBody>
      </p:sp>
      <p:sp>
        <p:nvSpPr>
          <p:cNvPr id="10" name="object 10"/>
          <p:cNvSpPr txBox="1"/>
          <p:nvPr/>
        </p:nvSpPr>
        <p:spPr>
          <a:xfrm>
            <a:off x="1830705" y="3133533"/>
            <a:ext cx="5611889" cy="1120602"/>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5F5F5F"/>
                </a:solidFill>
                <a:latin typeface="Arial"/>
                <a:cs typeface="Arial"/>
              </a:rPr>
              <a:t>d</a:t>
            </a:r>
            <a:r>
              <a:rPr sz="1800" spc="-4" dirty="0" smtClean="0">
                <a:solidFill>
                  <a:srgbClr val="5F5F5F"/>
                </a:solidFill>
                <a:latin typeface="Arial"/>
                <a:cs typeface="Arial"/>
              </a:rPr>
              <a:t>o</a:t>
            </a:r>
            <a:r>
              <a:rPr sz="1800" spc="0" dirty="0" smtClean="0">
                <a:solidFill>
                  <a:srgbClr val="5F5F5F"/>
                </a:solidFill>
                <a:latin typeface="Arial"/>
                <a:cs typeface="Arial"/>
              </a:rPr>
              <a:t>cker</a:t>
            </a:r>
            <a:r>
              <a:rPr sz="1800" spc="4" dirty="0" smtClean="0">
                <a:solidFill>
                  <a:srgbClr val="5F5F5F"/>
                </a:solidFill>
                <a:latin typeface="Arial"/>
                <a:cs typeface="Arial"/>
              </a:rPr>
              <a:t> </a:t>
            </a:r>
            <a:r>
              <a:rPr sz="1800" spc="0" dirty="0" smtClean="0">
                <a:solidFill>
                  <a:srgbClr val="5F5F5F"/>
                </a:solidFill>
                <a:latin typeface="Arial"/>
                <a:cs typeface="Arial"/>
              </a:rPr>
              <a:t>i</a:t>
            </a:r>
            <a:r>
              <a:rPr sz="1800" spc="-9" dirty="0" smtClean="0">
                <a:solidFill>
                  <a:srgbClr val="5F5F5F"/>
                </a:solidFill>
                <a:latin typeface="Arial"/>
                <a:cs typeface="Arial"/>
              </a:rPr>
              <a:t>n</a:t>
            </a:r>
            <a:r>
              <a:rPr sz="1800" spc="0" dirty="0" smtClean="0">
                <a:solidFill>
                  <a:srgbClr val="5F5F5F"/>
                </a:solidFill>
                <a:latin typeface="Arial"/>
                <a:cs typeface="Arial"/>
              </a:rPr>
              <a:t>s</a:t>
            </a:r>
            <a:r>
              <a:rPr sz="1800" spc="-4" dirty="0" smtClean="0">
                <a:solidFill>
                  <a:srgbClr val="5F5F5F"/>
                </a:solidFill>
                <a:latin typeface="Arial"/>
                <a:cs typeface="Arial"/>
              </a:rPr>
              <a:t>pe</a:t>
            </a:r>
            <a:r>
              <a:rPr sz="1800" spc="0" dirty="0" smtClean="0">
                <a:solidFill>
                  <a:srgbClr val="5F5F5F"/>
                </a:solidFill>
                <a:latin typeface="Arial"/>
                <a:cs typeface="Arial"/>
              </a:rPr>
              <a:t>ct </a:t>
            </a:r>
            <a:r>
              <a:rPr sz="1800" spc="4" dirty="0" smtClean="0">
                <a:solidFill>
                  <a:srgbClr val="5F5F5F"/>
                </a:solidFill>
                <a:latin typeface="Arial"/>
                <a:cs typeface="Arial"/>
              </a:rPr>
              <a:t>[</a:t>
            </a:r>
            <a:r>
              <a:rPr sz="1800" spc="0" dirty="0" smtClean="0">
                <a:solidFill>
                  <a:srgbClr val="5F5F5F"/>
                </a:solidFill>
                <a:latin typeface="Arial"/>
                <a:cs typeface="Arial"/>
              </a:rPr>
              <a:t>OP</a:t>
            </a:r>
            <a:r>
              <a:rPr sz="1800" spc="14" dirty="0" smtClean="0">
                <a:solidFill>
                  <a:srgbClr val="5F5F5F"/>
                </a:solidFill>
                <a:latin typeface="Arial"/>
                <a:cs typeface="Arial"/>
              </a:rPr>
              <a:t>T</a:t>
            </a:r>
            <a:r>
              <a:rPr sz="1800" spc="0" dirty="0" smtClean="0">
                <a:solidFill>
                  <a:srgbClr val="5F5F5F"/>
                </a:solidFill>
                <a:latin typeface="Arial"/>
                <a:cs typeface="Arial"/>
              </a:rPr>
              <a:t>IONS]</a:t>
            </a:r>
            <a:r>
              <a:rPr sz="1800" spc="-29" dirty="0" smtClean="0">
                <a:solidFill>
                  <a:srgbClr val="5F5F5F"/>
                </a:solidFill>
                <a:latin typeface="Arial"/>
                <a:cs typeface="Arial"/>
              </a:rPr>
              <a:t> </a:t>
            </a:r>
            <a:r>
              <a:rPr sz="1800" spc="0" dirty="0" smtClean="0">
                <a:solidFill>
                  <a:srgbClr val="5F5F5F"/>
                </a:solidFill>
                <a:latin typeface="Arial"/>
                <a:cs typeface="Arial"/>
              </a:rPr>
              <a:t>CO</a:t>
            </a:r>
            <a:r>
              <a:rPr sz="1800" spc="-9" dirty="0" smtClean="0">
                <a:solidFill>
                  <a:srgbClr val="5F5F5F"/>
                </a:solidFill>
                <a:latin typeface="Arial"/>
                <a:cs typeface="Arial"/>
              </a:rPr>
              <a:t>N</a:t>
            </a:r>
            <a:r>
              <a:rPr sz="1800" spc="14" dirty="0" smtClean="0">
                <a:solidFill>
                  <a:srgbClr val="5F5F5F"/>
                </a:solidFill>
                <a:latin typeface="Arial"/>
                <a:cs typeface="Arial"/>
              </a:rPr>
              <a:t>T</a:t>
            </a:r>
            <a:r>
              <a:rPr sz="1800" spc="0" dirty="0" smtClean="0">
                <a:solidFill>
                  <a:srgbClr val="5F5F5F"/>
                </a:solidFill>
                <a:latin typeface="Arial"/>
                <a:cs typeface="Arial"/>
              </a:rPr>
              <a:t>AIN</a:t>
            </a:r>
            <a:r>
              <a:rPr sz="1800" spc="-4" dirty="0" smtClean="0">
                <a:solidFill>
                  <a:srgbClr val="5F5F5F"/>
                </a:solidFill>
                <a:latin typeface="Arial"/>
                <a:cs typeface="Arial"/>
              </a:rPr>
              <a:t>E</a:t>
            </a:r>
            <a:r>
              <a:rPr sz="1800" spc="0" dirty="0" smtClean="0">
                <a:solidFill>
                  <a:srgbClr val="5F5F5F"/>
                </a:solidFill>
                <a:latin typeface="Arial"/>
                <a:cs typeface="Arial"/>
              </a:rPr>
              <a:t>R</a:t>
            </a:r>
            <a:r>
              <a:rPr sz="1800" spc="-29" dirty="0" smtClean="0">
                <a:solidFill>
                  <a:srgbClr val="5F5F5F"/>
                </a:solidFill>
                <a:latin typeface="Arial"/>
                <a:cs typeface="Arial"/>
              </a:rPr>
              <a:t>|</a:t>
            </a:r>
            <a:r>
              <a:rPr sz="1800" spc="0" dirty="0" smtClean="0">
                <a:solidFill>
                  <a:srgbClr val="5F5F5F"/>
                </a:solidFill>
                <a:latin typeface="Arial"/>
                <a:cs typeface="Arial"/>
              </a:rPr>
              <a:t>IMAGE</a:t>
            </a:r>
            <a:r>
              <a:rPr sz="1800" spc="-25" dirty="0" smtClean="0">
                <a:solidFill>
                  <a:srgbClr val="5F5F5F"/>
                </a:solidFill>
                <a:latin typeface="Arial"/>
                <a:cs typeface="Arial"/>
              </a:rPr>
              <a:t>|</a:t>
            </a:r>
            <a:r>
              <a:rPr sz="1800" spc="14" dirty="0" smtClean="0">
                <a:solidFill>
                  <a:srgbClr val="5F5F5F"/>
                </a:solidFill>
                <a:latin typeface="Arial"/>
                <a:cs typeface="Arial"/>
              </a:rPr>
              <a:t>T</a:t>
            </a:r>
            <a:r>
              <a:rPr sz="1800" spc="0" dirty="0" smtClean="0">
                <a:solidFill>
                  <a:srgbClr val="5F5F5F"/>
                </a:solidFill>
                <a:latin typeface="Arial"/>
                <a:cs typeface="Arial"/>
              </a:rPr>
              <a:t>ASK</a:t>
            </a:r>
            <a:endParaRPr sz="1800">
              <a:latin typeface="Arial"/>
              <a:cs typeface="Arial"/>
            </a:endParaRPr>
          </a:p>
          <a:p>
            <a:pPr marL="12700" marR="34335">
              <a:lnSpc>
                <a:spcPct val="95825"/>
              </a:lnSpc>
              <a:spcBef>
                <a:spcPts val="860"/>
              </a:spcBef>
            </a:pPr>
            <a:r>
              <a:rPr sz="1800" spc="4" dirty="0" smtClean="0">
                <a:solidFill>
                  <a:srgbClr val="5F5F5F"/>
                </a:solidFill>
                <a:latin typeface="Arial"/>
                <a:cs typeface="Arial"/>
              </a:rPr>
              <a:t>[</a:t>
            </a:r>
            <a:r>
              <a:rPr sz="1800" spc="0" dirty="0" smtClean="0">
                <a:solidFill>
                  <a:srgbClr val="5F5F5F"/>
                </a:solidFill>
                <a:latin typeface="Arial"/>
                <a:cs typeface="Arial"/>
              </a:rPr>
              <a:t>CON</a:t>
            </a:r>
            <a:r>
              <a:rPr sz="1800" spc="19" dirty="0" smtClean="0">
                <a:solidFill>
                  <a:srgbClr val="5F5F5F"/>
                </a:solidFill>
                <a:latin typeface="Arial"/>
                <a:cs typeface="Arial"/>
              </a:rPr>
              <a:t>T</a:t>
            </a:r>
            <a:r>
              <a:rPr sz="1800" spc="0" dirty="0" smtClean="0">
                <a:solidFill>
                  <a:srgbClr val="5F5F5F"/>
                </a:solidFill>
                <a:latin typeface="Arial"/>
                <a:cs typeface="Arial"/>
              </a:rPr>
              <a:t>A</a:t>
            </a:r>
            <a:r>
              <a:rPr sz="1800" spc="4" dirty="0" smtClean="0">
                <a:solidFill>
                  <a:srgbClr val="5F5F5F"/>
                </a:solidFill>
                <a:latin typeface="Arial"/>
                <a:cs typeface="Arial"/>
              </a:rPr>
              <a:t>I</a:t>
            </a:r>
            <a:r>
              <a:rPr sz="1800" spc="0" dirty="0" smtClean="0">
                <a:solidFill>
                  <a:srgbClr val="5F5F5F"/>
                </a:solidFill>
                <a:latin typeface="Arial"/>
                <a:cs typeface="Arial"/>
              </a:rPr>
              <a:t>NER</a:t>
            </a:r>
            <a:r>
              <a:rPr sz="1800" spc="-25" dirty="0" smtClean="0">
                <a:solidFill>
                  <a:srgbClr val="5F5F5F"/>
                </a:solidFill>
                <a:latin typeface="Arial"/>
                <a:cs typeface="Arial"/>
              </a:rPr>
              <a:t>|</a:t>
            </a:r>
            <a:r>
              <a:rPr sz="1800" spc="4" dirty="0" smtClean="0">
                <a:solidFill>
                  <a:srgbClr val="5F5F5F"/>
                </a:solidFill>
                <a:latin typeface="Arial"/>
                <a:cs typeface="Arial"/>
              </a:rPr>
              <a:t>I</a:t>
            </a:r>
            <a:r>
              <a:rPr sz="1800" spc="0" dirty="0" smtClean="0">
                <a:solidFill>
                  <a:srgbClr val="5F5F5F"/>
                </a:solidFill>
                <a:latin typeface="Arial"/>
                <a:cs typeface="Arial"/>
              </a:rPr>
              <a:t>MA</a:t>
            </a:r>
            <a:r>
              <a:rPr sz="1800" spc="9" dirty="0" smtClean="0">
                <a:solidFill>
                  <a:srgbClr val="5F5F5F"/>
                </a:solidFill>
                <a:latin typeface="Arial"/>
                <a:cs typeface="Arial"/>
              </a:rPr>
              <a:t>G</a:t>
            </a:r>
            <a:r>
              <a:rPr sz="1800" spc="0" dirty="0" smtClean="0">
                <a:solidFill>
                  <a:srgbClr val="5F5F5F"/>
                </a:solidFill>
                <a:latin typeface="Arial"/>
                <a:cs typeface="Arial"/>
              </a:rPr>
              <a:t>E</a:t>
            </a:r>
            <a:r>
              <a:rPr sz="1800" spc="-19" dirty="0" smtClean="0">
                <a:solidFill>
                  <a:srgbClr val="5F5F5F"/>
                </a:solidFill>
                <a:latin typeface="Arial"/>
                <a:cs typeface="Arial"/>
              </a:rPr>
              <a:t>|</a:t>
            </a:r>
            <a:r>
              <a:rPr sz="1800" spc="14" dirty="0" smtClean="0">
                <a:solidFill>
                  <a:srgbClr val="5F5F5F"/>
                </a:solidFill>
                <a:latin typeface="Arial"/>
                <a:cs typeface="Arial"/>
              </a:rPr>
              <a:t>T</a:t>
            </a:r>
            <a:r>
              <a:rPr sz="1800" spc="0" dirty="0" smtClean="0">
                <a:solidFill>
                  <a:srgbClr val="5F5F5F"/>
                </a:solidFill>
                <a:latin typeface="Arial"/>
                <a:cs typeface="Arial"/>
              </a:rPr>
              <a:t>AS</a:t>
            </a:r>
            <a:r>
              <a:rPr sz="1800" spc="4" dirty="0" smtClean="0">
                <a:solidFill>
                  <a:srgbClr val="5F5F5F"/>
                </a:solidFill>
                <a:latin typeface="Arial"/>
                <a:cs typeface="Arial"/>
              </a:rPr>
              <a:t>K...</a:t>
            </a:r>
            <a:r>
              <a:rPr sz="1800" spc="0" dirty="0" smtClean="0">
                <a:solidFill>
                  <a:srgbClr val="5F5F5F"/>
                </a:solidFill>
                <a:latin typeface="Arial"/>
                <a:cs typeface="Arial"/>
              </a:rPr>
              <a:t>]</a:t>
            </a:r>
            <a:endParaRPr sz="1800">
              <a:latin typeface="Arial"/>
              <a:cs typeface="Arial"/>
            </a:endParaRPr>
          </a:p>
          <a:p>
            <a:pPr marL="83184" marR="34335">
              <a:lnSpc>
                <a:spcPct val="95825"/>
              </a:lnSpc>
              <a:spcBef>
                <a:spcPts val="1498"/>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9" dirty="0" smtClean="0">
                <a:solidFill>
                  <a:srgbClr val="5F5F5F"/>
                </a:solidFill>
                <a:latin typeface="Arial"/>
                <a:cs typeface="Arial"/>
              </a:rPr>
              <a:t> </a:t>
            </a:r>
            <a:r>
              <a:rPr sz="2000" spc="0" dirty="0" smtClean="0">
                <a:solidFill>
                  <a:srgbClr val="5F5F5F"/>
                </a:solidFill>
                <a:latin typeface="Arial"/>
                <a:cs typeface="Arial"/>
              </a:rPr>
              <a:t>in</a:t>
            </a:r>
            <a:r>
              <a:rPr sz="2000" spc="4" dirty="0" smtClean="0">
                <a:solidFill>
                  <a:srgbClr val="5F5F5F"/>
                </a:solidFill>
                <a:latin typeface="Arial"/>
                <a:cs typeface="Arial"/>
              </a:rPr>
              <a:t>s</a:t>
            </a:r>
            <a:r>
              <a:rPr sz="2000" spc="0" dirty="0" smtClean="0">
                <a:solidFill>
                  <a:srgbClr val="5F5F5F"/>
                </a:solidFill>
                <a:latin typeface="Arial"/>
                <a:cs typeface="Arial"/>
              </a:rPr>
              <a:t>pe</a:t>
            </a:r>
            <a:r>
              <a:rPr sz="2000" spc="9" dirty="0" smtClean="0">
                <a:solidFill>
                  <a:srgbClr val="5F5F5F"/>
                </a:solidFill>
                <a:latin typeface="Arial"/>
                <a:cs typeface="Arial"/>
              </a:rPr>
              <a:t>c</a:t>
            </a:r>
            <a:r>
              <a:rPr sz="2000" spc="0" dirty="0" smtClean="0">
                <a:solidFill>
                  <a:srgbClr val="5F5F5F"/>
                </a:solidFill>
                <a:latin typeface="Arial"/>
                <a:cs typeface="Arial"/>
              </a:rPr>
              <a:t>t</a:t>
            </a:r>
            <a:r>
              <a:rPr sz="2000" spc="-25" dirty="0" smtClean="0">
                <a:solidFill>
                  <a:srgbClr val="5F5F5F"/>
                </a:solidFill>
                <a:latin typeface="Arial"/>
                <a:cs typeface="Arial"/>
              </a:rPr>
              <a:t> </a:t>
            </a:r>
            <a:r>
              <a:rPr sz="2000" spc="0" dirty="0" smtClean="0">
                <a:solidFill>
                  <a:srgbClr val="5F5F5F"/>
                </a:solidFill>
                <a:latin typeface="Arial"/>
                <a:cs typeface="Arial"/>
              </a:rPr>
              <a:t>0e4</a:t>
            </a:r>
            <a:r>
              <a:rPr sz="2000" spc="4" dirty="0" smtClean="0">
                <a:solidFill>
                  <a:srgbClr val="5F5F5F"/>
                </a:solidFill>
                <a:latin typeface="Arial"/>
                <a:cs typeface="Arial"/>
              </a:rPr>
              <a:t>2</a:t>
            </a:r>
            <a:r>
              <a:rPr sz="2000" spc="0" dirty="0" smtClean="0">
                <a:solidFill>
                  <a:srgbClr val="5F5F5F"/>
                </a:solidFill>
                <a:latin typeface="Arial"/>
                <a:cs typeface="Arial"/>
              </a:rPr>
              <a:t>3</a:t>
            </a:r>
            <a:r>
              <a:rPr sz="2000" spc="4" dirty="0" smtClean="0">
                <a:solidFill>
                  <a:srgbClr val="5F5F5F"/>
                </a:solidFill>
                <a:latin typeface="Arial"/>
                <a:cs typeface="Arial"/>
              </a:rPr>
              <a:t>c</a:t>
            </a:r>
            <a:r>
              <a:rPr sz="2000" spc="0" dirty="0" smtClean="0">
                <a:solidFill>
                  <a:srgbClr val="5F5F5F"/>
                </a:solidFill>
                <a:latin typeface="Arial"/>
                <a:cs typeface="Arial"/>
              </a:rPr>
              <a:t>b38135</a:t>
            </a:r>
            <a:endParaRPr sz="2000">
              <a:latin typeface="Arial"/>
              <a:cs typeface="Arial"/>
            </a:endParaRPr>
          </a:p>
        </p:txBody>
      </p:sp>
      <p:sp>
        <p:nvSpPr>
          <p:cNvPr id="9" name="object 9"/>
          <p:cNvSpPr txBox="1"/>
          <p:nvPr/>
        </p:nvSpPr>
        <p:spPr>
          <a:xfrm>
            <a:off x="1544193" y="3974322"/>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8" name="object 8"/>
          <p:cNvSpPr txBox="1"/>
          <p:nvPr/>
        </p:nvSpPr>
        <p:spPr>
          <a:xfrm>
            <a:off x="1087018" y="4461755"/>
            <a:ext cx="180326"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7" name="object 7"/>
          <p:cNvSpPr txBox="1"/>
          <p:nvPr/>
        </p:nvSpPr>
        <p:spPr>
          <a:xfrm>
            <a:off x="1429893" y="4461660"/>
            <a:ext cx="3170554" cy="280212"/>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Delete</a:t>
            </a:r>
            <a:r>
              <a:rPr sz="2000" spc="-14" dirty="0" smtClean="0">
                <a:solidFill>
                  <a:srgbClr val="5F5F5F"/>
                </a:solidFill>
                <a:latin typeface="Arial"/>
                <a:cs typeface="Arial"/>
              </a:rPr>
              <a:t> </a:t>
            </a:r>
            <a:r>
              <a:rPr sz="2000" spc="0" dirty="0" smtClean="0">
                <a:solidFill>
                  <a:srgbClr val="5F5F5F"/>
                </a:solidFill>
                <a:latin typeface="Arial"/>
                <a:cs typeface="Arial"/>
              </a:rPr>
              <a:t>an</a:t>
            </a:r>
            <a:r>
              <a:rPr sz="2000" spc="-9" dirty="0" smtClean="0">
                <a:solidFill>
                  <a:srgbClr val="5F5F5F"/>
                </a:solidFill>
                <a:latin typeface="Arial"/>
                <a:cs typeface="Arial"/>
              </a:rPr>
              <a:t> </a:t>
            </a:r>
            <a:r>
              <a:rPr sz="2000" spc="0" dirty="0" smtClean="0">
                <a:solidFill>
                  <a:srgbClr val="5F5F5F"/>
                </a:solidFill>
                <a:latin typeface="Arial"/>
                <a:cs typeface="Arial"/>
              </a:rPr>
              <a:t>image</a:t>
            </a:r>
            <a:r>
              <a:rPr sz="2000" spc="-19" dirty="0" smtClean="0">
                <a:solidFill>
                  <a:srgbClr val="5F5F5F"/>
                </a:solidFill>
                <a:latin typeface="Arial"/>
                <a:cs typeface="Arial"/>
              </a:rPr>
              <a:t> </a:t>
            </a:r>
            <a:r>
              <a:rPr sz="2000" spc="0" dirty="0" smtClean="0">
                <a:solidFill>
                  <a:srgbClr val="5F5F5F"/>
                </a:solidFill>
                <a:latin typeface="Arial"/>
                <a:cs typeface="Arial"/>
              </a:rPr>
              <a:t>/</a:t>
            </a:r>
            <a:r>
              <a:rPr sz="2000" spc="-9" dirty="0" smtClean="0">
                <a:solidFill>
                  <a:srgbClr val="5F5F5F"/>
                </a:solidFill>
                <a:latin typeface="Arial"/>
                <a:cs typeface="Arial"/>
              </a:rPr>
              <a:t> </a:t>
            </a:r>
            <a:r>
              <a:rPr sz="2000" spc="0" dirty="0" smtClean="0">
                <a:solidFill>
                  <a:srgbClr val="5F5F5F"/>
                </a:solidFill>
                <a:latin typeface="Arial"/>
                <a:cs typeface="Arial"/>
              </a:rPr>
              <a:t>container</a:t>
            </a:r>
            <a:endParaRPr sz="2000">
              <a:latin typeface="Arial"/>
              <a:cs typeface="Arial"/>
            </a:endParaRPr>
          </a:p>
        </p:txBody>
      </p:sp>
      <p:sp>
        <p:nvSpPr>
          <p:cNvPr id="6" name="object 6"/>
          <p:cNvSpPr txBox="1"/>
          <p:nvPr/>
        </p:nvSpPr>
        <p:spPr>
          <a:xfrm>
            <a:off x="1544193" y="4949936"/>
            <a:ext cx="180326" cy="1743278"/>
          </a:xfrm>
          <a:prstGeom prst="rect">
            <a:avLst/>
          </a:prstGeom>
        </p:spPr>
        <p:txBody>
          <a:bodyPr wrap="square" lIns="0" tIns="0" rIns="0" bIns="0" rtlCol="0">
            <a:noAutofit/>
          </a:bodyPr>
          <a:lstStyle/>
          <a:p>
            <a:pPr marL="12700" marR="185">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513"/>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620"/>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622"/>
              </a:spcBef>
            </a:pPr>
            <a:r>
              <a:rPr sz="2000" spc="0" dirty="0" smtClean="0">
                <a:solidFill>
                  <a:srgbClr val="333399"/>
                </a:solidFill>
                <a:latin typeface="Wingdings"/>
                <a:cs typeface="Wingdings"/>
              </a:rPr>
              <a:t></a:t>
            </a:r>
            <a:endParaRPr sz="2000">
              <a:latin typeface="Wingdings"/>
              <a:cs typeface="Wingdings"/>
            </a:endParaRPr>
          </a:p>
        </p:txBody>
      </p:sp>
      <p:sp>
        <p:nvSpPr>
          <p:cNvPr id="5" name="object 5"/>
          <p:cNvSpPr txBox="1"/>
          <p:nvPr/>
        </p:nvSpPr>
        <p:spPr>
          <a:xfrm>
            <a:off x="1830705" y="4949841"/>
            <a:ext cx="835942" cy="1743278"/>
          </a:xfrm>
          <a:prstGeom prst="rect">
            <a:avLst/>
          </a:prstGeom>
        </p:spPr>
        <p:txBody>
          <a:bodyPr wrap="square" lIns="0" tIns="0" rIns="0" bIns="0" rtlCol="0">
            <a:noAutofit/>
          </a:bodyPr>
          <a:lstStyle/>
          <a:p>
            <a:pPr marL="12700" marR="6297">
              <a:lnSpc>
                <a:spcPts val="2150"/>
              </a:lnSpc>
              <a:spcBef>
                <a:spcPts val="107"/>
              </a:spcBef>
            </a:pPr>
            <a:r>
              <a:rPr sz="2000" spc="0" dirty="0" smtClean="0">
                <a:solidFill>
                  <a:srgbClr val="5F5F5F"/>
                </a:solidFill>
                <a:latin typeface="Arial"/>
                <a:cs typeface="Arial"/>
              </a:rPr>
              <a:t>d</a:t>
            </a:r>
            <a:r>
              <a:rPr sz="2000" spc="4" dirty="0" smtClean="0">
                <a:solidFill>
                  <a:srgbClr val="5F5F5F"/>
                </a:solidFill>
                <a:latin typeface="Arial"/>
                <a:cs typeface="Arial"/>
              </a:rPr>
              <a:t>ock</a:t>
            </a:r>
            <a:r>
              <a:rPr sz="2000" spc="0" dirty="0" smtClean="0">
                <a:solidFill>
                  <a:srgbClr val="5F5F5F"/>
                </a:solidFill>
                <a:latin typeface="Arial"/>
                <a:cs typeface="Arial"/>
              </a:rPr>
              <a:t>er</a:t>
            </a:r>
            <a:endParaRPr sz="2000">
              <a:latin typeface="Arial"/>
              <a:cs typeface="Arial"/>
            </a:endParaRPr>
          </a:p>
          <a:p>
            <a:pPr marL="12700" marR="662">
              <a:lnSpc>
                <a:spcPct val="95825"/>
              </a:lnSpc>
              <a:spcBef>
                <a:spcPts val="1432"/>
              </a:spcBef>
            </a:pPr>
            <a:r>
              <a:rPr sz="2000" spc="0" dirty="0" smtClean="0">
                <a:solidFill>
                  <a:srgbClr val="5F5F5F"/>
                </a:solidFill>
                <a:latin typeface="Arial"/>
                <a:cs typeface="Arial"/>
              </a:rPr>
              <a:t>d</a:t>
            </a:r>
            <a:r>
              <a:rPr sz="2000" spc="4" dirty="0" smtClean="0">
                <a:solidFill>
                  <a:srgbClr val="5F5F5F"/>
                </a:solidFill>
                <a:latin typeface="Arial"/>
                <a:cs typeface="Arial"/>
              </a:rPr>
              <a:t>ock</a:t>
            </a:r>
            <a:r>
              <a:rPr sz="2000" spc="0" dirty="0" smtClean="0">
                <a:solidFill>
                  <a:srgbClr val="5F5F5F"/>
                </a:solidFill>
                <a:latin typeface="Arial"/>
                <a:cs typeface="Arial"/>
              </a:rPr>
              <a:t>er</a:t>
            </a:r>
            <a:endParaRPr sz="2000">
              <a:latin typeface="Arial"/>
              <a:cs typeface="Arial"/>
            </a:endParaRPr>
          </a:p>
          <a:p>
            <a:pPr marL="12700">
              <a:lnSpc>
                <a:spcPct val="95825"/>
              </a:lnSpc>
              <a:spcBef>
                <a:spcPts val="1540"/>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4" dirty="0" smtClean="0">
                <a:solidFill>
                  <a:srgbClr val="5F5F5F"/>
                </a:solidFill>
                <a:latin typeface="Arial"/>
                <a:cs typeface="Arial"/>
              </a:rPr>
              <a:t>k</a:t>
            </a:r>
            <a:r>
              <a:rPr sz="2000" spc="0" dirty="0" smtClean="0">
                <a:solidFill>
                  <a:srgbClr val="5F5F5F"/>
                </a:solidFill>
                <a:latin typeface="Arial"/>
                <a:cs typeface="Arial"/>
              </a:rPr>
              <a:t>er</a:t>
            </a:r>
            <a:endParaRPr sz="2000">
              <a:latin typeface="Arial"/>
              <a:cs typeface="Arial"/>
            </a:endParaRPr>
          </a:p>
          <a:p>
            <a:pPr marL="12700" marR="6297">
              <a:lnSpc>
                <a:spcPct val="95825"/>
              </a:lnSpc>
              <a:spcBef>
                <a:spcPts val="1542"/>
              </a:spcBef>
            </a:pPr>
            <a:r>
              <a:rPr sz="2000" spc="0" dirty="0" smtClean="0">
                <a:solidFill>
                  <a:srgbClr val="5F5F5F"/>
                </a:solidFill>
                <a:latin typeface="Arial"/>
                <a:cs typeface="Arial"/>
              </a:rPr>
              <a:t>d</a:t>
            </a:r>
            <a:r>
              <a:rPr sz="2000" spc="4" dirty="0" smtClean="0">
                <a:solidFill>
                  <a:srgbClr val="5F5F5F"/>
                </a:solidFill>
                <a:latin typeface="Arial"/>
                <a:cs typeface="Arial"/>
              </a:rPr>
              <a:t>ock</a:t>
            </a:r>
            <a:r>
              <a:rPr sz="2000" spc="0" dirty="0" smtClean="0">
                <a:solidFill>
                  <a:srgbClr val="5F5F5F"/>
                </a:solidFill>
                <a:latin typeface="Arial"/>
                <a:cs typeface="Arial"/>
              </a:rPr>
              <a:t>er</a:t>
            </a:r>
            <a:endParaRPr sz="2000">
              <a:latin typeface="Arial"/>
              <a:cs typeface="Arial"/>
            </a:endParaRPr>
          </a:p>
        </p:txBody>
      </p:sp>
      <p:sp>
        <p:nvSpPr>
          <p:cNvPr id="4" name="object 4"/>
          <p:cNvSpPr txBox="1"/>
          <p:nvPr/>
        </p:nvSpPr>
        <p:spPr>
          <a:xfrm>
            <a:off x="2663190" y="4949841"/>
            <a:ext cx="3279828" cy="767613"/>
          </a:xfrm>
          <a:prstGeom prst="rect">
            <a:avLst/>
          </a:prstGeom>
        </p:spPr>
        <p:txBody>
          <a:bodyPr wrap="square" lIns="0" tIns="0" rIns="0" bIns="0" rtlCol="0">
            <a:noAutofit/>
          </a:bodyPr>
          <a:lstStyle/>
          <a:p>
            <a:pPr marL="12700">
              <a:lnSpc>
                <a:spcPts val="2150"/>
              </a:lnSpc>
              <a:spcBef>
                <a:spcPts val="107"/>
              </a:spcBef>
            </a:pPr>
            <a:r>
              <a:rPr sz="2000" spc="4" dirty="0" smtClean="0">
                <a:solidFill>
                  <a:srgbClr val="5F5F5F"/>
                </a:solidFill>
                <a:latin typeface="Arial"/>
                <a:cs typeface="Arial"/>
              </a:rPr>
              <a:t>r</a:t>
            </a:r>
            <a:r>
              <a:rPr sz="2000" spc="0" dirty="0" smtClean="0">
                <a:solidFill>
                  <a:srgbClr val="5F5F5F"/>
                </a:solidFill>
                <a:latin typeface="Arial"/>
                <a:cs typeface="Arial"/>
              </a:rPr>
              <a:t>m</a:t>
            </a:r>
            <a:r>
              <a:rPr sz="2000" spc="-25" dirty="0" smtClean="0">
                <a:solidFill>
                  <a:srgbClr val="5F5F5F"/>
                </a:solidFill>
                <a:latin typeface="Arial"/>
                <a:cs typeface="Arial"/>
              </a:rPr>
              <a:t> </a:t>
            </a:r>
            <a:r>
              <a:rPr sz="2000" spc="0" dirty="0" smtClean="0">
                <a:solidFill>
                  <a:srgbClr val="5F5F5F"/>
                </a:solidFill>
                <a:latin typeface="Arial"/>
                <a:cs typeface="Arial"/>
              </a:rPr>
              <a:t>[O</a:t>
            </a:r>
            <a:r>
              <a:rPr sz="2000" spc="-9" dirty="0" smtClean="0">
                <a:solidFill>
                  <a:srgbClr val="5F5F5F"/>
                </a:solidFill>
                <a:latin typeface="Arial"/>
                <a:cs typeface="Arial"/>
              </a:rPr>
              <a:t>P</a:t>
            </a:r>
            <a:r>
              <a:rPr sz="2000" spc="0" dirty="0" smtClean="0">
                <a:solidFill>
                  <a:srgbClr val="5F5F5F"/>
                </a:solidFill>
                <a:latin typeface="Arial"/>
                <a:cs typeface="Arial"/>
              </a:rPr>
              <a:t>TIONS]</a:t>
            </a:r>
            <a:r>
              <a:rPr sz="2000" spc="-25" dirty="0" smtClean="0">
                <a:solidFill>
                  <a:srgbClr val="5F5F5F"/>
                </a:solidFill>
                <a:latin typeface="Arial"/>
                <a:cs typeface="Arial"/>
              </a:rPr>
              <a:t> </a:t>
            </a:r>
            <a:r>
              <a:rPr sz="2000" spc="0" dirty="0" smtClean="0">
                <a:solidFill>
                  <a:srgbClr val="5F5F5F"/>
                </a:solidFill>
                <a:latin typeface="Arial"/>
                <a:cs typeface="Arial"/>
              </a:rPr>
              <a:t>CO</a:t>
            </a:r>
            <a:r>
              <a:rPr sz="2000" spc="9" dirty="0" smtClean="0">
                <a:solidFill>
                  <a:srgbClr val="5F5F5F"/>
                </a:solidFill>
                <a:latin typeface="Arial"/>
                <a:cs typeface="Arial"/>
              </a:rPr>
              <a:t>N</a:t>
            </a:r>
            <a:r>
              <a:rPr sz="2000" spc="0" dirty="0" smtClean="0">
                <a:solidFill>
                  <a:srgbClr val="5F5F5F"/>
                </a:solidFill>
                <a:latin typeface="Arial"/>
                <a:cs typeface="Arial"/>
              </a:rPr>
              <a:t>TA</a:t>
            </a:r>
            <a:r>
              <a:rPr sz="2000" spc="-9" dirty="0" smtClean="0">
                <a:solidFill>
                  <a:srgbClr val="5F5F5F"/>
                </a:solidFill>
                <a:latin typeface="Arial"/>
                <a:cs typeface="Arial"/>
              </a:rPr>
              <a:t>I</a:t>
            </a:r>
            <a:r>
              <a:rPr sz="2000" spc="0" dirty="0" smtClean="0">
                <a:solidFill>
                  <a:srgbClr val="5F5F5F"/>
                </a:solidFill>
                <a:latin typeface="Arial"/>
                <a:cs typeface="Arial"/>
              </a:rPr>
              <a:t>NER</a:t>
            </a:r>
            <a:endParaRPr sz="2000">
              <a:latin typeface="Arial"/>
              <a:cs typeface="Arial"/>
            </a:endParaRPr>
          </a:p>
          <a:p>
            <a:pPr marL="12700" marR="38176">
              <a:lnSpc>
                <a:spcPct val="95825"/>
              </a:lnSpc>
              <a:spcBef>
                <a:spcPts val="1432"/>
              </a:spcBef>
            </a:pPr>
            <a:r>
              <a:rPr sz="2000" spc="4" dirty="0" smtClean="0">
                <a:solidFill>
                  <a:srgbClr val="5F5F5F"/>
                </a:solidFill>
                <a:latin typeface="Arial"/>
                <a:cs typeface="Arial"/>
              </a:rPr>
              <a:t>r</a:t>
            </a:r>
            <a:r>
              <a:rPr sz="2000" spc="0" dirty="0" smtClean="0">
                <a:solidFill>
                  <a:srgbClr val="5F5F5F"/>
                </a:solidFill>
                <a:latin typeface="Arial"/>
                <a:cs typeface="Arial"/>
              </a:rPr>
              <a:t>m</a:t>
            </a:r>
            <a:r>
              <a:rPr sz="2000" spc="-25" dirty="0" smtClean="0">
                <a:solidFill>
                  <a:srgbClr val="5F5F5F"/>
                </a:solidFill>
                <a:latin typeface="Arial"/>
                <a:cs typeface="Arial"/>
              </a:rPr>
              <a:t> </a:t>
            </a:r>
            <a:r>
              <a:rPr sz="2000" spc="0" dirty="0" smtClean="0">
                <a:solidFill>
                  <a:srgbClr val="5F5F5F"/>
                </a:solidFill>
                <a:latin typeface="Arial"/>
                <a:cs typeface="Arial"/>
              </a:rPr>
              <a:t>determin</a:t>
            </a:r>
            <a:r>
              <a:rPr sz="2000" spc="4" dirty="0" smtClean="0">
                <a:solidFill>
                  <a:srgbClr val="5F5F5F"/>
                </a:solidFill>
                <a:latin typeface="Arial"/>
                <a:cs typeface="Arial"/>
              </a:rPr>
              <a:t>e</a:t>
            </a:r>
            <a:r>
              <a:rPr sz="2000" spc="0" dirty="0" smtClean="0">
                <a:solidFill>
                  <a:srgbClr val="5F5F5F"/>
                </a:solidFill>
                <a:latin typeface="Arial"/>
                <a:cs typeface="Arial"/>
              </a:rPr>
              <a:t>d_meitn</a:t>
            </a:r>
            <a:r>
              <a:rPr sz="2000" spc="-9" dirty="0" smtClean="0">
                <a:solidFill>
                  <a:srgbClr val="5F5F5F"/>
                </a:solidFill>
                <a:latin typeface="Arial"/>
                <a:cs typeface="Arial"/>
              </a:rPr>
              <a:t>e</a:t>
            </a:r>
            <a:r>
              <a:rPr sz="2000" spc="0" dirty="0" smtClean="0">
                <a:solidFill>
                  <a:srgbClr val="5F5F5F"/>
                </a:solidFill>
                <a:latin typeface="Arial"/>
                <a:cs typeface="Arial"/>
              </a:rPr>
              <a:t>r</a:t>
            </a:r>
            <a:endParaRPr sz="2000">
              <a:latin typeface="Arial"/>
              <a:cs typeface="Arial"/>
            </a:endParaRPr>
          </a:p>
        </p:txBody>
      </p:sp>
      <p:sp>
        <p:nvSpPr>
          <p:cNvPr id="3" name="object 3"/>
          <p:cNvSpPr txBox="1"/>
          <p:nvPr/>
        </p:nvSpPr>
        <p:spPr>
          <a:xfrm>
            <a:off x="5948668" y="4949841"/>
            <a:ext cx="1915705"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[CONTAINE</a:t>
            </a:r>
            <a:r>
              <a:rPr sz="2000" spc="4" dirty="0" smtClean="0">
                <a:solidFill>
                  <a:srgbClr val="5F5F5F"/>
                </a:solidFill>
                <a:latin typeface="Arial"/>
                <a:cs typeface="Arial"/>
              </a:rPr>
              <a:t>R</a:t>
            </a:r>
            <a:r>
              <a:rPr sz="2000" spc="-4" dirty="0" smtClean="0">
                <a:solidFill>
                  <a:srgbClr val="5F5F5F"/>
                </a:solidFill>
                <a:latin typeface="Arial"/>
                <a:cs typeface="Arial"/>
              </a:rPr>
              <a:t>...]</a:t>
            </a:r>
            <a:endParaRPr sz="2000">
              <a:latin typeface="Arial"/>
              <a:cs typeface="Arial"/>
            </a:endParaRPr>
          </a:p>
        </p:txBody>
      </p:sp>
      <p:sp>
        <p:nvSpPr>
          <p:cNvPr id="2" name="object 2"/>
          <p:cNvSpPr txBox="1"/>
          <p:nvPr/>
        </p:nvSpPr>
        <p:spPr>
          <a:xfrm>
            <a:off x="2663190" y="5924979"/>
            <a:ext cx="3895465" cy="768139"/>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rmi</a:t>
            </a:r>
            <a:r>
              <a:rPr sz="2000" spc="-14" dirty="0" smtClean="0">
                <a:solidFill>
                  <a:srgbClr val="5F5F5F"/>
                </a:solidFill>
                <a:latin typeface="Arial"/>
                <a:cs typeface="Arial"/>
              </a:rPr>
              <a:t> </a:t>
            </a:r>
            <a:r>
              <a:rPr sz="2000" spc="0" dirty="0" smtClean="0">
                <a:solidFill>
                  <a:srgbClr val="5F5F5F"/>
                </a:solidFill>
                <a:latin typeface="Arial"/>
                <a:cs typeface="Arial"/>
              </a:rPr>
              <a:t>[</a:t>
            </a:r>
            <a:r>
              <a:rPr sz="2000" spc="-4" dirty="0" smtClean="0">
                <a:solidFill>
                  <a:srgbClr val="5F5F5F"/>
                </a:solidFill>
                <a:latin typeface="Arial"/>
                <a:cs typeface="Arial"/>
              </a:rPr>
              <a:t>OP</a:t>
            </a:r>
            <a:r>
              <a:rPr sz="2000" spc="0" dirty="0" smtClean="0">
                <a:solidFill>
                  <a:srgbClr val="5F5F5F"/>
                </a:solidFill>
                <a:latin typeface="Arial"/>
                <a:cs typeface="Arial"/>
              </a:rPr>
              <a:t>T</a:t>
            </a:r>
            <a:r>
              <a:rPr sz="2000" spc="-9" dirty="0" smtClean="0">
                <a:solidFill>
                  <a:srgbClr val="5F5F5F"/>
                </a:solidFill>
                <a:latin typeface="Arial"/>
                <a:cs typeface="Arial"/>
              </a:rPr>
              <a:t>I</a:t>
            </a:r>
            <a:r>
              <a:rPr sz="2000" spc="0" dirty="0" smtClean="0">
                <a:solidFill>
                  <a:srgbClr val="5F5F5F"/>
                </a:solidFill>
                <a:latin typeface="Arial"/>
                <a:cs typeface="Arial"/>
              </a:rPr>
              <a:t>ONS]</a:t>
            </a:r>
            <a:r>
              <a:rPr sz="2000" spc="-34" dirty="0" smtClean="0">
                <a:solidFill>
                  <a:srgbClr val="5F5F5F"/>
                </a:solidFill>
                <a:latin typeface="Arial"/>
                <a:cs typeface="Arial"/>
              </a:rPr>
              <a:t> </a:t>
            </a:r>
            <a:r>
              <a:rPr sz="2000" spc="0" dirty="0" smtClean="0">
                <a:solidFill>
                  <a:srgbClr val="5F5F5F"/>
                </a:solidFill>
                <a:latin typeface="Arial"/>
                <a:cs typeface="Arial"/>
              </a:rPr>
              <a:t>I</a:t>
            </a:r>
            <a:r>
              <a:rPr sz="2000" spc="-9" dirty="0" smtClean="0">
                <a:solidFill>
                  <a:srgbClr val="5F5F5F"/>
                </a:solidFill>
                <a:latin typeface="Arial"/>
                <a:cs typeface="Arial"/>
              </a:rPr>
              <a:t>M</a:t>
            </a:r>
            <a:r>
              <a:rPr sz="2000" spc="-4" dirty="0" smtClean="0">
                <a:solidFill>
                  <a:srgbClr val="5F5F5F"/>
                </a:solidFill>
                <a:latin typeface="Arial"/>
                <a:cs typeface="Arial"/>
              </a:rPr>
              <a:t>A</a:t>
            </a:r>
            <a:r>
              <a:rPr sz="2000" spc="0" dirty="0" smtClean="0">
                <a:solidFill>
                  <a:srgbClr val="5F5F5F"/>
                </a:solidFill>
                <a:latin typeface="Arial"/>
                <a:cs typeface="Arial"/>
              </a:rPr>
              <a:t>GE </a:t>
            </a:r>
            <a:r>
              <a:rPr sz="2000" spc="-9" dirty="0" smtClean="0">
                <a:solidFill>
                  <a:srgbClr val="5F5F5F"/>
                </a:solidFill>
                <a:latin typeface="Arial"/>
                <a:cs typeface="Arial"/>
              </a:rPr>
              <a:t>[</a:t>
            </a:r>
            <a:r>
              <a:rPr sz="2000" spc="0" dirty="0" smtClean="0">
                <a:solidFill>
                  <a:srgbClr val="5F5F5F"/>
                </a:solidFill>
                <a:latin typeface="Arial"/>
                <a:cs typeface="Arial"/>
              </a:rPr>
              <a:t>I</a:t>
            </a:r>
            <a:r>
              <a:rPr sz="2000" spc="-9" dirty="0" smtClean="0">
                <a:solidFill>
                  <a:srgbClr val="5F5F5F"/>
                </a:solidFill>
                <a:latin typeface="Arial"/>
                <a:cs typeface="Arial"/>
              </a:rPr>
              <a:t>M</a:t>
            </a:r>
            <a:r>
              <a:rPr sz="2000" spc="-4" dirty="0" smtClean="0">
                <a:solidFill>
                  <a:srgbClr val="5F5F5F"/>
                </a:solidFill>
                <a:latin typeface="Arial"/>
                <a:cs typeface="Arial"/>
              </a:rPr>
              <a:t>A</a:t>
            </a:r>
            <a:r>
              <a:rPr sz="2000" spc="0" dirty="0" smtClean="0">
                <a:solidFill>
                  <a:srgbClr val="5F5F5F"/>
                </a:solidFill>
                <a:latin typeface="Arial"/>
                <a:cs typeface="Arial"/>
              </a:rPr>
              <a:t>GE</a:t>
            </a:r>
            <a:r>
              <a:rPr sz="2000" spc="-4" dirty="0" smtClean="0">
                <a:solidFill>
                  <a:srgbClr val="5F5F5F"/>
                </a:solidFill>
                <a:latin typeface="Arial"/>
                <a:cs typeface="Arial"/>
              </a:rPr>
              <a:t>...]</a:t>
            </a:r>
            <a:endParaRPr sz="2000">
              <a:latin typeface="Arial"/>
              <a:cs typeface="Arial"/>
            </a:endParaRPr>
          </a:p>
          <a:p>
            <a:pPr marL="12700" marR="38221">
              <a:lnSpc>
                <a:spcPct val="95825"/>
              </a:lnSpc>
              <a:spcBef>
                <a:spcPts val="1435"/>
              </a:spcBef>
            </a:pPr>
            <a:r>
              <a:rPr sz="2000" spc="0" dirty="0" smtClean="0">
                <a:solidFill>
                  <a:srgbClr val="5F5F5F"/>
                </a:solidFill>
                <a:latin typeface="Arial"/>
                <a:cs typeface="Arial"/>
              </a:rPr>
              <a:t>rmi</a:t>
            </a:r>
            <a:r>
              <a:rPr sz="2000" spc="-9" dirty="0" smtClean="0">
                <a:solidFill>
                  <a:srgbClr val="5F5F5F"/>
                </a:solidFill>
                <a:latin typeface="Arial"/>
                <a:cs typeface="Arial"/>
              </a:rPr>
              <a:t> </a:t>
            </a:r>
            <a:r>
              <a:rPr sz="2000" spc="0" dirty="0" smtClean="0">
                <a:solidFill>
                  <a:srgbClr val="5F5F5F"/>
                </a:solidFill>
                <a:latin typeface="Arial"/>
                <a:cs typeface="Arial"/>
              </a:rPr>
              <a:t>testimage:</a:t>
            </a:r>
            <a:r>
              <a:rPr sz="2000" spc="-9" dirty="0" smtClean="0">
                <a:solidFill>
                  <a:srgbClr val="5F5F5F"/>
                </a:solidFill>
                <a:latin typeface="Arial"/>
                <a:cs typeface="Arial"/>
              </a:rPr>
              <a:t>t</a:t>
            </a:r>
            <a:r>
              <a:rPr sz="2000" spc="0" dirty="0" smtClean="0">
                <a:solidFill>
                  <a:srgbClr val="5F5F5F"/>
                </a:solidFill>
                <a:latin typeface="Arial"/>
                <a:cs typeface="Arial"/>
              </a:rPr>
              <a:t>e</a:t>
            </a:r>
            <a:r>
              <a:rPr sz="2000" spc="4" dirty="0" smtClean="0">
                <a:solidFill>
                  <a:srgbClr val="5F5F5F"/>
                </a:solidFill>
                <a:latin typeface="Arial"/>
                <a:cs typeface="Arial"/>
              </a:rPr>
              <a:t>s</a:t>
            </a:r>
            <a:r>
              <a:rPr sz="2000" spc="0" dirty="0" smtClean="0">
                <a:solidFill>
                  <a:srgbClr val="5F5F5F"/>
                </a:solidFill>
                <a:latin typeface="Arial"/>
                <a:cs typeface="Arial"/>
              </a:rPr>
              <a:t>t</a:t>
            </a:r>
            <a:endParaRPr sz="200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txBox="1"/>
          <p:nvPr/>
        </p:nvSpPr>
        <p:spPr>
          <a:xfrm>
            <a:off x="126898" y="201549"/>
            <a:ext cx="4443913"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Image</a:t>
            </a:r>
            <a:r>
              <a:rPr sz="4800" b="1" spc="-14" baseline="3413" dirty="0" smtClean="0">
                <a:latin typeface="Calibri"/>
                <a:cs typeface="Calibri"/>
              </a:rPr>
              <a:t> </a:t>
            </a:r>
            <a:r>
              <a:rPr sz="4800" b="1" spc="0" baseline="3413" dirty="0" smtClean="0">
                <a:latin typeface="Calibri"/>
                <a:cs typeface="Calibri"/>
              </a:rPr>
              <a:t>Operat</a:t>
            </a:r>
            <a:r>
              <a:rPr sz="4800" b="1" spc="4" baseline="3413" dirty="0" smtClean="0">
                <a:latin typeface="Calibri"/>
                <a:cs typeface="Calibri"/>
              </a:rPr>
              <a:t>i</a:t>
            </a:r>
            <a:r>
              <a:rPr sz="4800" b="1" spc="0" baseline="3413" dirty="0" smtClean="0">
                <a:latin typeface="Calibri"/>
                <a:cs typeface="Calibri"/>
              </a:rPr>
              <a:t>ons</a:t>
            </a:r>
            <a:r>
              <a:rPr sz="4800" b="1" spc="-34" baseline="3413" dirty="0" smtClean="0">
                <a:latin typeface="Calibri"/>
                <a:cs typeface="Calibri"/>
              </a:rPr>
              <a:t> </a:t>
            </a:r>
            <a:r>
              <a:rPr sz="4800" b="1" spc="0" baseline="3413" dirty="0" smtClean="0">
                <a:latin typeface="Calibri"/>
                <a:cs typeface="Calibri"/>
              </a:rPr>
              <a:t>cont</a:t>
            </a:r>
            <a:r>
              <a:rPr sz="4800" b="1" spc="4" baseline="3413" dirty="0" smtClean="0">
                <a:latin typeface="Calibri"/>
                <a:cs typeface="Calibri"/>
              </a:rPr>
              <a:t>d</a:t>
            </a:r>
            <a:r>
              <a:rPr sz="4800" b="1" spc="0" baseline="3413" dirty="0" smtClean="0">
                <a:latin typeface="Calibri"/>
                <a:cs typeface="Calibri"/>
              </a:rPr>
              <a:t>…</a:t>
            </a:r>
            <a:endParaRPr sz="3200">
              <a:latin typeface="Calibri"/>
              <a:cs typeface="Calibri"/>
            </a:endParaRPr>
          </a:p>
        </p:txBody>
      </p:sp>
      <p:sp>
        <p:nvSpPr>
          <p:cNvPr id="13" name="object 13"/>
          <p:cNvSpPr txBox="1"/>
          <p:nvPr/>
        </p:nvSpPr>
        <p:spPr>
          <a:xfrm>
            <a:off x="474370" y="1200007"/>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12" name="object 12"/>
          <p:cNvSpPr txBox="1"/>
          <p:nvPr/>
        </p:nvSpPr>
        <p:spPr>
          <a:xfrm>
            <a:off x="817270" y="1199912"/>
            <a:ext cx="1872619"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Tagging</a:t>
            </a:r>
            <a:r>
              <a:rPr sz="2000" spc="-9" dirty="0" smtClean="0">
                <a:solidFill>
                  <a:srgbClr val="5F5F5F"/>
                </a:solidFill>
                <a:latin typeface="Arial"/>
                <a:cs typeface="Arial"/>
              </a:rPr>
              <a:t> </a:t>
            </a:r>
            <a:r>
              <a:rPr sz="2000" spc="0" dirty="0" smtClean="0">
                <a:solidFill>
                  <a:srgbClr val="5F5F5F"/>
                </a:solidFill>
                <a:latin typeface="Arial"/>
                <a:cs typeface="Arial"/>
              </a:rPr>
              <a:t>images</a:t>
            </a:r>
            <a:endParaRPr sz="2000">
              <a:latin typeface="Arial"/>
              <a:cs typeface="Arial"/>
            </a:endParaRPr>
          </a:p>
        </p:txBody>
      </p:sp>
      <p:sp>
        <p:nvSpPr>
          <p:cNvPr id="11" name="object 11"/>
          <p:cNvSpPr txBox="1"/>
          <p:nvPr/>
        </p:nvSpPr>
        <p:spPr>
          <a:xfrm>
            <a:off x="931570" y="1687687"/>
            <a:ext cx="180140" cy="76784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a:lnSpc>
                <a:spcPct val="92488"/>
              </a:lnSpc>
              <a:spcBef>
                <a:spcPts val="1515"/>
              </a:spcBef>
            </a:pPr>
            <a:r>
              <a:rPr sz="2000" spc="0" dirty="0" smtClean="0">
                <a:solidFill>
                  <a:srgbClr val="333399"/>
                </a:solidFill>
                <a:latin typeface="Wingdings"/>
                <a:cs typeface="Wingdings"/>
              </a:rPr>
              <a:t></a:t>
            </a:r>
            <a:endParaRPr sz="2000">
              <a:latin typeface="Wingdings"/>
              <a:cs typeface="Wingdings"/>
            </a:endParaRPr>
          </a:p>
        </p:txBody>
      </p:sp>
      <p:sp>
        <p:nvSpPr>
          <p:cNvPr id="10" name="object 10"/>
          <p:cNvSpPr txBox="1"/>
          <p:nvPr/>
        </p:nvSpPr>
        <p:spPr>
          <a:xfrm>
            <a:off x="1218082" y="1687592"/>
            <a:ext cx="4489434" cy="767842"/>
          </a:xfrm>
          <a:prstGeom prst="rect">
            <a:avLst/>
          </a:prstGeom>
        </p:spPr>
        <p:txBody>
          <a:bodyPr wrap="square" lIns="0" tIns="0" rIns="0" bIns="0" rtlCol="0">
            <a:noAutofit/>
          </a:bodyPr>
          <a:lstStyle/>
          <a:p>
            <a:pPr marL="12700" marR="38176">
              <a:lnSpc>
                <a:spcPts val="2150"/>
              </a:lnSpc>
              <a:spcBef>
                <a:spcPts val="107"/>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tag</a:t>
            </a:r>
            <a:r>
              <a:rPr sz="2000" spc="-14" dirty="0" smtClean="0">
                <a:solidFill>
                  <a:srgbClr val="5F5F5F"/>
                </a:solidFill>
                <a:latin typeface="Arial"/>
                <a:cs typeface="Arial"/>
              </a:rPr>
              <a:t> </a:t>
            </a:r>
            <a:r>
              <a:rPr sz="2000" spc="0" dirty="0" smtClean="0">
                <a:solidFill>
                  <a:srgbClr val="5F5F5F"/>
                </a:solidFill>
                <a:latin typeface="Arial"/>
                <a:cs typeface="Arial"/>
              </a:rPr>
              <a:t>testimage:</a:t>
            </a:r>
            <a:r>
              <a:rPr sz="2000" spc="-9" dirty="0" smtClean="0">
                <a:solidFill>
                  <a:srgbClr val="5F5F5F"/>
                </a:solidFill>
                <a:latin typeface="Arial"/>
                <a:cs typeface="Arial"/>
              </a:rPr>
              <a:t>t</a:t>
            </a:r>
            <a:r>
              <a:rPr sz="2000" spc="0" dirty="0" smtClean="0">
                <a:solidFill>
                  <a:srgbClr val="5F5F5F"/>
                </a:solidFill>
                <a:latin typeface="Arial"/>
                <a:cs typeface="Arial"/>
              </a:rPr>
              <a:t>e</a:t>
            </a:r>
            <a:r>
              <a:rPr sz="2000" spc="4" dirty="0" smtClean="0">
                <a:solidFill>
                  <a:srgbClr val="5F5F5F"/>
                </a:solidFill>
                <a:latin typeface="Arial"/>
                <a:cs typeface="Arial"/>
              </a:rPr>
              <a:t>s</a:t>
            </a:r>
            <a:r>
              <a:rPr sz="2000" spc="0" dirty="0" smtClean="0">
                <a:solidFill>
                  <a:srgbClr val="5F5F5F"/>
                </a:solidFill>
                <a:latin typeface="Arial"/>
                <a:cs typeface="Arial"/>
              </a:rPr>
              <a:t>t</a:t>
            </a:r>
            <a:r>
              <a:rPr sz="2000" spc="-50" dirty="0" smtClean="0">
                <a:solidFill>
                  <a:srgbClr val="5F5F5F"/>
                </a:solidFill>
                <a:latin typeface="Arial"/>
                <a:cs typeface="Arial"/>
              </a:rPr>
              <a:t> </a:t>
            </a:r>
            <a:r>
              <a:rPr sz="2000" spc="0" dirty="0" smtClean="0">
                <a:solidFill>
                  <a:srgbClr val="5F5F5F"/>
                </a:solidFill>
                <a:latin typeface="Arial"/>
                <a:cs typeface="Arial"/>
              </a:rPr>
              <a:t>test</a:t>
            </a:r>
            <a:r>
              <a:rPr sz="2000" spc="-9" dirty="0" smtClean="0">
                <a:solidFill>
                  <a:srgbClr val="5F5F5F"/>
                </a:solidFill>
                <a:latin typeface="Arial"/>
                <a:cs typeface="Arial"/>
              </a:rPr>
              <a:t>t</a:t>
            </a:r>
            <a:r>
              <a:rPr sz="2000" spc="0" dirty="0" smtClean="0">
                <a:solidFill>
                  <a:srgbClr val="5F5F5F"/>
                </a:solidFill>
                <a:latin typeface="Arial"/>
                <a:cs typeface="Arial"/>
              </a:rPr>
              <a:t>ag:1</a:t>
            </a:r>
            <a:endParaRPr sz="2000">
              <a:latin typeface="Arial"/>
              <a:cs typeface="Arial"/>
            </a:endParaRPr>
          </a:p>
          <a:p>
            <a:pPr marL="12700">
              <a:lnSpc>
                <a:spcPct val="95825"/>
              </a:lnSpc>
              <a:spcBef>
                <a:spcPts val="1434"/>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tag</a:t>
            </a:r>
            <a:r>
              <a:rPr sz="2000" spc="-14" dirty="0" smtClean="0">
                <a:solidFill>
                  <a:srgbClr val="5F5F5F"/>
                </a:solidFill>
                <a:latin typeface="Arial"/>
                <a:cs typeface="Arial"/>
              </a:rPr>
              <a:t> </a:t>
            </a:r>
            <a:r>
              <a:rPr sz="2000" spc="0" dirty="0" smtClean="0">
                <a:solidFill>
                  <a:srgbClr val="5F5F5F"/>
                </a:solidFill>
                <a:latin typeface="Arial"/>
                <a:cs typeface="Arial"/>
              </a:rPr>
              <a:t>I</a:t>
            </a:r>
            <a:r>
              <a:rPr sz="2000" spc="-4" dirty="0" smtClean="0">
                <a:solidFill>
                  <a:srgbClr val="5F5F5F"/>
                </a:solidFill>
                <a:latin typeface="Arial"/>
                <a:cs typeface="Arial"/>
              </a:rPr>
              <a:t>M</a:t>
            </a:r>
            <a:r>
              <a:rPr sz="2000" spc="0" dirty="0" smtClean="0">
                <a:solidFill>
                  <a:srgbClr val="5F5F5F"/>
                </a:solidFill>
                <a:latin typeface="Arial"/>
                <a:cs typeface="Arial"/>
              </a:rPr>
              <a:t>AG</a:t>
            </a:r>
            <a:r>
              <a:rPr sz="2000" spc="-9" dirty="0" smtClean="0">
                <a:solidFill>
                  <a:srgbClr val="5F5F5F"/>
                </a:solidFill>
                <a:latin typeface="Arial"/>
                <a:cs typeface="Arial"/>
              </a:rPr>
              <a:t>E</a:t>
            </a:r>
            <a:r>
              <a:rPr sz="2000" spc="0" dirty="0" smtClean="0">
                <a:solidFill>
                  <a:srgbClr val="5F5F5F"/>
                </a:solidFill>
                <a:latin typeface="Arial"/>
                <a:cs typeface="Arial"/>
              </a:rPr>
              <a:t>[</a:t>
            </a:r>
            <a:r>
              <a:rPr sz="2000" spc="-9" dirty="0" smtClean="0">
                <a:solidFill>
                  <a:srgbClr val="5F5F5F"/>
                </a:solidFill>
                <a:latin typeface="Arial"/>
                <a:cs typeface="Arial"/>
              </a:rPr>
              <a:t>:</a:t>
            </a:r>
            <a:r>
              <a:rPr sz="2000" spc="0" dirty="0" smtClean="0">
                <a:solidFill>
                  <a:srgbClr val="5F5F5F"/>
                </a:solidFill>
                <a:latin typeface="Arial"/>
                <a:cs typeface="Arial"/>
              </a:rPr>
              <a:t>TAG]</a:t>
            </a:r>
            <a:r>
              <a:rPr sz="2000" spc="-34" dirty="0" smtClean="0">
                <a:solidFill>
                  <a:srgbClr val="5F5F5F"/>
                </a:solidFill>
                <a:latin typeface="Arial"/>
                <a:cs typeface="Arial"/>
              </a:rPr>
              <a:t> </a:t>
            </a:r>
            <a:r>
              <a:rPr sz="2000" spc="0" dirty="0" smtClean="0">
                <a:solidFill>
                  <a:srgbClr val="5F5F5F"/>
                </a:solidFill>
                <a:latin typeface="Arial"/>
                <a:cs typeface="Arial"/>
              </a:rPr>
              <a:t>I</a:t>
            </a:r>
            <a:r>
              <a:rPr sz="2000" spc="-4" dirty="0" smtClean="0">
                <a:solidFill>
                  <a:srgbClr val="5F5F5F"/>
                </a:solidFill>
                <a:latin typeface="Arial"/>
                <a:cs typeface="Arial"/>
              </a:rPr>
              <a:t>M</a:t>
            </a:r>
            <a:r>
              <a:rPr sz="2000" spc="0" dirty="0" smtClean="0">
                <a:solidFill>
                  <a:srgbClr val="5F5F5F"/>
                </a:solidFill>
                <a:latin typeface="Arial"/>
                <a:cs typeface="Arial"/>
              </a:rPr>
              <a:t>AG</a:t>
            </a:r>
            <a:r>
              <a:rPr sz="2000" spc="-9" dirty="0" smtClean="0">
                <a:solidFill>
                  <a:srgbClr val="5F5F5F"/>
                </a:solidFill>
                <a:latin typeface="Arial"/>
                <a:cs typeface="Arial"/>
              </a:rPr>
              <a:t>E</a:t>
            </a:r>
            <a:r>
              <a:rPr sz="2000" spc="0" dirty="0" smtClean="0">
                <a:solidFill>
                  <a:srgbClr val="5F5F5F"/>
                </a:solidFill>
                <a:latin typeface="Arial"/>
                <a:cs typeface="Arial"/>
              </a:rPr>
              <a:t>[</a:t>
            </a:r>
            <a:r>
              <a:rPr sz="2000" spc="-9" dirty="0" smtClean="0">
                <a:solidFill>
                  <a:srgbClr val="5F5F5F"/>
                </a:solidFill>
                <a:latin typeface="Arial"/>
                <a:cs typeface="Arial"/>
              </a:rPr>
              <a:t>:</a:t>
            </a:r>
            <a:r>
              <a:rPr sz="2000" spc="0" dirty="0" smtClean="0">
                <a:solidFill>
                  <a:srgbClr val="5F5F5F"/>
                </a:solidFill>
                <a:latin typeface="Arial"/>
                <a:cs typeface="Arial"/>
              </a:rPr>
              <a:t>TAG]</a:t>
            </a:r>
            <a:endParaRPr sz="2000">
              <a:latin typeface="Arial"/>
              <a:cs typeface="Arial"/>
            </a:endParaRPr>
          </a:p>
        </p:txBody>
      </p:sp>
      <p:sp>
        <p:nvSpPr>
          <p:cNvPr id="9" name="object 9"/>
          <p:cNvSpPr txBox="1"/>
          <p:nvPr/>
        </p:nvSpPr>
        <p:spPr>
          <a:xfrm>
            <a:off x="474370" y="2663301"/>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8" name="object 8"/>
          <p:cNvSpPr txBox="1"/>
          <p:nvPr/>
        </p:nvSpPr>
        <p:spPr>
          <a:xfrm>
            <a:off x="817270" y="2663206"/>
            <a:ext cx="3000853" cy="279908"/>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Sa</a:t>
            </a:r>
            <a:r>
              <a:rPr sz="2000" spc="-9" dirty="0" smtClean="0">
                <a:solidFill>
                  <a:srgbClr val="5F5F5F"/>
                </a:solidFill>
                <a:latin typeface="Arial"/>
                <a:cs typeface="Arial"/>
              </a:rPr>
              <a:t>v</a:t>
            </a:r>
            <a:r>
              <a:rPr sz="2000" spc="0" dirty="0" smtClean="0">
                <a:solidFill>
                  <a:srgbClr val="5F5F5F"/>
                </a:solidFill>
                <a:latin typeface="Arial"/>
                <a:cs typeface="Arial"/>
              </a:rPr>
              <a:t>e and</a:t>
            </a:r>
            <a:r>
              <a:rPr sz="2000" spc="-14" dirty="0" smtClean="0">
                <a:solidFill>
                  <a:srgbClr val="5F5F5F"/>
                </a:solidFill>
                <a:latin typeface="Arial"/>
                <a:cs typeface="Arial"/>
              </a:rPr>
              <a:t> </a:t>
            </a:r>
            <a:r>
              <a:rPr sz="2000" spc="0" dirty="0" smtClean="0">
                <a:solidFill>
                  <a:srgbClr val="5F5F5F"/>
                </a:solidFill>
                <a:latin typeface="Arial"/>
                <a:cs typeface="Arial"/>
              </a:rPr>
              <a:t>load</a:t>
            </a:r>
            <a:r>
              <a:rPr sz="2000" spc="-9" dirty="0" smtClean="0">
                <a:solidFill>
                  <a:srgbClr val="5F5F5F"/>
                </a:solidFill>
                <a:latin typeface="Arial"/>
                <a:cs typeface="Arial"/>
              </a:rPr>
              <a:t> </a:t>
            </a:r>
            <a:r>
              <a:rPr sz="2000" spc="0" dirty="0" smtClean="0">
                <a:solidFill>
                  <a:srgbClr val="5F5F5F"/>
                </a:solidFill>
                <a:latin typeface="Arial"/>
                <a:cs typeface="Arial"/>
              </a:rPr>
              <a:t>the images</a:t>
            </a:r>
            <a:endParaRPr sz="2000">
              <a:latin typeface="Arial"/>
              <a:cs typeface="Arial"/>
            </a:endParaRPr>
          </a:p>
        </p:txBody>
      </p:sp>
      <p:sp>
        <p:nvSpPr>
          <p:cNvPr id="7" name="object 7"/>
          <p:cNvSpPr txBox="1"/>
          <p:nvPr/>
        </p:nvSpPr>
        <p:spPr>
          <a:xfrm>
            <a:off x="931570" y="3150734"/>
            <a:ext cx="180326" cy="768215"/>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516"/>
              </a:spcBef>
            </a:pPr>
            <a:r>
              <a:rPr sz="2000" spc="0" dirty="0" smtClean="0">
                <a:solidFill>
                  <a:srgbClr val="333399"/>
                </a:solidFill>
                <a:latin typeface="Wingdings"/>
                <a:cs typeface="Wingdings"/>
              </a:rPr>
              <a:t></a:t>
            </a:r>
            <a:endParaRPr sz="2000">
              <a:latin typeface="Wingdings"/>
              <a:cs typeface="Wingdings"/>
            </a:endParaRPr>
          </a:p>
        </p:txBody>
      </p:sp>
      <p:sp>
        <p:nvSpPr>
          <p:cNvPr id="6" name="object 6"/>
          <p:cNvSpPr txBox="1"/>
          <p:nvPr/>
        </p:nvSpPr>
        <p:spPr>
          <a:xfrm>
            <a:off x="1218082" y="3150639"/>
            <a:ext cx="4981270" cy="768215"/>
          </a:xfrm>
          <a:prstGeom prst="rect">
            <a:avLst/>
          </a:prstGeom>
        </p:spPr>
        <p:txBody>
          <a:bodyPr wrap="square" lIns="0" tIns="0" rIns="0" bIns="0" rtlCol="0">
            <a:noAutofit/>
          </a:bodyPr>
          <a:lstStyle/>
          <a:p>
            <a:pPr marL="82778">
              <a:lnSpc>
                <a:spcPts val="2150"/>
              </a:lnSpc>
              <a:spcBef>
                <a:spcPts val="107"/>
              </a:spcBef>
            </a:pPr>
            <a:r>
              <a:rPr sz="2000" spc="0" dirty="0" smtClean="0">
                <a:solidFill>
                  <a:srgbClr val="5F5F5F"/>
                </a:solidFill>
                <a:latin typeface="Arial"/>
                <a:cs typeface="Arial"/>
              </a:rPr>
              <a:t>doc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29" dirty="0" smtClean="0">
                <a:solidFill>
                  <a:srgbClr val="5F5F5F"/>
                </a:solidFill>
                <a:latin typeface="Arial"/>
                <a:cs typeface="Arial"/>
              </a:rPr>
              <a:t> </a:t>
            </a:r>
            <a:r>
              <a:rPr sz="2000" spc="0" dirty="0" smtClean="0">
                <a:solidFill>
                  <a:srgbClr val="5F5F5F"/>
                </a:solidFill>
                <a:latin typeface="Arial"/>
                <a:cs typeface="Arial"/>
              </a:rPr>
              <a:t>save</a:t>
            </a:r>
            <a:r>
              <a:rPr sz="2000" spc="-14" dirty="0" smtClean="0">
                <a:solidFill>
                  <a:srgbClr val="5F5F5F"/>
                </a:solidFill>
                <a:latin typeface="Arial"/>
                <a:cs typeface="Arial"/>
              </a:rPr>
              <a:t> </a:t>
            </a:r>
            <a:r>
              <a:rPr sz="2000" spc="0" dirty="0" smtClean="0">
                <a:solidFill>
                  <a:srgbClr val="5F5F5F"/>
                </a:solidFill>
                <a:latin typeface="Arial"/>
                <a:cs typeface="Arial"/>
              </a:rPr>
              <a:t>[</a:t>
            </a:r>
            <a:r>
              <a:rPr sz="2000" spc="-4" dirty="0" smtClean="0">
                <a:solidFill>
                  <a:srgbClr val="5F5F5F"/>
                </a:solidFill>
                <a:latin typeface="Arial"/>
                <a:cs typeface="Arial"/>
              </a:rPr>
              <a:t>OP</a:t>
            </a:r>
            <a:r>
              <a:rPr sz="2000" spc="0" dirty="0" smtClean="0">
                <a:solidFill>
                  <a:srgbClr val="5F5F5F"/>
                </a:solidFill>
                <a:latin typeface="Arial"/>
                <a:cs typeface="Arial"/>
              </a:rPr>
              <a:t>T</a:t>
            </a:r>
            <a:r>
              <a:rPr sz="2000" spc="-9" dirty="0" smtClean="0">
                <a:solidFill>
                  <a:srgbClr val="5F5F5F"/>
                </a:solidFill>
                <a:latin typeface="Arial"/>
                <a:cs typeface="Arial"/>
              </a:rPr>
              <a:t>I</a:t>
            </a:r>
            <a:r>
              <a:rPr sz="2000" spc="0" dirty="0" smtClean="0">
                <a:solidFill>
                  <a:srgbClr val="5F5F5F"/>
                </a:solidFill>
                <a:latin typeface="Arial"/>
                <a:cs typeface="Arial"/>
              </a:rPr>
              <a:t>ONS]</a:t>
            </a:r>
            <a:r>
              <a:rPr sz="2000" spc="-34" dirty="0" smtClean="0">
                <a:solidFill>
                  <a:srgbClr val="5F5F5F"/>
                </a:solidFill>
                <a:latin typeface="Arial"/>
                <a:cs typeface="Arial"/>
              </a:rPr>
              <a:t> </a:t>
            </a:r>
            <a:r>
              <a:rPr sz="2000" spc="0" dirty="0" smtClean="0">
                <a:solidFill>
                  <a:srgbClr val="5F5F5F"/>
                </a:solidFill>
                <a:latin typeface="Arial"/>
                <a:cs typeface="Arial"/>
              </a:rPr>
              <a:t>I</a:t>
            </a:r>
            <a:r>
              <a:rPr sz="2000" spc="-9" dirty="0" smtClean="0">
                <a:solidFill>
                  <a:srgbClr val="5F5F5F"/>
                </a:solidFill>
                <a:latin typeface="Arial"/>
                <a:cs typeface="Arial"/>
              </a:rPr>
              <a:t>M</a:t>
            </a:r>
            <a:r>
              <a:rPr sz="2000" spc="-4" dirty="0" smtClean="0">
                <a:solidFill>
                  <a:srgbClr val="5F5F5F"/>
                </a:solidFill>
                <a:latin typeface="Arial"/>
                <a:cs typeface="Arial"/>
              </a:rPr>
              <a:t>A</a:t>
            </a:r>
            <a:r>
              <a:rPr sz="2000" spc="0" dirty="0" smtClean="0">
                <a:solidFill>
                  <a:srgbClr val="5F5F5F"/>
                </a:solidFill>
                <a:latin typeface="Arial"/>
                <a:cs typeface="Arial"/>
              </a:rPr>
              <a:t>GE</a:t>
            </a:r>
            <a:r>
              <a:rPr sz="2000" spc="-19" dirty="0" smtClean="0">
                <a:solidFill>
                  <a:srgbClr val="5F5F5F"/>
                </a:solidFill>
                <a:latin typeface="Arial"/>
                <a:cs typeface="Arial"/>
              </a:rPr>
              <a:t> </a:t>
            </a:r>
            <a:r>
              <a:rPr sz="2000" spc="0" dirty="0" smtClean="0">
                <a:solidFill>
                  <a:srgbClr val="5F5F5F"/>
                </a:solidFill>
                <a:latin typeface="Arial"/>
                <a:cs typeface="Arial"/>
              </a:rPr>
              <a:t>[</a:t>
            </a:r>
            <a:r>
              <a:rPr sz="2000" spc="-9" dirty="0" smtClean="0">
                <a:solidFill>
                  <a:srgbClr val="5F5F5F"/>
                </a:solidFill>
                <a:latin typeface="Arial"/>
                <a:cs typeface="Arial"/>
              </a:rPr>
              <a:t>I</a:t>
            </a:r>
            <a:r>
              <a:rPr sz="2000" spc="0" dirty="0" smtClean="0">
                <a:solidFill>
                  <a:srgbClr val="5F5F5F"/>
                </a:solidFill>
                <a:latin typeface="Arial"/>
                <a:cs typeface="Arial"/>
              </a:rPr>
              <a:t>M</a:t>
            </a:r>
            <a:r>
              <a:rPr sz="2000" spc="-9" dirty="0" smtClean="0">
                <a:solidFill>
                  <a:srgbClr val="5F5F5F"/>
                </a:solidFill>
                <a:latin typeface="Arial"/>
                <a:cs typeface="Arial"/>
              </a:rPr>
              <a:t>A</a:t>
            </a:r>
            <a:r>
              <a:rPr sz="2000" spc="0" dirty="0" smtClean="0">
                <a:solidFill>
                  <a:srgbClr val="5F5F5F"/>
                </a:solidFill>
                <a:latin typeface="Arial"/>
                <a:cs typeface="Arial"/>
              </a:rPr>
              <a:t>G</a:t>
            </a:r>
            <a:r>
              <a:rPr sz="2000" spc="-9" dirty="0" smtClean="0">
                <a:solidFill>
                  <a:srgbClr val="5F5F5F"/>
                </a:solidFill>
                <a:latin typeface="Arial"/>
                <a:cs typeface="Arial"/>
              </a:rPr>
              <a:t>E</a:t>
            </a:r>
            <a:r>
              <a:rPr sz="2000" spc="0" dirty="0" smtClean="0">
                <a:solidFill>
                  <a:srgbClr val="5F5F5F"/>
                </a:solidFill>
                <a:latin typeface="Arial"/>
                <a:cs typeface="Arial"/>
              </a:rPr>
              <a:t>.</a:t>
            </a:r>
            <a:r>
              <a:rPr sz="2000" spc="-9" dirty="0" smtClean="0">
                <a:solidFill>
                  <a:srgbClr val="5F5F5F"/>
                </a:solidFill>
                <a:latin typeface="Arial"/>
                <a:cs typeface="Arial"/>
              </a:rPr>
              <a:t>.</a:t>
            </a:r>
            <a:r>
              <a:rPr sz="2000" spc="0" dirty="0" smtClean="0">
                <a:solidFill>
                  <a:srgbClr val="5F5F5F"/>
                </a:solidFill>
                <a:latin typeface="Arial"/>
                <a:cs typeface="Arial"/>
              </a:rPr>
              <a:t>.]</a:t>
            </a:r>
            <a:endParaRPr sz="2000">
              <a:latin typeface="Arial"/>
              <a:cs typeface="Arial"/>
            </a:endParaRPr>
          </a:p>
          <a:p>
            <a:pPr marL="12700" marR="38221">
              <a:lnSpc>
                <a:spcPct val="95825"/>
              </a:lnSpc>
              <a:spcBef>
                <a:spcPts val="1435"/>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load</a:t>
            </a:r>
            <a:r>
              <a:rPr sz="2000" spc="-9" dirty="0" smtClean="0">
                <a:solidFill>
                  <a:srgbClr val="5F5F5F"/>
                </a:solidFill>
                <a:latin typeface="Arial"/>
                <a:cs typeface="Arial"/>
              </a:rPr>
              <a:t> </a:t>
            </a:r>
            <a:r>
              <a:rPr sz="2000" spc="0" dirty="0" smtClean="0">
                <a:solidFill>
                  <a:srgbClr val="5F5F5F"/>
                </a:solidFill>
                <a:latin typeface="Arial"/>
                <a:cs typeface="Arial"/>
              </a:rPr>
              <a:t>–i </a:t>
            </a:r>
            <a:r>
              <a:rPr sz="2000" spc="4" dirty="0" smtClean="0">
                <a:solidFill>
                  <a:srgbClr val="5F5F5F"/>
                </a:solidFill>
                <a:latin typeface="Arial"/>
                <a:cs typeface="Arial"/>
              </a:rPr>
              <a:t>&lt;</a:t>
            </a:r>
            <a:r>
              <a:rPr sz="2000" spc="0" dirty="0" smtClean="0">
                <a:solidFill>
                  <a:srgbClr val="5F5F5F"/>
                </a:solidFill>
                <a:latin typeface="Arial"/>
                <a:cs typeface="Arial"/>
              </a:rPr>
              <a:t>tarfile&gt;</a:t>
            </a:r>
            <a:endParaRPr sz="2000">
              <a:latin typeface="Arial"/>
              <a:cs typeface="Arial"/>
            </a:endParaRPr>
          </a:p>
        </p:txBody>
      </p:sp>
      <p:sp>
        <p:nvSpPr>
          <p:cNvPr id="5" name="object 5"/>
          <p:cNvSpPr txBox="1"/>
          <p:nvPr/>
        </p:nvSpPr>
        <p:spPr>
          <a:xfrm>
            <a:off x="474370" y="4126722"/>
            <a:ext cx="180140"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p:txBody>
      </p:sp>
      <p:sp>
        <p:nvSpPr>
          <p:cNvPr id="4" name="object 4"/>
          <p:cNvSpPr txBox="1"/>
          <p:nvPr/>
        </p:nvSpPr>
        <p:spPr>
          <a:xfrm>
            <a:off x="887374" y="4126627"/>
            <a:ext cx="4187878" cy="279907"/>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5F5F5F"/>
                </a:solidFill>
                <a:latin typeface="Arial"/>
                <a:cs typeface="Arial"/>
              </a:rPr>
              <a:t>Push</a:t>
            </a:r>
            <a:r>
              <a:rPr sz="2000" spc="-9" dirty="0" smtClean="0">
                <a:solidFill>
                  <a:srgbClr val="5F5F5F"/>
                </a:solidFill>
                <a:latin typeface="Arial"/>
                <a:cs typeface="Arial"/>
              </a:rPr>
              <a:t> </a:t>
            </a:r>
            <a:r>
              <a:rPr sz="2000" spc="0" dirty="0" smtClean="0">
                <a:solidFill>
                  <a:srgbClr val="5F5F5F"/>
                </a:solidFill>
                <a:latin typeface="Arial"/>
                <a:cs typeface="Arial"/>
              </a:rPr>
              <a:t>and</a:t>
            </a:r>
            <a:r>
              <a:rPr sz="2000" spc="-9" dirty="0" smtClean="0">
                <a:solidFill>
                  <a:srgbClr val="5F5F5F"/>
                </a:solidFill>
                <a:latin typeface="Arial"/>
                <a:cs typeface="Arial"/>
              </a:rPr>
              <a:t> </a:t>
            </a:r>
            <a:r>
              <a:rPr sz="2000" spc="0" dirty="0" smtClean="0">
                <a:solidFill>
                  <a:srgbClr val="5F5F5F"/>
                </a:solidFill>
                <a:latin typeface="Arial"/>
                <a:cs typeface="Arial"/>
              </a:rPr>
              <a:t>pull an</a:t>
            </a:r>
            <a:r>
              <a:rPr sz="2000" spc="-14" dirty="0" smtClean="0">
                <a:solidFill>
                  <a:srgbClr val="5F5F5F"/>
                </a:solidFill>
                <a:latin typeface="Arial"/>
                <a:cs typeface="Arial"/>
              </a:rPr>
              <a:t> </a:t>
            </a:r>
            <a:r>
              <a:rPr sz="2000" spc="0" dirty="0" smtClean="0">
                <a:solidFill>
                  <a:srgbClr val="5F5F5F"/>
                </a:solidFill>
                <a:latin typeface="Arial"/>
                <a:cs typeface="Arial"/>
              </a:rPr>
              <a:t>image</a:t>
            </a:r>
            <a:r>
              <a:rPr sz="2000" spc="-9" dirty="0" smtClean="0">
                <a:solidFill>
                  <a:srgbClr val="5F5F5F"/>
                </a:solidFill>
                <a:latin typeface="Arial"/>
                <a:cs typeface="Arial"/>
              </a:rPr>
              <a:t> </a:t>
            </a:r>
            <a:r>
              <a:rPr sz="2000" spc="0" dirty="0" smtClean="0">
                <a:solidFill>
                  <a:srgbClr val="5F5F5F"/>
                </a:solidFill>
                <a:latin typeface="Arial"/>
                <a:cs typeface="Arial"/>
              </a:rPr>
              <a:t>to r</a:t>
            </a:r>
            <a:r>
              <a:rPr sz="2000" spc="4" dirty="0" smtClean="0">
                <a:solidFill>
                  <a:srgbClr val="5F5F5F"/>
                </a:solidFill>
                <a:latin typeface="Arial"/>
                <a:cs typeface="Arial"/>
              </a:rPr>
              <a:t>e</a:t>
            </a:r>
            <a:r>
              <a:rPr sz="2000" spc="0" dirty="0" smtClean="0">
                <a:solidFill>
                  <a:srgbClr val="5F5F5F"/>
                </a:solidFill>
                <a:latin typeface="Arial"/>
                <a:cs typeface="Arial"/>
              </a:rPr>
              <a:t>po</a:t>
            </a:r>
            <a:r>
              <a:rPr sz="2000" spc="9" dirty="0" smtClean="0">
                <a:solidFill>
                  <a:srgbClr val="5F5F5F"/>
                </a:solidFill>
                <a:latin typeface="Arial"/>
                <a:cs typeface="Arial"/>
              </a:rPr>
              <a:t>s</a:t>
            </a:r>
            <a:r>
              <a:rPr sz="2000" spc="0" dirty="0" smtClean="0">
                <a:solidFill>
                  <a:srgbClr val="5F5F5F"/>
                </a:solidFill>
                <a:latin typeface="Arial"/>
                <a:cs typeface="Arial"/>
              </a:rPr>
              <a:t>itory</a:t>
            </a:r>
            <a:endParaRPr sz="2000">
              <a:latin typeface="Arial"/>
              <a:cs typeface="Arial"/>
            </a:endParaRPr>
          </a:p>
        </p:txBody>
      </p:sp>
      <p:sp>
        <p:nvSpPr>
          <p:cNvPr id="3" name="object 3"/>
          <p:cNvSpPr txBox="1"/>
          <p:nvPr/>
        </p:nvSpPr>
        <p:spPr>
          <a:xfrm>
            <a:off x="931570" y="4614155"/>
            <a:ext cx="180326" cy="1255794"/>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515"/>
              </a:spcBef>
            </a:pPr>
            <a:r>
              <a:rPr sz="2000" spc="0" dirty="0" smtClean="0">
                <a:solidFill>
                  <a:srgbClr val="333399"/>
                </a:solidFill>
                <a:latin typeface="Wingdings"/>
                <a:cs typeface="Wingdings"/>
              </a:rPr>
              <a:t></a:t>
            </a:r>
            <a:endParaRPr sz="2000">
              <a:latin typeface="Wingdings"/>
              <a:cs typeface="Wingdings"/>
            </a:endParaRPr>
          </a:p>
          <a:p>
            <a:pPr marL="12700" marR="185">
              <a:lnSpc>
                <a:spcPct val="92488"/>
              </a:lnSpc>
              <a:spcBef>
                <a:spcPts val="1620"/>
              </a:spcBef>
            </a:pPr>
            <a:r>
              <a:rPr sz="2000" spc="0" dirty="0" smtClean="0">
                <a:solidFill>
                  <a:srgbClr val="333399"/>
                </a:solidFill>
                <a:latin typeface="Wingdings"/>
                <a:cs typeface="Wingdings"/>
              </a:rPr>
              <a:t></a:t>
            </a:r>
            <a:endParaRPr sz="2000">
              <a:latin typeface="Wingdings"/>
              <a:cs typeface="Wingdings"/>
            </a:endParaRPr>
          </a:p>
        </p:txBody>
      </p:sp>
      <p:sp>
        <p:nvSpPr>
          <p:cNvPr id="2" name="object 2"/>
          <p:cNvSpPr txBox="1"/>
          <p:nvPr/>
        </p:nvSpPr>
        <p:spPr>
          <a:xfrm>
            <a:off x="1218082" y="4614060"/>
            <a:ext cx="6657956" cy="1255794"/>
          </a:xfrm>
          <a:prstGeom prst="rect">
            <a:avLst/>
          </a:prstGeom>
        </p:spPr>
        <p:txBody>
          <a:bodyPr wrap="square" lIns="0" tIns="0" rIns="0" bIns="0" rtlCol="0">
            <a:noAutofit/>
          </a:bodyPr>
          <a:lstStyle/>
          <a:p>
            <a:pPr marL="12700" marR="38176">
              <a:lnSpc>
                <a:spcPts val="2150"/>
              </a:lnSpc>
              <a:spcBef>
                <a:spcPts val="107"/>
              </a:spcBef>
            </a:pPr>
            <a:r>
              <a:rPr sz="2000" spc="0" dirty="0" smtClean="0">
                <a:solidFill>
                  <a:srgbClr val="5F5F5F"/>
                </a:solidFill>
                <a:latin typeface="Arial"/>
                <a:cs typeface="Arial"/>
              </a:rPr>
              <a:t>doc</a:t>
            </a:r>
            <a:r>
              <a:rPr sz="2000" spc="9" dirty="0" smtClean="0">
                <a:solidFill>
                  <a:srgbClr val="5F5F5F"/>
                </a:solidFill>
                <a:latin typeface="Arial"/>
                <a:cs typeface="Arial"/>
              </a:rPr>
              <a:t>k</a:t>
            </a:r>
            <a:r>
              <a:rPr sz="2000" spc="0" dirty="0" smtClean="0">
                <a:solidFill>
                  <a:srgbClr val="5F5F5F"/>
                </a:solidFill>
                <a:latin typeface="Arial"/>
                <a:cs typeface="Arial"/>
              </a:rPr>
              <a:t>er</a:t>
            </a:r>
            <a:r>
              <a:rPr sz="2000" spc="-29" dirty="0" smtClean="0">
                <a:solidFill>
                  <a:srgbClr val="5F5F5F"/>
                </a:solidFill>
                <a:latin typeface="Arial"/>
                <a:cs typeface="Arial"/>
              </a:rPr>
              <a:t> </a:t>
            </a:r>
            <a:r>
              <a:rPr sz="2000" spc="0" dirty="0" smtClean="0">
                <a:solidFill>
                  <a:srgbClr val="5F5F5F"/>
                </a:solidFill>
                <a:latin typeface="Arial"/>
                <a:cs typeface="Arial"/>
              </a:rPr>
              <a:t>tag</a:t>
            </a:r>
            <a:r>
              <a:rPr sz="2000" spc="538" dirty="0" smtClean="0">
                <a:solidFill>
                  <a:srgbClr val="5F5F5F"/>
                </a:solidFill>
                <a:latin typeface="Arial"/>
                <a:cs typeface="Arial"/>
              </a:rPr>
              <a:t> </a:t>
            </a:r>
            <a:r>
              <a:rPr sz="2000" spc="-9" dirty="0" smtClean="0">
                <a:solidFill>
                  <a:srgbClr val="5F5F5F"/>
                </a:solidFill>
                <a:latin typeface="Arial"/>
                <a:cs typeface="Arial"/>
              </a:rPr>
              <a:t>t</a:t>
            </a:r>
            <a:r>
              <a:rPr sz="2000" spc="0" dirty="0" smtClean="0">
                <a:solidFill>
                  <a:srgbClr val="5F5F5F"/>
                </a:solidFill>
                <a:latin typeface="Arial"/>
                <a:cs typeface="Arial"/>
              </a:rPr>
              <a:t>est</a:t>
            </a:r>
            <a:r>
              <a:rPr sz="2000" spc="-4" dirty="0" smtClean="0">
                <a:solidFill>
                  <a:srgbClr val="5F5F5F"/>
                </a:solidFill>
                <a:latin typeface="Arial"/>
                <a:cs typeface="Arial"/>
              </a:rPr>
              <a:t>t</a:t>
            </a:r>
            <a:r>
              <a:rPr sz="2000" spc="0" dirty="0" smtClean="0">
                <a:solidFill>
                  <a:srgbClr val="5F5F5F"/>
                </a:solidFill>
                <a:latin typeface="Arial"/>
                <a:cs typeface="Arial"/>
              </a:rPr>
              <a:t>ag:1</a:t>
            </a:r>
            <a:r>
              <a:rPr sz="2000" spc="-39" dirty="0" smtClean="0">
                <a:solidFill>
                  <a:srgbClr val="5F5F5F"/>
                </a:solidFill>
                <a:latin typeface="Arial"/>
                <a:cs typeface="Arial"/>
              </a:rPr>
              <a:t> </a:t>
            </a:r>
            <a:r>
              <a:rPr sz="2000" spc="0" dirty="0" smtClean="0">
                <a:solidFill>
                  <a:srgbClr val="5F5F5F"/>
                </a:solidFill>
                <a:latin typeface="Arial"/>
                <a:cs typeface="Arial"/>
              </a:rPr>
              <a:t>10.106</a:t>
            </a:r>
            <a:r>
              <a:rPr sz="2000" spc="-9" dirty="0" smtClean="0">
                <a:solidFill>
                  <a:srgbClr val="5F5F5F"/>
                </a:solidFill>
                <a:latin typeface="Arial"/>
                <a:cs typeface="Arial"/>
              </a:rPr>
              <a:t>.</a:t>
            </a:r>
            <a:r>
              <a:rPr sz="2000" spc="0" dirty="0" smtClean="0">
                <a:solidFill>
                  <a:srgbClr val="5F5F5F"/>
                </a:solidFill>
                <a:latin typeface="Arial"/>
                <a:cs typeface="Arial"/>
              </a:rPr>
              <a:t>131.11</a:t>
            </a:r>
            <a:r>
              <a:rPr sz="2000" spc="-9" dirty="0" smtClean="0">
                <a:solidFill>
                  <a:srgbClr val="5F5F5F"/>
                </a:solidFill>
                <a:latin typeface="Arial"/>
                <a:cs typeface="Arial"/>
              </a:rPr>
              <a:t>:5</a:t>
            </a:r>
            <a:r>
              <a:rPr sz="2000" spc="0" dirty="0" smtClean="0">
                <a:solidFill>
                  <a:srgbClr val="5F5F5F"/>
                </a:solidFill>
                <a:latin typeface="Arial"/>
                <a:cs typeface="Arial"/>
              </a:rPr>
              <a:t>00</a:t>
            </a:r>
            <a:r>
              <a:rPr sz="2000" spc="-9" dirty="0" smtClean="0">
                <a:solidFill>
                  <a:srgbClr val="5F5F5F"/>
                </a:solidFill>
                <a:latin typeface="Arial"/>
                <a:cs typeface="Arial"/>
              </a:rPr>
              <a:t>0</a:t>
            </a:r>
            <a:r>
              <a:rPr sz="2000" spc="-4" dirty="0" smtClean="0">
                <a:solidFill>
                  <a:srgbClr val="5F5F5F"/>
                </a:solidFill>
                <a:latin typeface="Arial"/>
                <a:cs typeface="Arial"/>
              </a:rPr>
              <a:t>/</a:t>
            </a:r>
            <a:r>
              <a:rPr sz="2000" spc="0" dirty="0" smtClean="0">
                <a:solidFill>
                  <a:srgbClr val="5F5F5F"/>
                </a:solidFill>
                <a:latin typeface="Arial"/>
                <a:cs typeface="Arial"/>
              </a:rPr>
              <a:t>te</a:t>
            </a:r>
            <a:r>
              <a:rPr sz="2000" spc="-9" dirty="0" smtClean="0">
                <a:solidFill>
                  <a:srgbClr val="5F5F5F"/>
                </a:solidFill>
                <a:latin typeface="Arial"/>
                <a:cs typeface="Arial"/>
              </a:rPr>
              <a:t>s</a:t>
            </a:r>
            <a:r>
              <a:rPr sz="2000" spc="0" dirty="0" smtClean="0">
                <a:solidFill>
                  <a:srgbClr val="5F5F5F"/>
                </a:solidFill>
                <a:latin typeface="Arial"/>
                <a:cs typeface="Arial"/>
              </a:rPr>
              <a:t>t</a:t>
            </a:r>
            <a:r>
              <a:rPr sz="2000" spc="-9" dirty="0" smtClean="0">
                <a:solidFill>
                  <a:srgbClr val="5F5F5F"/>
                </a:solidFill>
                <a:latin typeface="Arial"/>
                <a:cs typeface="Arial"/>
              </a:rPr>
              <a:t>i</a:t>
            </a:r>
            <a:r>
              <a:rPr sz="2000" spc="0" dirty="0" smtClean="0">
                <a:solidFill>
                  <a:srgbClr val="5F5F5F"/>
                </a:solidFill>
                <a:latin typeface="Arial"/>
                <a:cs typeface="Arial"/>
              </a:rPr>
              <a:t>ma</a:t>
            </a:r>
            <a:r>
              <a:rPr sz="2000" spc="-14" dirty="0" smtClean="0">
                <a:solidFill>
                  <a:srgbClr val="5F5F5F"/>
                </a:solidFill>
                <a:latin typeface="Arial"/>
                <a:cs typeface="Arial"/>
              </a:rPr>
              <a:t>g</a:t>
            </a:r>
            <a:r>
              <a:rPr sz="2000" spc="0" dirty="0" smtClean="0">
                <a:solidFill>
                  <a:srgbClr val="5F5F5F"/>
                </a:solidFill>
                <a:latin typeface="Arial"/>
                <a:cs typeface="Arial"/>
              </a:rPr>
              <a:t>e</a:t>
            </a:r>
            <a:endParaRPr sz="2000">
              <a:latin typeface="Arial"/>
              <a:cs typeface="Arial"/>
            </a:endParaRPr>
          </a:p>
          <a:p>
            <a:pPr marL="12700" marR="38176">
              <a:lnSpc>
                <a:spcPct val="95825"/>
              </a:lnSpc>
              <a:spcBef>
                <a:spcPts val="1434"/>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pu</a:t>
            </a:r>
            <a:r>
              <a:rPr sz="2000" spc="9" dirty="0" smtClean="0">
                <a:solidFill>
                  <a:srgbClr val="5F5F5F"/>
                </a:solidFill>
                <a:latin typeface="Arial"/>
                <a:cs typeface="Arial"/>
              </a:rPr>
              <a:t>s</a:t>
            </a:r>
            <a:r>
              <a:rPr sz="2000" spc="0" dirty="0" smtClean="0">
                <a:solidFill>
                  <a:srgbClr val="5F5F5F"/>
                </a:solidFill>
                <a:latin typeface="Arial"/>
                <a:cs typeface="Arial"/>
              </a:rPr>
              <a:t>h</a:t>
            </a:r>
            <a:r>
              <a:rPr sz="2000" spc="-24" dirty="0" smtClean="0">
                <a:solidFill>
                  <a:srgbClr val="5F5F5F"/>
                </a:solidFill>
                <a:latin typeface="Arial"/>
                <a:cs typeface="Arial"/>
              </a:rPr>
              <a:t> </a:t>
            </a:r>
            <a:r>
              <a:rPr sz="2000" spc="0" dirty="0" smtClean="0">
                <a:solidFill>
                  <a:srgbClr val="5F5F5F"/>
                </a:solidFill>
                <a:latin typeface="Arial"/>
                <a:cs typeface="Arial"/>
              </a:rPr>
              <a:t>10.106.131.11:</a:t>
            </a:r>
            <a:r>
              <a:rPr sz="2000" spc="-9" dirty="0" smtClean="0">
                <a:solidFill>
                  <a:srgbClr val="5F5F5F"/>
                </a:solidFill>
                <a:latin typeface="Arial"/>
                <a:cs typeface="Arial"/>
              </a:rPr>
              <a:t>5</a:t>
            </a:r>
            <a:r>
              <a:rPr sz="2000" spc="0" dirty="0" smtClean="0">
                <a:solidFill>
                  <a:srgbClr val="5F5F5F"/>
                </a:solidFill>
                <a:latin typeface="Arial"/>
                <a:cs typeface="Arial"/>
              </a:rPr>
              <a:t>00</a:t>
            </a:r>
            <a:r>
              <a:rPr sz="2000" spc="-4" dirty="0" smtClean="0">
                <a:solidFill>
                  <a:srgbClr val="5F5F5F"/>
                </a:solidFill>
                <a:latin typeface="Arial"/>
                <a:cs typeface="Arial"/>
              </a:rPr>
              <a:t>0/</a:t>
            </a:r>
            <a:r>
              <a:rPr sz="2000" spc="0" dirty="0" smtClean="0">
                <a:solidFill>
                  <a:srgbClr val="5F5F5F"/>
                </a:solidFill>
                <a:latin typeface="Arial"/>
                <a:cs typeface="Arial"/>
              </a:rPr>
              <a:t>te</a:t>
            </a:r>
            <a:r>
              <a:rPr sz="2000" spc="-9" dirty="0" smtClean="0">
                <a:solidFill>
                  <a:srgbClr val="5F5F5F"/>
                </a:solidFill>
                <a:latin typeface="Arial"/>
                <a:cs typeface="Arial"/>
              </a:rPr>
              <a:t>s</a:t>
            </a:r>
            <a:r>
              <a:rPr sz="2000" spc="0" dirty="0" smtClean="0">
                <a:solidFill>
                  <a:srgbClr val="5F5F5F"/>
                </a:solidFill>
                <a:latin typeface="Arial"/>
                <a:cs typeface="Arial"/>
              </a:rPr>
              <a:t>tima</a:t>
            </a:r>
            <a:r>
              <a:rPr sz="2000" spc="-14" dirty="0" smtClean="0">
                <a:solidFill>
                  <a:srgbClr val="5F5F5F"/>
                </a:solidFill>
                <a:latin typeface="Arial"/>
                <a:cs typeface="Arial"/>
              </a:rPr>
              <a:t>g</a:t>
            </a:r>
            <a:r>
              <a:rPr sz="2000" spc="0" dirty="0" smtClean="0">
                <a:solidFill>
                  <a:srgbClr val="5F5F5F"/>
                </a:solidFill>
                <a:latin typeface="Arial"/>
                <a:cs typeface="Arial"/>
              </a:rPr>
              <a:t>e</a:t>
            </a:r>
            <a:endParaRPr sz="2000">
              <a:latin typeface="Arial"/>
              <a:cs typeface="Arial"/>
            </a:endParaRPr>
          </a:p>
          <a:p>
            <a:pPr marL="82778">
              <a:lnSpc>
                <a:spcPct val="95825"/>
              </a:lnSpc>
              <a:spcBef>
                <a:spcPts val="1540"/>
              </a:spcBef>
            </a:pPr>
            <a:r>
              <a:rPr sz="2000" spc="0" dirty="0" smtClean="0">
                <a:solidFill>
                  <a:srgbClr val="5F5F5F"/>
                </a:solidFill>
                <a:latin typeface="Arial"/>
                <a:cs typeface="Arial"/>
              </a:rPr>
              <a:t>do</a:t>
            </a:r>
            <a:r>
              <a:rPr sz="2000" spc="9" dirty="0" smtClean="0">
                <a:solidFill>
                  <a:srgbClr val="5F5F5F"/>
                </a:solidFill>
                <a:latin typeface="Arial"/>
                <a:cs typeface="Arial"/>
              </a:rPr>
              <a:t>c</a:t>
            </a:r>
            <a:r>
              <a:rPr sz="2000" spc="0" dirty="0" smtClean="0">
                <a:solidFill>
                  <a:srgbClr val="5F5F5F"/>
                </a:solidFill>
                <a:latin typeface="Arial"/>
                <a:cs typeface="Arial"/>
              </a:rPr>
              <a:t>k</a:t>
            </a:r>
            <a:r>
              <a:rPr sz="2000" spc="4" dirty="0" smtClean="0">
                <a:solidFill>
                  <a:srgbClr val="5F5F5F"/>
                </a:solidFill>
                <a:latin typeface="Arial"/>
                <a:cs typeface="Arial"/>
              </a:rPr>
              <a:t>e</a:t>
            </a:r>
            <a:r>
              <a:rPr sz="2000" spc="0" dirty="0" smtClean="0">
                <a:solidFill>
                  <a:srgbClr val="5F5F5F"/>
                </a:solidFill>
                <a:latin typeface="Arial"/>
                <a:cs typeface="Arial"/>
              </a:rPr>
              <a:t>r</a:t>
            </a:r>
            <a:r>
              <a:rPr sz="2000" spc="-24" dirty="0" smtClean="0">
                <a:solidFill>
                  <a:srgbClr val="5F5F5F"/>
                </a:solidFill>
                <a:latin typeface="Arial"/>
                <a:cs typeface="Arial"/>
              </a:rPr>
              <a:t> </a:t>
            </a:r>
            <a:r>
              <a:rPr sz="2000" spc="0" dirty="0" smtClean="0">
                <a:solidFill>
                  <a:srgbClr val="5F5F5F"/>
                </a:solidFill>
                <a:latin typeface="Arial"/>
                <a:cs typeface="Arial"/>
              </a:rPr>
              <a:t>pull 10.106.131.11</a:t>
            </a:r>
            <a:r>
              <a:rPr sz="2000" spc="-19" dirty="0" smtClean="0">
                <a:solidFill>
                  <a:srgbClr val="5F5F5F"/>
                </a:solidFill>
                <a:latin typeface="Arial"/>
                <a:cs typeface="Arial"/>
              </a:rPr>
              <a:t>:</a:t>
            </a:r>
            <a:r>
              <a:rPr sz="2000" spc="0" dirty="0" smtClean="0">
                <a:solidFill>
                  <a:srgbClr val="5F5F5F"/>
                </a:solidFill>
                <a:latin typeface="Arial"/>
                <a:cs typeface="Arial"/>
              </a:rPr>
              <a:t>50</a:t>
            </a:r>
            <a:r>
              <a:rPr sz="2000" spc="-4" dirty="0" smtClean="0">
                <a:solidFill>
                  <a:srgbClr val="5F5F5F"/>
                </a:solidFill>
                <a:latin typeface="Arial"/>
                <a:cs typeface="Arial"/>
              </a:rPr>
              <a:t>0</a:t>
            </a:r>
            <a:r>
              <a:rPr sz="2000" spc="0" dirty="0" smtClean="0">
                <a:solidFill>
                  <a:srgbClr val="5F5F5F"/>
                </a:solidFill>
                <a:latin typeface="Arial"/>
                <a:cs typeface="Arial"/>
              </a:rPr>
              <a:t>0/d</a:t>
            </a:r>
            <a:r>
              <a:rPr sz="2000" spc="-9" dirty="0" smtClean="0">
                <a:solidFill>
                  <a:srgbClr val="5F5F5F"/>
                </a:solidFill>
                <a:latin typeface="Arial"/>
                <a:cs typeface="Arial"/>
              </a:rPr>
              <a:t>o</a:t>
            </a:r>
            <a:r>
              <a:rPr sz="2000" spc="0" dirty="0" smtClean="0">
                <a:solidFill>
                  <a:srgbClr val="5F5F5F"/>
                </a:solidFill>
                <a:latin typeface="Arial"/>
                <a:cs typeface="Arial"/>
              </a:rPr>
              <a:t>cker</a:t>
            </a:r>
            <a:r>
              <a:rPr sz="2000" spc="-9" dirty="0" smtClean="0">
                <a:solidFill>
                  <a:srgbClr val="5F5F5F"/>
                </a:solidFill>
                <a:latin typeface="Arial"/>
                <a:cs typeface="Arial"/>
              </a:rPr>
              <a:t>c</a:t>
            </a:r>
            <a:r>
              <a:rPr sz="2000" spc="0" dirty="0" smtClean="0">
                <a:solidFill>
                  <a:srgbClr val="5F5F5F"/>
                </a:solidFill>
                <a:latin typeface="Arial"/>
                <a:cs typeface="Arial"/>
              </a:rPr>
              <a:t>om</a:t>
            </a:r>
            <a:r>
              <a:rPr sz="2000" spc="-9" dirty="0" smtClean="0">
                <a:solidFill>
                  <a:srgbClr val="5F5F5F"/>
                </a:solidFill>
                <a:latin typeface="Arial"/>
                <a:cs typeface="Arial"/>
              </a:rPr>
              <a:t>p</a:t>
            </a:r>
            <a:r>
              <a:rPr sz="2000" spc="0" dirty="0" smtClean="0">
                <a:solidFill>
                  <a:srgbClr val="5F5F5F"/>
                </a:solidFill>
                <a:latin typeface="Arial"/>
                <a:cs typeface="Arial"/>
              </a:rPr>
              <a:t>ose_</a:t>
            </a:r>
            <a:r>
              <a:rPr sz="2000" spc="-9" dirty="0" smtClean="0">
                <a:solidFill>
                  <a:srgbClr val="5F5F5F"/>
                </a:solidFill>
                <a:latin typeface="Arial"/>
                <a:cs typeface="Arial"/>
              </a:rPr>
              <a:t>n</a:t>
            </a:r>
            <a:r>
              <a:rPr sz="2000" spc="0" dirty="0" smtClean="0">
                <a:solidFill>
                  <a:srgbClr val="5F5F5F"/>
                </a:solidFill>
                <a:latin typeface="Arial"/>
                <a:cs typeface="Arial"/>
              </a:rPr>
              <a:t>ginx</a:t>
            </a:r>
            <a:r>
              <a:rPr sz="2000" spc="-9" dirty="0" smtClean="0">
                <a:solidFill>
                  <a:srgbClr val="5F5F5F"/>
                </a:solidFill>
                <a:latin typeface="Arial"/>
                <a:cs typeface="Arial"/>
              </a:rPr>
              <a:t>:</a:t>
            </a:r>
            <a:r>
              <a:rPr sz="2000" spc="0" dirty="0" smtClean="0">
                <a:solidFill>
                  <a:srgbClr val="5F5F5F"/>
                </a:solidFill>
                <a:latin typeface="Arial"/>
                <a:cs typeface="Arial"/>
              </a:rPr>
              <a:t>40</a:t>
            </a:r>
            <a:endParaRPr sz="20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179832" y="1269491"/>
            <a:ext cx="8686800" cy="4895088"/>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126898" y="201549"/>
            <a:ext cx="4726946"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Docker Vs Virtual</a:t>
            </a:r>
            <a:r>
              <a:rPr sz="4800" b="1" spc="-29" baseline="3413" dirty="0" smtClean="0">
                <a:latin typeface="Calibri"/>
                <a:cs typeface="Calibri"/>
              </a:rPr>
              <a:t> </a:t>
            </a:r>
            <a:r>
              <a:rPr sz="4800" b="1" spc="0" baseline="3413" dirty="0" smtClean="0">
                <a:latin typeface="Calibri"/>
                <a:cs typeface="Calibri"/>
              </a:rPr>
              <a:t>Machines</a:t>
            </a:r>
            <a:endParaRPr sz="320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p:nvPr/>
        </p:nvSpPr>
        <p:spPr>
          <a:xfrm>
            <a:off x="0" y="24566"/>
            <a:ext cx="1934560" cy="609290"/>
          </a:xfrm>
          <a:prstGeom prst="rect">
            <a:avLst/>
          </a:prstGeom>
        </p:spPr>
        <p:txBody>
          <a:bodyPr wrap="square" lIns="0" tIns="0" rIns="0" bIns="0" rtlCol="0">
            <a:noAutofit/>
          </a:bodyPr>
          <a:lstStyle/>
          <a:p>
            <a:pPr marL="12700" marR="61036">
              <a:lnSpc>
                <a:spcPts val="1714"/>
              </a:lnSpc>
              <a:spcBef>
                <a:spcPts val="85"/>
              </a:spcBef>
            </a:pPr>
            <a:r>
              <a:rPr sz="2700" spc="-4" baseline="-6441" dirty="0" smtClean="0">
                <a:latin typeface="Arial"/>
                <a:cs typeface="Arial"/>
              </a:rPr>
              <a:t>29</a:t>
            </a:r>
            <a:endParaRPr sz="1800">
              <a:latin typeface="Arial"/>
              <a:cs typeface="Arial"/>
            </a:endParaRPr>
          </a:p>
          <a:p>
            <a:pPr marL="152298">
              <a:lnSpc>
                <a:spcPts val="3040"/>
              </a:lnSpc>
              <a:spcBef>
                <a:spcPts val="66"/>
              </a:spcBef>
            </a:pPr>
            <a:r>
              <a:rPr sz="4800" b="1" spc="0" baseline="4266" dirty="0" smtClean="0">
                <a:latin typeface="Calibri"/>
                <a:cs typeface="Calibri"/>
              </a:rPr>
              <a:t>Re</a:t>
            </a:r>
            <a:r>
              <a:rPr sz="4800" b="1" spc="-14" baseline="4266" dirty="0" smtClean="0">
                <a:latin typeface="Calibri"/>
                <a:cs typeface="Calibri"/>
              </a:rPr>
              <a:t>f</a:t>
            </a:r>
            <a:r>
              <a:rPr sz="4800" b="1" spc="0" baseline="4266" dirty="0" smtClean="0">
                <a:latin typeface="Calibri"/>
                <a:cs typeface="Calibri"/>
              </a:rPr>
              <a:t>erence</a:t>
            </a:r>
            <a:endParaRPr sz="3200">
              <a:latin typeface="Calibri"/>
              <a:cs typeface="Calibri"/>
            </a:endParaRPr>
          </a:p>
        </p:txBody>
      </p:sp>
      <p:sp>
        <p:nvSpPr>
          <p:cNvPr id="3" name="object 3"/>
          <p:cNvSpPr txBox="1"/>
          <p:nvPr/>
        </p:nvSpPr>
        <p:spPr>
          <a:xfrm>
            <a:off x="535940" y="1747130"/>
            <a:ext cx="180326" cy="1743829"/>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33399"/>
                </a:solidFill>
                <a:latin typeface="Wingdings"/>
                <a:cs typeface="Wingdings"/>
                <a:hlinkClick r:id="rId3"/>
              </a:rPr>
              <a:t></a:t>
            </a:r>
            <a:endParaRPr sz="2000">
              <a:latin typeface="Wingdings"/>
              <a:cs typeface="Wingdings"/>
            </a:endParaRPr>
          </a:p>
          <a:p>
            <a:pPr marL="12700" marR="185">
              <a:lnSpc>
                <a:spcPct val="92488"/>
              </a:lnSpc>
              <a:spcBef>
                <a:spcPts val="1516"/>
              </a:spcBef>
            </a:pPr>
            <a:r>
              <a:rPr sz="2000" spc="0" dirty="0" smtClean="0">
                <a:solidFill>
                  <a:srgbClr val="333399"/>
                </a:solidFill>
                <a:latin typeface="Wingdings"/>
                <a:cs typeface="Wingdings"/>
                <a:hlinkClick r:id="rId4"/>
              </a:rPr>
              <a:t></a:t>
            </a:r>
            <a:endParaRPr sz="2000">
              <a:latin typeface="Wingdings"/>
              <a:cs typeface="Wingdings"/>
            </a:endParaRPr>
          </a:p>
          <a:p>
            <a:pPr marL="12700" marR="185">
              <a:lnSpc>
                <a:spcPct val="92488"/>
              </a:lnSpc>
              <a:spcBef>
                <a:spcPts val="1620"/>
              </a:spcBef>
            </a:pPr>
            <a:r>
              <a:rPr sz="2000" spc="0" dirty="0" smtClean="0">
                <a:solidFill>
                  <a:srgbClr val="333399"/>
                </a:solidFill>
                <a:latin typeface="Wingdings"/>
                <a:cs typeface="Wingdings"/>
                <a:hlinkClick r:id="rId4"/>
              </a:rPr>
              <a:t></a:t>
            </a:r>
            <a:endParaRPr sz="2000">
              <a:latin typeface="Wingdings"/>
              <a:cs typeface="Wingdings"/>
            </a:endParaRPr>
          </a:p>
          <a:p>
            <a:pPr marL="12700" marR="185">
              <a:lnSpc>
                <a:spcPct val="92488"/>
              </a:lnSpc>
              <a:spcBef>
                <a:spcPts val="1622"/>
              </a:spcBef>
            </a:pPr>
            <a:r>
              <a:rPr sz="2000" spc="0" dirty="0" smtClean="0">
                <a:solidFill>
                  <a:srgbClr val="333399"/>
                </a:solidFill>
                <a:latin typeface="Wingdings"/>
                <a:cs typeface="Wingdings"/>
                <a:hlinkClick r:id="rId5"/>
              </a:rPr>
              <a:t></a:t>
            </a:r>
            <a:endParaRPr sz="2000">
              <a:latin typeface="Wingdings"/>
              <a:cs typeface="Wingdings"/>
            </a:endParaRPr>
          </a:p>
        </p:txBody>
      </p:sp>
      <p:sp>
        <p:nvSpPr>
          <p:cNvPr id="2" name="object 2"/>
          <p:cNvSpPr txBox="1"/>
          <p:nvPr/>
        </p:nvSpPr>
        <p:spPr>
          <a:xfrm>
            <a:off x="879144" y="1747035"/>
            <a:ext cx="6180157" cy="1743829"/>
          </a:xfrm>
          <a:prstGeom prst="rect">
            <a:avLst/>
          </a:prstGeom>
        </p:spPr>
        <p:txBody>
          <a:bodyPr wrap="square" lIns="0" tIns="0" rIns="0" bIns="0" rtlCol="0">
            <a:noAutofit/>
          </a:bodyPr>
          <a:lstStyle/>
          <a:p>
            <a:pPr marL="12700" marR="43811">
              <a:lnSpc>
                <a:spcPts val="2150"/>
              </a:lnSpc>
              <a:spcBef>
                <a:spcPts val="107"/>
              </a:spcBef>
            </a:pPr>
            <a:r>
              <a:rPr sz="2000" u="heavy" spc="0" dirty="0" smtClean="0">
                <a:solidFill>
                  <a:srgbClr val="009999"/>
                </a:solidFill>
                <a:latin typeface="Arial"/>
                <a:cs typeface="Arial"/>
                <a:hlinkClick r:id="rId3"/>
              </a:rPr>
              <a:t>ht</a:t>
            </a:r>
            <a:r>
              <a:rPr sz="2000" u="heavy" spc="-9" dirty="0" smtClean="0">
                <a:solidFill>
                  <a:srgbClr val="009999"/>
                </a:solidFill>
                <a:latin typeface="Arial"/>
                <a:cs typeface="Arial"/>
                <a:hlinkClick r:id="rId3"/>
              </a:rPr>
              <a:t>t</a:t>
            </a:r>
            <a:r>
              <a:rPr sz="2000" u="heavy" spc="0" dirty="0" smtClean="0">
                <a:solidFill>
                  <a:srgbClr val="009999"/>
                </a:solidFill>
                <a:latin typeface="Arial"/>
                <a:cs typeface="Arial"/>
                <a:hlinkClick r:id="rId3"/>
              </a:rPr>
              <a:t>ps:</a:t>
            </a:r>
            <a:r>
              <a:rPr sz="2000" u="heavy" spc="-4" dirty="0" smtClean="0">
                <a:solidFill>
                  <a:srgbClr val="009999"/>
                </a:solidFill>
                <a:latin typeface="Arial"/>
                <a:cs typeface="Arial"/>
                <a:hlinkClick r:id="rId3"/>
              </a:rPr>
              <a:t>//</a:t>
            </a:r>
            <a:r>
              <a:rPr sz="2000" u="heavy" spc="0" dirty="0" smtClean="0">
                <a:solidFill>
                  <a:srgbClr val="009999"/>
                </a:solidFill>
                <a:latin typeface="Arial"/>
                <a:cs typeface="Arial"/>
                <a:hlinkClick r:id="rId3"/>
              </a:rPr>
              <a:t>w</a:t>
            </a:r>
            <a:r>
              <a:rPr sz="2000" u="heavy" spc="4" dirty="0" smtClean="0">
                <a:solidFill>
                  <a:srgbClr val="009999"/>
                </a:solidFill>
                <a:latin typeface="Arial"/>
                <a:cs typeface="Arial"/>
                <a:hlinkClick r:id="rId3"/>
              </a:rPr>
              <a:t>w</a:t>
            </a:r>
            <a:r>
              <a:rPr sz="2000" u="heavy" spc="0" dirty="0" smtClean="0">
                <a:solidFill>
                  <a:srgbClr val="009999"/>
                </a:solidFill>
                <a:latin typeface="Arial"/>
                <a:cs typeface="Arial"/>
                <a:hlinkClick r:id="rId3"/>
              </a:rPr>
              <a:t>w.do</a:t>
            </a:r>
            <a:r>
              <a:rPr sz="2000" u="heavy" spc="-9" dirty="0" smtClean="0">
                <a:solidFill>
                  <a:srgbClr val="009999"/>
                </a:solidFill>
                <a:latin typeface="Arial"/>
                <a:cs typeface="Arial"/>
                <a:hlinkClick r:id="rId3"/>
              </a:rPr>
              <a:t>ck</a:t>
            </a:r>
            <a:r>
              <a:rPr sz="2000" u="heavy" spc="0" dirty="0" smtClean="0">
                <a:solidFill>
                  <a:srgbClr val="009999"/>
                </a:solidFill>
                <a:latin typeface="Arial"/>
                <a:cs typeface="Arial"/>
                <a:hlinkClick r:id="rId3"/>
              </a:rPr>
              <a:t>e</a:t>
            </a:r>
            <a:r>
              <a:rPr sz="2000" u="heavy" spc="-9" dirty="0" smtClean="0">
                <a:solidFill>
                  <a:srgbClr val="009999"/>
                </a:solidFill>
                <a:latin typeface="Arial"/>
                <a:cs typeface="Arial"/>
                <a:hlinkClick r:id="rId3"/>
              </a:rPr>
              <a:t>r</a:t>
            </a:r>
            <a:r>
              <a:rPr sz="2000" u="heavy" spc="0" dirty="0" smtClean="0">
                <a:solidFill>
                  <a:srgbClr val="009999"/>
                </a:solidFill>
                <a:latin typeface="Arial"/>
                <a:cs typeface="Arial"/>
                <a:hlinkClick r:id="rId3"/>
              </a:rPr>
              <a:t>.</a:t>
            </a:r>
            <a:r>
              <a:rPr sz="2000" u="heavy" spc="-9" dirty="0" smtClean="0">
                <a:solidFill>
                  <a:srgbClr val="009999"/>
                </a:solidFill>
                <a:latin typeface="Arial"/>
                <a:cs typeface="Arial"/>
                <a:hlinkClick r:id="rId3"/>
              </a:rPr>
              <a:t>c</a:t>
            </a:r>
            <a:r>
              <a:rPr sz="2000" u="heavy" spc="0" dirty="0" smtClean="0">
                <a:solidFill>
                  <a:srgbClr val="009999"/>
                </a:solidFill>
                <a:latin typeface="Arial"/>
                <a:cs typeface="Arial"/>
                <a:hlinkClick r:id="rId3"/>
              </a:rPr>
              <a:t>om</a:t>
            </a:r>
            <a:r>
              <a:rPr sz="2000" u="heavy" spc="-9" dirty="0" smtClean="0">
                <a:solidFill>
                  <a:srgbClr val="009999"/>
                </a:solidFill>
                <a:latin typeface="Arial"/>
                <a:cs typeface="Arial"/>
                <a:hlinkClick r:id="rId3"/>
              </a:rPr>
              <a:t>/w</a:t>
            </a:r>
            <a:r>
              <a:rPr sz="2000" u="heavy" spc="0" dirty="0" smtClean="0">
                <a:solidFill>
                  <a:srgbClr val="009999"/>
                </a:solidFill>
                <a:latin typeface="Arial"/>
                <a:cs typeface="Arial"/>
                <a:hlinkClick r:id="rId3"/>
              </a:rPr>
              <a:t>hat</a:t>
            </a:r>
            <a:r>
              <a:rPr sz="2000" u="heavy" spc="-9" dirty="0" smtClean="0">
                <a:solidFill>
                  <a:srgbClr val="009999"/>
                </a:solidFill>
                <a:latin typeface="Arial"/>
                <a:cs typeface="Arial"/>
                <a:hlinkClick r:id="rId3"/>
              </a:rPr>
              <a:t>-</a:t>
            </a:r>
            <a:r>
              <a:rPr sz="2000" u="heavy" spc="0" dirty="0" smtClean="0">
                <a:solidFill>
                  <a:srgbClr val="009999"/>
                </a:solidFill>
                <a:latin typeface="Arial"/>
                <a:cs typeface="Arial"/>
                <a:hlinkClick r:id="rId3"/>
              </a:rPr>
              <a:t>d</a:t>
            </a:r>
            <a:r>
              <a:rPr sz="2000" u="heavy" spc="-9" dirty="0" smtClean="0">
                <a:solidFill>
                  <a:srgbClr val="009999"/>
                </a:solidFill>
                <a:latin typeface="Arial"/>
                <a:cs typeface="Arial"/>
                <a:hlinkClick r:id="rId3"/>
              </a:rPr>
              <a:t>o</a:t>
            </a:r>
            <a:r>
              <a:rPr sz="2000" u="heavy" spc="0" dirty="0" smtClean="0">
                <a:solidFill>
                  <a:srgbClr val="009999"/>
                </a:solidFill>
                <a:latin typeface="Arial"/>
                <a:cs typeface="Arial"/>
                <a:hlinkClick r:id="rId3"/>
              </a:rPr>
              <a:t>cker</a:t>
            </a:r>
            <a:endParaRPr sz="2000">
              <a:latin typeface="Arial"/>
              <a:cs typeface="Arial"/>
            </a:endParaRPr>
          </a:p>
          <a:p>
            <a:pPr marL="12700">
              <a:lnSpc>
                <a:spcPct val="95825"/>
              </a:lnSpc>
              <a:spcBef>
                <a:spcPts val="1435"/>
              </a:spcBef>
            </a:pPr>
            <a:r>
              <a:rPr sz="2000" u="heavy" spc="0" dirty="0" smtClean="0">
                <a:solidFill>
                  <a:srgbClr val="009999"/>
                </a:solidFill>
                <a:latin typeface="Arial"/>
                <a:cs typeface="Arial"/>
                <a:hlinkClick r:id="rId4"/>
              </a:rPr>
              <a:t>ht</a:t>
            </a:r>
            <a:r>
              <a:rPr sz="2000" u="heavy" spc="-9" dirty="0" smtClean="0">
                <a:solidFill>
                  <a:srgbClr val="009999"/>
                </a:solidFill>
                <a:latin typeface="Arial"/>
                <a:cs typeface="Arial"/>
                <a:hlinkClick r:id="rId4"/>
              </a:rPr>
              <a:t>t</a:t>
            </a:r>
            <a:r>
              <a:rPr sz="2000" u="heavy" spc="0" dirty="0" smtClean="0">
                <a:solidFill>
                  <a:srgbClr val="009999"/>
                </a:solidFill>
                <a:latin typeface="Arial"/>
                <a:cs typeface="Arial"/>
                <a:hlinkClick r:id="rId4"/>
              </a:rPr>
              <a:t>p</a:t>
            </a:r>
            <a:r>
              <a:rPr sz="2000" u="heavy" spc="4" dirty="0" smtClean="0">
                <a:solidFill>
                  <a:srgbClr val="009999"/>
                </a:solidFill>
                <a:latin typeface="Arial"/>
                <a:cs typeface="Arial"/>
                <a:hlinkClick r:id="rId4"/>
              </a:rPr>
              <a:t>s</a:t>
            </a:r>
            <a:r>
              <a:rPr sz="2000" u="heavy" spc="0" dirty="0" smtClean="0">
                <a:solidFill>
                  <a:srgbClr val="009999"/>
                </a:solidFill>
                <a:latin typeface="Arial"/>
                <a:cs typeface="Arial"/>
                <a:hlinkClick r:id="rId4"/>
              </a:rPr>
              <a:t>:</a:t>
            </a:r>
            <a:r>
              <a:rPr sz="2000" u="heavy" spc="-9" dirty="0" smtClean="0">
                <a:solidFill>
                  <a:srgbClr val="009999"/>
                </a:solidFill>
                <a:latin typeface="Arial"/>
                <a:cs typeface="Arial"/>
                <a:hlinkClick r:id="rId4"/>
              </a:rPr>
              <a:t>/</a:t>
            </a:r>
            <a:r>
              <a:rPr sz="2000" u="heavy" spc="0" dirty="0" smtClean="0">
                <a:solidFill>
                  <a:srgbClr val="009999"/>
                </a:solidFill>
                <a:latin typeface="Arial"/>
                <a:cs typeface="Arial"/>
                <a:hlinkClick r:id="rId4"/>
              </a:rPr>
              <a:t>/docs</a:t>
            </a:r>
            <a:r>
              <a:rPr sz="2000" u="heavy" spc="-4" dirty="0" smtClean="0">
                <a:solidFill>
                  <a:srgbClr val="009999"/>
                </a:solidFill>
                <a:latin typeface="Arial"/>
                <a:cs typeface="Arial"/>
                <a:hlinkClick r:id="rId4"/>
              </a:rPr>
              <a:t>.</a:t>
            </a:r>
            <a:r>
              <a:rPr sz="2000" u="heavy" spc="0" dirty="0" smtClean="0">
                <a:solidFill>
                  <a:srgbClr val="009999"/>
                </a:solidFill>
                <a:latin typeface="Arial"/>
                <a:cs typeface="Arial"/>
                <a:hlinkClick r:id="rId4"/>
              </a:rPr>
              <a:t>d</a:t>
            </a:r>
            <a:r>
              <a:rPr sz="2000" u="heavy" spc="-9" dirty="0" smtClean="0">
                <a:solidFill>
                  <a:srgbClr val="009999"/>
                </a:solidFill>
                <a:latin typeface="Arial"/>
                <a:cs typeface="Arial"/>
                <a:hlinkClick r:id="rId4"/>
              </a:rPr>
              <a:t>o</a:t>
            </a:r>
            <a:r>
              <a:rPr sz="2000" u="heavy" spc="0" dirty="0" smtClean="0">
                <a:solidFill>
                  <a:srgbClr val="009999"/>
                </a:solidFill>
                <a:latin typeface="Arial"/>
                <a:cs typeface="Arial"/>
                <a:hlinkClick r:id="rId4"/>
              </a:rPr>
              <a:t>cker</a:t>
            </a:r>
            <a:r>
              <a:rPr sz="2000" u="heavy" spc="-9" dirty="0" smtClean="0">
                <a:solidFill>
                  <a:srgbClr val="009999"/>
                </a:solidFill>
                <a:latin typeface="Arial"/>
                <a:cs typeface="Arial"/>
                <a:hlinkClick r:id="rId4"/>
              </a:rPr>
              <a:t>.</a:t>
            </a:r>
            <a:r>
              <a:rPr sz="2000" u="heavy" spc="0" dirty="0" smtClean="0">
                <a:solidFill>
                  <a:srgbClr val="009999"/>
                </a:solidFill>
                <a:latin typeface="Arial"/>
                <a:cs typeface="Arial"/>
                <a:hlinkClick r:id="rId4"/>
              </a:rPr>
              <a:t>co</a:t>
            </a:r>
            <a:r>
              <a:rPr sz="2000" u="heavy" spc="-19" dirty="0" smtClean="0">
                <a:solidFill>
                  <a:srgbClr val="009999"/>
                </a:solidFill>
                <a:latin typeface="Arial"/>
                <a:cs typeface="Arial"/>
                <a:hlinkClick r:id="rId4"/>
              </a:rPr>
              <a:t>m</a:t>
            </a:r>
            <a:r>
              <a:rPr sz="2000" u="heavy" spc="0" dirty="0" smtClean="0">
                <a:solidFill>
                  <a:srgbClr val="009999"/>
                </a:solidFill>
                <a:latin typeface="Arial"/>
                <a:cs typeface="Arial"/>
                <a:hlinkClick r:id="rId4"/>
              </a:rPr>
              <a:t>/en</a:t>
            </a:r>
            <a:r>
              <a:rPr sz="2000" u="heavy" spc="-9" dirty="0" smtClean="0">
                <a:solidFill>
                  <a:srgbClr val="009999"/>
                </a:solidFill>
                <a:latin typeface="Arial"/>
                <a:cs typeface="Arial"/>
                <a:hlinkClick r:id="rId4"/>
              </a:rPr>
              <a:t>g</a:t>
            </a:r>
            <a:r>
              <a:rPr sz="2000" u="heavy" spc="0" dirty="0" smtClean="0">
                <a:solidFill>
                  <a:srgbClr val="009999"/>
                </a:solidFill>
                <a:latin typeface="Arial"/>
                <a:cs typeface="Arial"/>
                <a:hlinkClick r:id="rId4"/>
              </a:rPr>
              <a:t>ine/u</a:t>
            </a:r>
            <a:r>
              <a:rPr sz="2000" u="heavy" spc="-9" dirty="0" smtClean="0">
                <a:solidFill>
                  <a:srgbClr val="009999"/>
                </a:solidFill>
                <a:latin typeface="Arial"/>
                <a:cs typeface="Arial"/>
                <a:hlinkClick r:id="rId4"/>
              </a:rPr>
              <a:t>n</a:t>
            </a:r>
            <a:r>
              <a:rPr sz="2000" u="heavy" spc="0" dirty="0" smtClean="0">
                <a:solidFill>
                  <a:srgbClr val="009999"/>
                </a:solidFill>
                <a:latin typeface="Arial"/>
                <a:cs typeface="Arial"/>
                <a:hlinkClick r:id="rId4"/>
              </a:rPr>
              <a:t>der</a:t>
            </a:r>
            <a:r>
              <a:rPr sz="2000" u="heavy" spc="-9" dirty="0" smtClean="0">
                <a:solidFill>
                  <a:srgbClr val="009999"/>
                </a:solidFill>
                <a:latin typeface="Arial"/>
                <a:cs typeface="Arial"/>
                <a:hlinkClick r:id="rId4"/>
              </a:rPr>
              <a:t>s</a:t>
            </a:r>
            <a:r>
              <a:rPr sz="2000" u="heavy" spc="0" dirty="0" smtClean="0">
                <a:solidFill>
                  <a:srgbClr val="009999"/>
                </a:solidFill>
                <a:latin typeface="Arial"/>
                <a:cs typeface="Arial"/>
                <a:hlinkClick r:id="rId4"/>
              </a:rPr>
              <a:t>tan</a:t>
            </a:r>
            <a:r>
              <a:rPr sz="2000" u="heavy" spc="-9" dirty="0" smtClean="0">
                <a:solidFill>
                  <a:srgbClr val="009999"/>
                </a:solidFill>
                <a:latin typeface="Arial"/>
                <a:cs typeface="Arial"/>
                <a:hlinkClick r:id="rId4"/>
              </a:rPr>
              <a:t>d</a:t>
            </a:r>
            <a:r>
              <a:rPr sz="2000" u="heavy" spc="0" dirty="0" smtClean="0">
                <a:solidFill>
                  <a:srgbClr val="009999"/>
                </a:solidFill>
                <a:latin typeface="Arial"/>
                <a:cs typeface="Arial"/>
                <a:hlinkClick r:id="rId4"/>
              </a:rPr>
              <a:t>in</a:t>
            </a:r>
            <a:r>
              <a:rPr sz="2000" u="heavy" spc="4" dirty="0" smtClean="0">
                <a:solidFill>
                  <a:srgbClr val="009999"/>
                </a:solidFill>
                <a:latin typeface="Arial"/>
                <a:cs typeface="Arial"/>
                <a:hlinkClick r:id="rId4"/>
              </a:rPr>
              <a:t>g</a:t>
            </a:r>
            <a:r>
              <a:rPr sz="2000" u="heavy" spc="-4" dirty="0" smtClean="0">
                <a:solidFill>
                  <a:srgbClr val="009999"/>
                </a:solidFill>
                <a:latin typeface="Arial"/>
                <a:cs typeface="Arial"/>
                <a:hlinkClick r:id="rId4"/>
              </a:rPr>
              <a:t>-</a:t>
            </a:r>
            <a:r>
              <a:rPr sz="2000" u="heavy" spc="0" dirty="0" smtClean="0">
                <a:solidFill>
                  <a:srgbClr val="009999"/>
                </a:solidFill>
                <a:latin typeface="Arial"/>
                <a:cs typeface="Arial"/>
                <a:hlinkClick r:id="rId4"/>
              </a:rPr>
              <a:t>dock</a:t>
            </a:r>
            <a:r>
              <a:rPr sz="2000" u="heavy" spc="-4" dirty="0" smtClean="0">
                <a:solidFill>
                  <a:srgbClr val="009999"/>
                </a:solidFill>
                <a:latin typeface="Arial"/>
                <a:cs typeface="Arial"/>
                <a:hlinkClick r:id="rId4"/>
              </a:rPr>
              <a:t>e</a:t>
            </a:r>
            <a:r>
              <a:rPr sz="2000" u="heavy" spc="-9" dirty="0" smtClean="0">
                <a:solidFill>
                  <a:srgbClr val="009999"/>
                </a:solidFill>
                <a:latin typeface="Arial"/>
                <a:cs typeface="Arial"/>
                <a:hlinkClick r:id="rId4"/>
              </a:rPr>
              <a:t>r</a:t>
            </a:r>
            <a:r>
              <a:rPr sz="2000" u="heavy" spc="0" dirty="0" smtClean="0">
                <a:solidFill>
                  <a:srgbClr val="009999"/>
                </a:solidFill>
                <a:latin typeface="Arial"/>
                <a:cs typeface="Arial"/>
                <a:hlinkClick r:id="rId4"/>
              </a:rPr>
              <a:t>/</a:t>
            </a:r>
            <a:endParaRPr sz="2000">
              <a:latin typeface="Arial"/>
              <a:cs typeface="Arial"/>
            </a:endParaRPr>
          </a:p>
          <a:p>
            <a:pPr marL="12700" marR="43811">
              <a:lnSpc>
                <a:spcPct val="95825"/>
              </a:lnSpc>
              <a:spcBef>
                <a:spcPts val="1540"/>
              </a:spcBef>
            </a:pPr>
            <a:r>
              <a:rPr sz="2000" u="heavy" spc="0" dirty="0" smtClean="0">
                <a:solidFill>
                  <a:srgbClr val="009999"/>
                </a:solidFill>
                <a:latin typeface="Arial"/>
                <a:cs typeface="Arial"/>
                <a:hlinkClick r:id="rId4"/>
              </a:rPr>
              <a:t>ht</a:t>
            </a:r>
            <a:r>
              <a:rPr sz="2000" u="heavy" spc="-9" dirty="0" smtClean="0">
                <a:solidFill>
                  <a:srgbClr val="009999"/>
                </a:solidFill>
                <a:latin typeface="Arial"/>
                <a:cs typeface="Arial"/>
                <a:hlinkClick r:id="rId4"/>
              </a:rPr>
              <a:t>t</a:t>
            </a:r>
            <a:r>
              <a:rPr sz="2000" u="heavy" spc="0" dirty="0" smtClean="0">
                <a:solidFill>
                  <a:srgbClr val="009999"/>
                </a:solidFill>
                <a:latin typeface="Arial"/>
                <a:cs typeface="Arial"/>
                <a:hlinkClick r:id="rId4"/>
              </a:rPr>
              <a:t>p</a:t>
            </a:r>
            <a:r>
              <a:rPr sz="2000" u="heavy" spc="4" dirty="0" smtClean="0">
                <a:solidFill>
                  <a:srgbClr val="009999"/>
                </a:solidFill>
                <a:latin typeface="Arial"/>
                <a:cs typeface="Arial"/>
                <a:hlinkClick r:id="rId4"/>
              </a:rPr>
              <a:t>s</a:t>
            </a:r>
            <a:r>
              <a:rPr sz="2000" u="heavy" spc="0" dirty="0" smtClean="0">
                <a:solidFill>
                  <a:srgbClr val="009999"/>
                </a:solidFill>
                <a:latin typeface="Arial"/>
                <a:cs typeface="Arial"/>
                <a:hlinkClick r:id="rId4"/>
              </a:rPr>
              <a:t>:</a:t>
            </a:r>
            <a:r>
              <a:rPr sz="2000" u="heavy" spc="-9" dirty="0" smtClean="0">
                <a:solidFill>
                  <a:srgbClr val="009999"/>
                </a:solidFill>
                <a:latin typeface="Arial"/>
                <a:cs typeface="Arial"/>
                <a:hlinkClick r:id="rId4"/>
              </a:rPr>
              <a:t>/</a:t>
            </a:r>
            <a:r>
              <a:rPr sz="2000" u="heavy" spc="0" dirty="0" smtClean="0">
                <a:solidFill>
                  <a:srgbClr val="009999"/>
                </a:solidFill>
                <a:latin typeface="Arial"/>
                <a:cs typeface="Arial"/>
                <a:hlinkClick r:id="rId4"/>
              </a:rPr>
              <a:t>/docs</a:t>
            </a:r>
            <a:r>
              <a:rPr sz="2000" u="heavy" spc="-4" dirty="0" smtClean="0">
                <a:solidFill>
                  <a:srgbClr val="009999"/>
                </a:solidFill>
                <a:latin typeface="Arial"/>
                <a:cs typeface="Arial"/>
                <a:hlinkClick r:id="rId4"/>
              </a:rPr>
              <a:t>.</a:t>
            </a:r>
            <a:r>
              <a:rPr sz="2000" u="heavy" spc="0" dirty="0" smtClean="0">
                <a:solidFill>
                  <a:srgbClr val="009999"/>
                </a:solidFill>
                <a:latin typeface="Arial"/>
                <a:cs typeface="Arial"/>
                <a:hlinkClick r:id="rId4"/>
              </a:rPr>
              <a:t>d</a:t>
            </a:r>
            <a:r>
              <a:rPr sz="2000" u="heavy" spc="-9" dirty="0" smtClean="0">
                <a:solidFill>
                  <a:srgbClr val="009999"/>
                </a:solidFill>
                <a:latin typeface="Arial"/>
                <a:cs typeface="Arial"/>
                <a:hlinkClick r:id="rId4"/>
              </a:rPr>
              <a:t>o</a:t>
            </a:r>
            <a:r>
              <a:rPr sz="2000" u="heavy" spc="0" dirty="0" smtClean="0">
                <a:solidFill>
                  <a:srgbClr val="009999"/>
                </a:solidFill>
                <a:latin typeface="Arial"/>
                <a:cs typeface="Arial"/>
                <a:hlinkClick r:id="rId4"/>
              </a:rPr>
              <a:t>cker</a:t>
            </a:r>
            <a:r>
              <a:rPr sz="2000" u="heavy" spc="-9" dirty="0" smtClean="0">
                <a:solidFill>
                  <a:srgbClr val="009999"/>
                </a:solidFill>
                <a:latin typeface="Arial"/>
                <a:cs typeface="Arial"/>
                <a:hlinkClick r:id="rId4"/>
              </a:rPr>
              <a:t>.</a:t>
            </a:r>
            <a:r>
              <a:rPr sz="2000" u="heavy" spc="0" dirty="0" smtClean="0">
                <a:solidFill>
                  <a:srgbClr val="009999"/>
                </a:solidFill>
                <a:latin typeface="Arial"/>
                <a:cs typeface="Arial"/>
                <a:hlinkClick r:id="rId4"/>
              </a:rPr>
              <a:t>co</a:t>
            </a:r>
            <a:r>
              <a:rPr sz="2000" u="heavy" spc="-19" dirty="0" smtClean="0">
                <a:solidFill>
                  <a:srgbClr val="009999"/>
                </a:solidFill>
                <a:latin typeface="Arial"/>
                <a:cs typeface="Arial"/>
                <a:hlinkClick r:id="rId4"/>
              </a:rPr>
              <a:t>m</a:t>
            </a:r>
            <a:r>
              <a:rPr sz="2000" u="heavy" spc="0" dirty="0" smtClean="0">
                <a:solidFill>
                  <a:srgbClr val="009999"/>
                </a:solidFill>
                <a:latin typeface="Arial"/>
                <a:cs typeface="Arial"/>
                <a:hlinkClick r:id="rId4"/>
              </a:rPr>
              <a:t>/en</a:t>
            </a:r>
            <a:r>
              <a:rPr sz="2000" u="heavy" spc="-9" dirty="0" smtClean="0">
                <a:solidFill>
                  <a:srgbClr val="009999"/>
                </a:solidFill>
                <a:latin typeface="Arial"/>
                <a:cs typeface="Arial"/>
                <a:hlinkClick r:id="rId4"/>
              </a:rPr>
              <a:t>g</a:t>
            </a:r>
            <a:r>
              <a:rPr sz="2000" u="heavy" spc="0" dirty="0" smtClean="0">
                <a:solidFill>
                  <a:srgbClr val="009999"/>
                </a:solidFill>
                <a:latin typeface="Arial"/>
                <a:cs typeface="Arial"/>
                <a:hlinkClick r:id="rId4"/>
              </a:rPr>
              <a:t>ine/ins</a:t>
            </a:r>
            <a:r>
              <a:rPr sz="2000" u="heavy" spc="-9" dirty="0" smtClean="0">
                <a:solidFill>
                  <a:srgbClr val="009999"/>
                </a:solidFill>
                <a:latin typeface="Arial"/>
                <a:cs typeface="Arial"/>
                <a:hlinkClick r:id="rId4"/>
              </a:rPr>
              <a:t>t</a:t>
            </a:r>
            <a:r>
              <a:rPr sz="2000" u="heavy" spc="0" dirty="0" smtClean="0">
                <a:solidFill>
                  <a:srgbClr val="009999"/>
                </a:solidFill>
                <a:latin typeface="Arial"/>
                <a:cs typeface="Arial"/>
                <a:hlinkClick r:id="rId4"/>
              </a:rPr>
              <a:t>allation/</a:t>
            </a:r>
            <a:endParaRPr sz="2000">
              <a:latin typeface="Arial"/>
              <a:cs typeface="Arial"/>
            </a:endParaRPr>
          </a:p>
          <a:p>
            <a:pPr marL="12700" marR="43811">
              <a:lnSpc>
                <a:spcPct val="95825"/>
              </a:lnSpc>
              <a:spcBef>
                <a:spcPts val="1542"/>
              </a:spcBef>
            </a:pPr>
            <a:r>
              <a:rPr sz="2000" u="heavy" spc="0" dirty="0" smtClean="0">
                <a:solidFill>
                  <a:srgbClr val="009999"/>
                </a:solidFill>
                <a:latin typeface="Arial"/>
                <a:cs typeface="Arial"/>
                <a:hlinkClick r:id="rId5"/>
              </a:rPr>
              <a:t>ht</a:t>
            </a:r>
            <a:r>
              <a:rPr sz="2000" u="heavy" spc="-9" dirty="0" smtClean="0">
                <a:solidFill>
                  <a:srgbClr val="009999"/>
                </a:solidFill>
                <a:latin typeface="Arial"/>
                <a:cs typeface="Arial"/>
                <a:hlinkClick r:id="rId5"/>
              </a:rPr>
              <a:t>t</a:t>
            </a:r>
            <a:r>
              <a:rPr sz="2000" u="heavy" spc="0" dirty="0" smtClean="0">
                <a:solidFill>
                  <a:srgbClr val="009999"/>
                </a:solidFill>
                <a:latin typeface="Arial"/>
                <a:cs typeface="Arial"/>
                <a:hlinkClick r:id="rId5"/>
              </a:rPr>
              <a:t>p</a:t>
            </a:r>
            <a:r>
              <a:rPr sz="2000" u="heavy" spc="4" dirty="0" smtClean="0">
                <a:solidFill>
                  <a:srgbClr val="009999"/>
                </a:solidFill>
                <a:latin typeface="Arial"/>
                <a:cs typeface="Arial"/>
                <a:hlinkClick r:id="rId5"/>
              </a:rPr>
              <a:t>s</a:t>
            </a:r>
            <a:r>
              <a:rPr sz="2000" u="heavy" spc="0" dirty="0" smtClean="0">
                <a:solidFill>
                  <a:srgbClr val="009999"/>
                </a:solidFill>
                <a:latin typeface="Arial"/>
                <a:cs typeface="Arial"/>
                <a:hlinkClick r:id="rId5"/>
              </a:rPr>
              <a:t>:</a:t>
            </a:r>
            <a:r>
              <a:rPr sz="2000" u="heavy" spc="-9" dirty="0" smtClean="0">
                <a:solidFill>
                  <a:srgbClr val="009999"/>
                </a:solidFill>
                <a:latin typeface="Arial"/>
                <a:cs typeface="Arial"/>
                <a:hlinkClick r:id="rId5"/>
              </a:rPr>
              <a:t>/</a:t>
            </a:r>
            <a:r>
              <a:rPr sz="2000" u="heavy" spc="0" dirty="0" smtClean="0">
                <a:solidFill>
                  <a:srgbClr val="009999"/>
                </a:solidFill>
                <a:latin typeface="Arial"/>
                <a:cs typeface="Arial"/>
                <a:hlinkClick r:id="rId5"/>
              </a:rPr>
              <a:t>/docs</a:t>
            </a:r>
            <a:r>
              <a:rPr sz="2000" u="heavy" spc="-4" dirty="0" smtClean="0">
                <a:solidFill>
                  <a:srgbClr val="009999"/>
                </a:solidFill>
                <a:latin typeface="Arial"/>
                <a:cs typeface="Arial"/>
                <a:hlinkClick r:id="rId5"/>
              </a:rPr>
              <a:t>.</a:t>
            </a:r>
            <a:r>
              <a:rPr sz="2000" u="heavy" spc="0" dirty="0" smtClean="0">
                <a:solidFill>
                  <a:srgbClr val="009999"/>
                </a:solidFill>
                <a:latin typeface="Arial"/>
                <a:cs typeface="Arial"/>
                <a:hlinkClick r:id="rId5"/>
              </a:rPr>
              <a:t>d</a:t>
            </a:r>
            <a:r>
              <a:rPr sz="2000" u="heavy" spc="-9" dirty="0" smtClean="0">
                <a:solidFill>
                  <a:srgbClr val="009999"/>
                </a:solidFill>
                <a:latin typeface="Arial"/>
                <a:cs typeface="Arial"/>
                <a:hlinkClick r:id="rId5"/>
              </a:rPr>
              <a:t>o</a:t>
            </a:r>
            <a:r>
              <a:rPr sz="2000" u="heavy" spc="0" dirty="0" smtClean="0">
                <a:solidFill>
                  <a:srgbClr val="009999"/>
                </a:solidFill>
                <a:latin typeface="Arial"/>
                <a:cs typeface="Arial"/>
                <a:hlinkClick r:id="rId5"/>
              </a:rPr>
              <a:t>cker</a:t>
            </a:r>
            <a:r>
              <a:rPr sz="2000" u="heavy" spc="-9" dirty="0" smtClean="0">
                <a:solidFill>
                  <a:srgbClr val="009999"/>
                </a:solidFill>
                <a:latin typeface="Arial"/>
                <a:cs typeface="Arial"/>
                <a:hlinkClick r:id="rId5"/>
              </a:rPr>
              <a:t>.</a:t>
            </a:r>
            <a:r>
              <a:rPr sz="2000" u="heavy" spc="0" dirty="0" smtClean="0">
                <a:solidFill>
                  <a:srgbClr val="009999"/>
                </a:solidFill>
                <a:latin typeface="Arial"/>
                <a:cs typeface="Arial"/>
                <a:hlinkClick r:id="rId5"/>
              </a:rPr>
              <a:t>co</a:t>
            </a:r>
            <a:r>
              <a:rPr sz="2000" u="heavy" spc="-19" dirty="0" smtClean="0">
                <a:solidFill>
                  <a:srgbClr val="009999"/>
                </a:solidFill>
                <a:latin typeface="Arial"/>
                <a:cs typeface="Arial"/>
                <a:hlinkClick r:id="rId5"/>
              </a:rPr>
              <a:t>m</a:t>
            </a:r>
            <a:r>
              <a:rPr sz="2000" u="heavy" spc="0" dirty="0" smtClean="0">
                <a:solidFill>
                  <a:srgbClr val="009999"/>
                </a:solidFill>
                <a:latin typeface="Arial"/>
                <a:cs typeface="Arial"/>
                <a:hlinkClick r:id="rId5"/>
              </a:rPr>
              <a:t>/en</a:t>
            </a:r>
            <a:r>
              <a:rPr sz="2000" u="heavy" spc="-9" dirty="0" smtClean="0">
                <a:solidFill>
                  <a:srgbClr val="009999"/>
                </a:solidFill>
                <a:latin typeface="Arial"/>
                <a:cs typeface="Arial"/>
                <a:hlinkClick r:id="rId5"/>
              </a:rPr>
              <a:t>g</a:t>
            </a:r>
            <a:r>
              <a:rPr sz="2000" u="heavy" spc="0" dirty="0" smtClean="0">
                <a:solidFill>
                  <a:srgbClr val="009999"/>
                </a:solidFill>
                <a:latin typeface="Arial"/>
                <a:cs typeface="Arial"/>
                <a:hlinkClick r:id="rId5"/>
              </a:rPr>
              <a:t>ine/u</a:t>
            </a:r>
            <a:r>
              <a:rPr sz="2000" u="heavy" spc="-4" dirty="0" smtClean="0">
                <a:solidFill>
                  <a:srgbClr val="009999"/>
                </a:solidFill>
                <a:latin typeface="Arial"/>
                <a:cs typeface="Arial"/>
                <a:hlinkClick r:id="rId5"/>
              </a:rPr>
              <a:t>s</a:t>
            </a:r>
            <a:r>
              <a:rPr sz="2000" u="heavy" spc="0" dirty="0" smtClean="0">
                <a:solidFill>
                  <a:srgbClr val="009999"/>
                </a:solidFill>
                <a:latin typeface="Arial"/>
                <a:cs typeface="Arial"/>
                <a:hlinkClick r:id="rId5"/>
              </a:rPr>
              <a:t>erg</a:t>
            </a:r>
            <a:r>
              <a:rPr sz="2000" u="heavy" spc="-14" dirty="0" smtClean="0">
                <a:solidFill>
                  <a:srgbClr val="009999"/>
                </a:solidFill>
                <a:latin typeface="Arial"/>
                <a:cs typeface="Arial"/>
                <a:hlinkClick r:id="rId5"/>
              </a:rPr>
              <a:t>u</a:t>
            </a:r>
            <a:r>
              <a:rPr sz="2000" u="heavy" spc="0" dirty="0" smtClean="0">
                <a:solidFill>
                  <a:srgbClr val="009999"/>
                </a:solidFill>
                <a:latin typeface="Arial"/>
                <a:cs typeface="Arial"/>
                <a:hlinkClick r:id="rId5"/>
              </a:rPr>
              <a:t>ide/in</a:t>
            </a:r>
            <a:r>
              <a:rPr sz="2000" u="heavy" spc="-4" dirty="0" smtClean="0">
                <a:solidFill>
                  <a:srgbClr val="009999"/>
                </a:solidFill>
                <a:latin typeface="Arial"/>
                <a:cs typeface="Arial"/>
                <a:hlinkClick r:id="rId5"/>
              </a:rPr>
              <a:t>t</a:t>
            </a:r>
            <a:r>
              <a:rPr sz="2000" u="heavy" spc="-9" dirty="0" smtClean="0">
                <a:solidFill>
                  <a:srgbClr val="009999"/>
                </a:solidFill>
                <a:latin typeface="Arial"/>
                <a:cs typeface="Arial"/>
                <a:hlinkClick r:id="rId5"/>
              </a:rPr>
              <a:t>r</a:t>
            </a:r>
            <a:r>
              <a:rPr sz="2000" u="heavy" spc="4" dirty="0" smtClean="0">
                <a:solidFill>
                  <a:srgbClr val="009999"/>
                </a:solidFill>
                <a:latin typeface="Arial"/>
                <a:cs typeface="Arial"/>
                <a:hlinkClick r:id="rId5"/>
              </a:rPr>
              <a:t>o</a:t>
            </a:r>
            <a:r>
              <a:rPr sz="2000" u="heavy" spc="0" dirty="0" smtClean="0">
                <a:solidFill>
                  <a:srgbClr val="009999"/>
                </a:solidFill>
                <a:latin typeface="Arial"/>
                <a:cs typeface="Arial"/>
                <a:hlinkClick r:id="rId5"/>
              </a:rPr>
              <a:t>/</a:t>
            </a:r>
            <a:endParaRPr sz="200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155448" y="1083564"/>
            <a:ext cx="8737092" cy="4866132"/>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126898" y="201549"/>
            <a:ext cx="2191765"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Ar</a:t>
            </a:r>
            <a:r>
              <a:rPr sz="4800" b="1" spc="4" baseline="3413" dirty="0" smtClean="0">
                <a:latin typeface="Calibri"/>
                <a:cs typeface="Calibri"/>
              </a:rPr>
              <a:t>c</a:t>
            </a:r>
            <a:r>
              <a:rPr sz="4800" b="1" spc="0" baseline="3413" dirty="0" smtClean="0">
                <a:latin typeface="Calibri"/>
                <a:cs typeface="Calibri"/>
              </a:rPr>
              <a:t>hitecture</a:t>
            </a:r>
            <a:endParaRPr sz="32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166" y="1115568"/>
            <a:ext cx="1855334" cy="4651138"/>
          </a:xfrm>
          <a:prstGeom prst="rect">
            <a:avLst/>
          </a:prstGeom>
          <a:ln w="57150">
            <a:prstDash val="dashDot"/>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667" dirty="0" smtClean="0"/>
              <a:t>VM1</a:t>
            </a:r>
            <a:endParaRPr lang="en-US" sz="2667" dirty="0"/>
          </a:p>
        </p:txBody>
      </p:sp>
      <p:sp>
        <p:nvSpPr>
          <p:cNvPr id="11" name="Rectangle 10"/>
          <p:cNvSpPr/>
          <p:nvPr/>
        </p:nvSpPr>
        <p:spPr>
          <a:xfrm>
            <a:off x="1276520" y="2702834"/>
            <a:ext cx="1190625" cy="495300"/>
          </a:xfrm>
          <a:prstGeom prst="rect">
            <a:avLst/>
          </a:prstGeom>
          <a:solidFill>
            <a:srgbClr val="FF73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33" dirty="0" smtClean="0"/>
              <a:t>WEB </a:t>
            </a:r>
            <a:r>
              <a:rPr lang="en-US" sz="1333" dirty="0" smtClean="0">
                <a:solidFill>
                  <a:schemeClr val="bg1"/>
                </a:solidFill>
              </a:rPr>
              <a:t>SERVICE</a:t>
            </a:r>
            <a:endParaRPr lang="en-US" sz="1333" dirty="0">
              <a:solidFill>
                <a:schemeClr val="bg1"/>
              </a:solidFill>
            </a:endParaRPr>
          </a:p>
        </p:txBody>
      </p:sp>
      <p:sp>
        <p:nvSpPr>
          <p:cNvPr id="27" name="Rectangle 26"/>
          <p:cNvSpPr/>
          <p:nvPr/>
        </p:nvSpPr>
        <p:spPr>
          <a:xfrm>
            <a:off x="3646374" y="1115568"/>
            <a:ext cx="1855334" cy="4651138"/>
          </a:xfrm>
          <a:prstGeom prst="rect">
            <a:avLst/>
          </a:prstGeom>
          <a:ln w="57150">
            <a:prstDash val="dashDot"/>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667" dirty="0" smtClean="0"/>
              <a:t>VM2</a:t>
            </a:r>
            <a:endParaRPr lang="en-US" sz="2667" dirty="0"/>
          </a:p>
        </p:txBody>
      </p:sp>
      <p:sp>
        <p:nvSpPr>
          <p:cNvPr id="28" name="Rectangle 27"/>
          <p:cNvSpPr/>
          <p:nvPr/>
        </p:nvSpPr>
        <p:spPr>
          <a:xfrm>
            <a:off x="3978728" y="2695892"/>
            <a:ext cx="1190625" cy="495300"/>
          </a:xfrm>
          <a:prstGeom prst="rect">
            <a:avLst/>
          </a:prstGeom>
          <a:solidFill>
            <a:srgbClr val="FF73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33" dirty="0" smtClean="0"/>
              <a:t>APP SERVICE </a:t>
            </a:r>
            <a:endParaRPr lang="en-US" sz="1333" dirty="0"/>
          </a:p>
        </p:txBody>
      </p:sp>
      <p:sp>
        <p:nvSpPr>
          <p:cNvPr id="29" name="Rectangle 28"/>
          <p:cNvSpPr/>
          <p:nvPr/>
        </p:nvSpPr>
        <p:spPr>
          <a:xfrm>
            <a:off x="6477000" y="1115568"/>
            <a:ext cx="1855334" cy="4651138"/>
          </a:xfrm>
          <a:prstGeom prst="rect">
            <a:avLst/>
          </a:prstGeom>
          <a:ln w="57150">
            <a:prstDash val="dashDot"/>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667" dirty="0" smtClean="0"/>
              <a:t>VM3</a:t>
            </a:r>
            <a:endParaRPr lang="en-US" sz="2667" dirty="0"/>
          </a:p>
        </p:txBody>
      </p:sp>
      <p:sp>
        <p:nvSpPr>
          <p:cNvPr id="30" name="Rectangle 29"/>
          <p:cNvSpPr/>
          <p:nvPr/>
        </p:nvSpPr>
        <p:spPr>
          <a:xfrm>
            <a:off x="6809354" y="2698187"/>
            <a:ext cx="1190625" cy="495300"/>
          </a:xfrm>
          <a:prstGeom prst="rect">
            <a:avLst/>
          </a:prstGeom>
          <a:solidFill>
            <a:srgbClr val="FF73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33" dirty="0" smtClean="0"/>
              <a:t>DATABASE SERVICE </a:t>
            </a:r>
            <a:endParaRPr lang="en-US" sz="1333" dirty="0"/>
          </a:p>
        </p:txBody>
      </p:sp>
      <p:sp>
        <p:nvSpPr>
          <p:cNvPr id="32" name="object 23"/>
          <p:cNvSpPr txBox="1"/>
          <p:nvPr/>
        </p:nvSpPr>
        <p:spPr>
          <a:xfrm>
            <a:off x="126898" y="76201"/>
            <a:ext cx="6045302" cy="557656"/>
          </a:xfrm>
          <a:prstGeom prst="rect">
            <a:avLst/>
          </a:prstGeom>
        </p:spPr>
        <p:txBody>
          <a:bodyPr wrap="square" lIns="0" tIns="0" rIns="0" bIns="0" rtlCol="0">
            <a:noAutofit/>
          </a:bodyPr>
          <a:lstStyle/>
          <a:p>
            <a:pPr marL="12700">
              <a:lnSpc>
                <a:spcPts val="3360"/>
              </a:lnSpc>
              <a:spcBef>
                <a:spcPts val="168"/>
              </a:spcBef>
            </a:pPr>
            <a:r>
              <a:rPr lang="en-US" sz="3200" b="1" baseline="3413" dirty="0" smtClean="0">
                <a:latin typeface="Calibri"/>
                <a:cs typeface="Calibri"/>
              </a:rPr>
              <a:t>Virtual</a:t>
            </a:r>
            <a:r>
              <a:rPr lang="en-US" sz="3200" b="1" dirty="0">
                <a:latin typeface="Calibri"/>
                <a:cs typeface="Calibri"/>
              </a:rPr>
              <a:t> </a:t>
            </a:r>
            <a:r>
              <a:rPr lang="en-US" sz="3200" b="1" dirty="0" smtClean="0">
                <a:latin typeface="Calibri"/>
                <a:cs typeface="Calibri"/>
              </a:rPr>
              <a:t>machine services </a:t>
            </a:r>
          </a:p>
          <a:p>
            <a:pPr marL="12700">
              <a:lnSpc>
                <a:spcPts val="3360"/>
              </a:lnSpc>
              <a:spcBef>
                <a:spcPts val="168"/>
              </a:spcBef>
            </a:pPr>
            <a:endParaRPr sz="3200" dirty="0">
              <a:latin typeface="Calibri"/>
              <a:cs typeface="Calibri"/>
            </a:endParaRPr>
          </a:p>
        </p:txBody>
      </p:sp>
    </p:spTree>
    <p:extLst>
      <p:ext uri="{BB962C8B-B14F-4D97-AF65-F5344CB8AC3E}">
        <p14:creationId xmlns:p14="http://schemas.microsoft.com/office/powerpoint/2010/main" val="260440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27" grpId="0" animBg="1"/>
      <p:bldP spid="28"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1219200"/>
            <a:ext cx="2755813" cy="4772025"/>
          </a:xfrm>
          <a:prstGeom prst="rect">
            <a:avLst/>
          </a:prstGeom>
          <a:ln w="57150">
            <a:prstDash val="dashDot"/>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667" dirty="0" smtClean="0"/>
              <a:t>DOCKER HOST  VM1 </a:t>
            </a:r>
            <a:endParaRPr lang="en-US" sz="2667" dirty="0"/>
          </a:p>
        </p:txBody>
      </p:sp>
      <p:sp>
        <p:nvSpPr>
          <p:cNvPr id="3" name="Rectangle 2"/>
          <p:cNvSpPr/>
          <p:nvPr/>
        </p:nvSpPr>
        <p:spPr>
          <a:xfrm>
            <a:off x="3576638" y="1511215"/>
            <a:ext cx="2038350" cy="495300"/>
          </a:xfrm>
          <a:prstGeom prst="rect">
            <a:avLst/>
          </a:prstGeom>
          <a:solidFill>
            <a:srgbClr val="FF73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33" dirty="0" smtClean="0"/>
              <a:t>.App container</a:t>
            </a:r>
            <a:endParaRPr lang="en-US" sz="1333" dirty="0"/>
          </a:p>
        </p:txBody>
      </p:sp>
      <p:sp>
        <p:nvSpPr>
          <p:cNvPr id="4" name="Rectangle 3"/>
          <p:cNvSpPr/>
          <p:nvPr/>
        </p:nvSpPr>
        <p:spPr>
          <a:xfrm>
            <a:off x="3576638" y="2092241"/>
            <a:ext cx="2038350" cy="495300"/>
          </a:xfrm>
          <a:prstGeom prst="rect">
            <a:avLst/>
          </a:prstGeom>
          <a:solidFill>
            <a:srgbClr val="FF73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33" dirty="0" smtClean="0"/>
              <a:t>Web Server container</a:t>
            </a:r>
            <a:endParaRPr lang="en-US" sz="1333" dirty="0"/>
          </a:p>
        </p:txBody>
      </p:sp>
      <p:sp>
        <p:nvSpPr>
          <p:cNvPr id="5" name="Rectangle 4"/>
          <p:cNvSpPr/>
          <p:nvPr/>
        </p:nvSpPr>
        <p:spPr>
          <a:xfrm>
            <a:off x="3576638" y="2673265"/>
            <a:ext cx="2038350" cy="495300"/>
          </a:xfrm>
          <a:prstGeom prst="rect">
            <a:avLst/>
          </a:prstGeom>
          <a:solidFill>
            <a:srgbClr val="FF73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33" dirty="0" smtClean="0"/>
              <a:t>Data base container </a:t>
            </a:r>
            <a:endParaRPr lang="en-US" sz="1333" dirty="0"/>
          </a:p>
        </p:txBody>
      </p:sp>
      <p:sp>
        <p:nvSpPr>
          <p:cNvPr id="6" name="Rectangle 5"/>
          <p:cNvSpPr/>
          <p:nvPr/>
        </p:nvSpPr>
        <p:spPr>
          <a:xfrm>
            <a:off x="3576638" y="3254291"/>
            <a:ext cx="2038350" cy="495300"/>
          </a:xfrm>
          <a:prstGeom prst="rect">
            <a:avLst/>
          </a:prstGeom>
          <a:solidFill>
            <a:srgbClr val="FF73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33" dirty="0" smtClean="0"/>
              <a:t>Network container </a:t>
            </a:r>
            <a:endParaRPr lang="en-US" sz="1333" dirty="0"/>
          </a:p>
        </p:txBody>
      </p:sp>
      <p:sp>
        <p:nvSpPr>
          <p:cNvPr id="7" name="object 23"/>
          <p:cNvSpPr txBox="1"/>
          <p:nvPr/>
        </p:nvSpPr>
        <p:spPr>
          <a:xfrm>
            <a:off x="126898" y="76201"/>
            <a:ext cx="3398106" cy="557656"/>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Docker </a:t>
            </a:r>
            <a:r>
              <a:rPr lang="en-US" sz="4800" b="1" baseline="3413" dirty="0" smtClean="0">
                <a:latin typeface="Calibri"/>
                <a:cs typeface="Calibri"/>
              </a:rPr>
              <a:t>services</a:t>
            </a:r>
            <a:r>
              <a:rPr lang="en-US" sz="4800" b="1" dirty="0" smtClean="0">
                <a:latin typeface="Calibri"/>
                <a:cs typeface="Calibri"/>
              </a:rPr>
              <a:t> </a:t>
            </a:r>
          </a:p>
          <a:p>
            <a:pPr marL="12700">
              <a:lnSpc>
                <a:spcPts val="3360"/>
              </a:lnSpc>
              <a:spcBef>
                <a:spcPts val="168"/>
              </a:spcBef>
            </a:pPr>
            <a:endParaRPr sz="3200" dirty="0">
              <a:latin typeface="Calibri"/>
              <a:cs typeface="Calibri"/>
            </a:endParaRPr>
          </a:p>
        </p:txBody>
      </p:sp>
    </p:spTree>
    <p:extLst>
      <p:ext uri="{BB962C8B-B14F-4D97-AF65-F5344CB8AC3E}">
        <p14:creationId xmlns:p14="http://schemas.microsoft.com/office/powerpoint/2010/main" val="42134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26" name="object 26"/>
          <p:cNvSpPr/>
          <p:nvPr/>
        </p:nvSpPr>
        <p:spPr>
          <a:xfrm>
            <a:off x="179514" y="1077531"/>
            <a:ext cx="1720469" cy="407225"/>
          </a:xfrm>
          <a:custGeom>
            <a:avLst/>
            <a:gdLst/>
            <a:ahLst/>
            <a:cxnLst/>
            <a:rect l="l" t="t" r="r" b="b"/>
            <a:pathLst>
              <a:path w="1720469" h="407225">
                <a:moveTo>
                  <a:pt x="0" y="407225"/>
                </a:moveTo>
                <a:lnTo>
                  <a:pt x="1720469" y="407225"/>
                </a:lnTo>
                <a:lnTo>
                  <a:pt x="1720469" y="0"/>
                </a:lnTo>
                <a:lnTo>
                  <a:pt x="0" y="0"/>
                </a:lnTo>
                <a:lnTo>
                  <a:pt x="0" y="407225"/>
                </a:lnTo>
                <a:close/>
              </a:path>
            </a:pathLst>
          </a:custGeom>
          <a:solidFill>
            <a:srgbClr val="BADFE2"/>
          </a:solidFill>
        </p:spPr>
        <p:txBody>
          <a:bodyPr wrap="square" lIns="0" tIns="0" rIns="0" bIns="0" rtlCol="0">
            <a:noAutofit/>
          </a:bodyPr>
          <a:lstStyle/>
          <a:p>
            <a:endParaRPr/>
          </a:p>
        </p:txBody>
      </p:sp>
      <p:sp>
        <p:nvSpPr>
          <p:cNvPr id="27" name="object 27"/>
          <p:cNvSpPr/>
          <p:nvPr/>
        </p:nvSpPr>
        <p:spPr>
          <a:xfrm>
            <a:off x="1900047" y="1077531"/>
            <a:ext cx="3411220" cy="407225"/>
          </a:xfrm>
          <a:custGeom>
            <a:avLst/>
            <a:gdLst/>
            <a:ahLst/>
            <a:cxnLst/>
            <a:rect l="l" t="t" r="r" b="b"/>
            <a:pathLst>
              <a:path w="3411220" h="407225">
                <a:moveTo>
                  <a:pt x="0" y="407225"/>
                </a:moveTo>
                <a:lnTo>
                  <a:pt x="3411220" y="407225"/>
                </a:lnTo>
                <a:lnTo>
                  <a:pt x="3411220" y="0"/>
                </a:lnTo>
                <a:lnTo>
                  <a:pt x="0" y="0"/>
                </a:lnTo>
                <a:lnTo>
                  <a:pt x="0" y="407225"/>
                </a:lnTo>
                <a:close/>
              </a:path>
            </a:pathLst>
          </a:custGeom>
          <a:solidFill>
            <a:srgbClr val="BADFE2"/>
          </a:solidFill>
        </p:spPr>
        <p:txBody>
          <a:bodyPr wrap="square" lIns="0" tIns="0" rIns="0" bIns="0" rtlCol="0">
            <a:noAutofit/>
          </a:bodyPr>
          <a:lstStyle/>
          <a:p>
            <a:endParaRPr/>
          </a:p>
        </p:txBody>
      </p:sp>
      <p:sp>
        <p:nvSpPr>
          <p:cNvPr id="28" name="object 28"/>
          <p:cNvSpPr/>
          <p:nvPr/>
        </p:nvSpPr>
        <p:spPr>
          <a:xfrm>
            <a:off x="5311267" y="1077531"/>
            <a:ext cx="3717036" cy="407225"/>
          </a:xfrm>
          <a:custGeom>
            <a:avLst/>
            <a:gdLst/>
            <a:ahLst/>
            <a:cxnLst/>
            <a:rect l="l" t="t" r="r" b="b"/>
            <a:pathLst>
              <a:path w="3717036" h="407225">
                <a:moveTo>
                  <a:pt x="0" y="407225"/>
                </a:moveTo>
                <a:lnTo>
                  <a:pt x="3717036" y="407225"/>
                </a:lnTo>
                <a:lnTo>
                  <a:pt x="3717036" y="0"/>
                </a:lnTo>
                <a:lnTo>
                  <a:pt x="0" y="0"/>
                </a:lnTo>
                <a:lnTo>
                  <a:pt x="0" y="407225"/>
                </a:lnTo>
                <a:close/>
              </a:path>
            </a:pathLst>
          </a:custGeom>
          <a:solidFill>
            <a:srgbClr val="BADFE2"/>
          </a:solidFill>
        </p:spPr>
        <p:txBody>
          <a:bodyPr wrap="square" lIns="0" tIns="0" rIns="0" bIns="0" rtlCol="0">
            <a:noAutofit/>
          </a:bodyPr>
          <a:lstStyle/>
          <a:p>
            <a:endParaRPr/>
          </a:p>
        </p:txBody>
      </p:sp>
      <p:sp>
        <p:nvSpPr>
          <p:cNvPr id="29" name="object 29"/>
          <p:cNvSpPr/>
          <p:nvPr/>
        </p:nvSpPr>
        <p:spPr>
          <a:xfrm>
            <a:off x="179514" y="1484833"/>
            <a:ext cx="1720469" cy="1086408"/>
          </a:xfrm>
          <a:custGeom>
            <a:avLst/>
            <a:gdLst/>
            <a:ahLst/>
            <a:cxnLst/>
            <a:rect l="l" t="t" r="r" b="b"/>
            <a:pathLst>
              <a:path w="1720469" h="1086408">
                <a:moveTo>
                  <a:pt x="0" y="1086408"/>
                </a:moveTo>
                <a:lnTo>
                  <a:pt x="1720469" y="1086408"/>
                </a:lnTo>
                <a:lnTo>
                  <a:pt x="1720469" y="0"/>
                </a:lnTo>
                <a:lnTo>
                  <a:pt x="0" y="0"/>
                </a:lnTo>
                <a:lnTo>
                  <a:pt x="0" y="1086408"/>
                </a:lnTo>
                <a:close/>
              </a:path>
            </a:pathLst>
          </a:custGeom>
          <a:solidFill>
            <a:srgbClr val="E7F3F4"/>
          </a:solidFill>
        </p:spPr>
        <p:txBody>
          <a:bodyPr wrap="square" lIns="0" tIns="0" rIns="0" bIns="0" rtlCol="0">
            <a:noAutofit/>
          </a:bodyPr>
          <a:lstStyle/>
          <a:p>
            <a:endParaRPr/>
          </a:p>
        </p:txBody>
      </p:sp>
      <p:sp>
        <p:nvSpPr>
          <p:cNvPr id="30" name="object 30"/>
          <p:cNvSpPr/>
          <p:nvPr/>
        </p:nvSpPr>
        <p:spPr>
          <a:xfrm>
            <a:off x="1900047" y="1484833"/>
            <a:ext cx="3411220" cy="1086408"/>
          </a:xfrm>
          <a:custGeom>
            <a:avLst/>
            <a:gdLst/>
            <a:ahLst/>
            <a:cxnLst/>
            <a:rect l="l" t="t" r="r" b="b"/>
            <a:pathLst>
              <a:path w="3411220" h="1086408">
                <a:moveTo>
                  <a:pt x="0" y="1086408"/>
                </a:moveTo>
                <a:lnTo>
                  <a:pt x="3411220" y="1086408"/>
                </a:lnTo>
                <a:lnTo>
                  <a:pt x="3411220" y="0"/>
                </a:lnTo>
                <a:lnTo>
                  <a:pt x="0" y="0"/>
                </a:lnTo>
                <a:lnTo>
                  <a:pt x="0" y="1086408"/>
                </a:lnTo>
                <a:close/>
              </a:path>
            </a:pathLst>
          </a:custGeom>
          <a:solidFill>
            <a:srgbClr val="E7F3F4"/>
          </a:solidFill>
        </p:spPr>
        <p:txBody>
          <a:bodyPr wrap="square" lIns="0" tIns="0" rIns="0" bIns="0" rtlCol="0">
            <a:noAutofit/>
          </a:bodyPr>
          <a:lstStyle/>
          <a:p>
            <a:endParaRPr/>
          </a:p>
        </p:txBody>
      </p:sp>
      <p:sp>
        <p:nvSpPr>
          <p:cNvPr id="31" name="object 31"/>
          <p:cNvSpPr/>
          <p:nvPr/>
        </p:nvSpPr>
        <p:spPr>
          <a:xfrm>
            <a:off x="5311267" y="1484833"/>
            <a:ext cx="3717036" cy="1086408"/>
          </a:xfrm>
          <a:custGeom>
            <a:avLst/>
            <a:gdLst/>
            <a:ahLst/>
            <a:cxnLst/>
            <a:rect l="l" t="t" r="r" b="b"/>
            <a:pathLst>
              <a:path w="3717036" h="1086408">
                <a:moveTo>
                  <a:pt x="0" y="1086408"/>
                </a:moveTo>
                <a:lnTo>
                  <a:pt x="3717036" y="1086408"/>
                </a:lnTo>
                <a:lnTo>
                  <a:pt x="3717036" y="0"/>
                </a:lnTo>
                <a:lnTo>
                  <a:pt x="0" y="0"/>
                </a:lnTo>
                <a:lnTo>
                  <a:pt x="0" y="1086408"/>
                </a:lnTo>
                <a:close/>
              </a:path>
            </a:pathLst>
          </a:custGeom>
          <a:solidFill>
            <a:srgbClr val="E7F3F4"/>
          </a:solidFill>
        </p:spPr>
        <p:txBody>
          <a:bodyPr wrap="square" lIns="0" tIns="0" rIns="0" bIns="0" rtlCol="0">
            <a:noAutofit/>
          </a:bodyPr>
          <a:lstStyle/>
          <a:p>
            <a:endParaRPr/>
          </a:p>
        </p:txBody>
      </p:sp>
      <p:sp>
        <p:nvSpPr>
          <p:cNvPr id="32" name="object 32"/>
          <p:cNvSpPr/>
          <p:nvPr/>
        </p:nvSpPr>
        <p:spPr>
          <a:xfrm>
            <a:off x="179514" y="2571241"/>
            <a:ext cx="1720469" cy="914400"/>
          </a:xfrm>
          <a:custGeom>
            <a:avLst/>
            <a:gdLst/>
            <a:ahLst/>
            <a:cxnLst/>
            <a:rect l="l" t="t" r="r" b="b"/>
            <a:pathLst>
              <a:path w="1720469" h="914400">
                <a:moveTo>
                  <a:pt x="0" y="914400"/>
                </a:moveTo>
                <a:lnTo>
                  <a:pt x="1720469" y="914400"/>
                </a:lnTo>
                <a:lnTo>
                  <a:pt x="1720469" y="0"/>
                </a:lnTo>
                <a:lnTo>
                  <a:pt x="0" y="0"/>
                </a:lnTo>
                <a:lnTo>
                  <a:pt x="0" y="914400"/>
                </a:lnTo>
                <a:close/>
              </a:path>
            </a:pathLst>
          </a:custGeom>
          <a:solidFill>
            <a:srgbClr val="F3F8F9"/>
          </a:solidFill>
        </p:spPr>
        <p:txBody>
          <a:bodyPr wrap="square" lIns="0" tIns="0" rIns="0" bIns="0" rtlCol="0">
            <a:noAutofit/>
          </a:bodyPr>
          <a:lstStyle/>
          <a:p>
            <a:endParaRPr/>
          </a:p>
        </p:txBody>
      </p:sp>
      <p:sp>
        <p:nvSpPr>
          <p:cNvPr id="33" name="object 33"/>
          <p:cNvSpPr/>
          <p:nvPr/>
        </p:nvSpPr>
        <p:spPr>
          <a:xfrm>
            <a:off x="1900047" y="2571241"/>
            <a:ext cx="3411220" cy="914400"/>
          </a:xfrm>
          <a:custGeom>
            <a:avLst/>
            <a:gdLst/>
            <a:ahLst/>
            <a:cxnLst/>
            <a:rect l="l" t="t" r="r" b="b"/>
            <a:pathLst>
              <a:path w="3411220" h="914400">
                <a:moveTo>
                  <a:pt x="0" y="914400"/>
                </a:moveTo>
                <a:lnTo>
                  <a:pt x="3411220" y="914400"/>
                </a:lnTo>
                <a:lnTo>
                  <a:pt x="3411220" y="0"/>
                </a:lnTo>
                <a:lnTo>
                  <a:pt x="0" y="0"/>
                </a:lnTo>
                <a:lnTo>
                  <a:pt x="0" y="914400"/>
                </a:lnTo>
                <a:close/>
              </a:path>
            </a:pathLst>
          </a:custGeom>
          <a:solidFill>
            <a:srgbClr val="F3F8F9"/>
          </a:solidFill>
        </p:spPr>
        <p:txBody>
          <a:bodyPr wrap="square" lIns="0" tIns="0" rIns="0" bIns="0" rtlCol="0">
            <a:noAutofit/>
          </a:bodyPr>
          <a:lstStyle/>
          <a:p>
            <a:endParaRPr/>
          </a:p>
        </p:txBody>
      </p:sp>
      <p:sp>
        <p:nvSpPr>
          <p:cNvPr id="34" name="object 34"/>
          <p:cNvSpPr/>
          <p:nvPr/>
        </p:nvSpPr>
        <p:spPr>
          <a:xfrm>
            <a:off x="5311267" y="2571241"/>
            <a:ext cx="3717036" cy="914400"/>
          </a:xfrm>
          <a:custGeom>
            <a:avLst/>
            <a:gdLst/>
            <a:ahLst/>
            <a:cxnLst/>
            <a:rect l="l" t="t" r="r" b="b"/>
            <a:pathLst>
              <a:path w="3717036" h="914400">
                <a:moveTo>
                  <a:pt x="0" y="914400"/>
                </a:moveTo>
                <a:lnTo>
                  <a:pt x="3717036" y="914400"/>
                </a:lnTo>
                <a:lnTo>
                  <a:pt x="3717036" y="0"/>
                </a:lnTo>
                <a:lnTo>
                  <a:pt x="0" y="0"/>
                </a:lnTo>
                <a:lnTo>
                  <a:pt x="0" y="914400"/>
                </a:lnTo>
                <a:close/>
              </a:path>
            </a:pathLst>
          </a:custGeom>
          <a:solidFill>
            <a:srgbClr val="F3F8F9"/>
          </a:solidFill>
        </p:spPr>
        <p:txBody>
          <a:bodyPr wrap="square" lIns="0" tIns="0" rIns="0" bIns="0" rtlCol="0">
            <a:noAutofit/>
          </a:bodyPr>
          <a:lstStyle/>
          <a:p>
            <a:endParaRPr/>
          </a:p>
        </p:txBody>
      </p:sp>
      <p:sp>
        <p:nvSpPr>
          <p:cNvPr id="35" name="object 35"/>
          <p:cNvSpPr/>
          <p:nvPr/>
        </p:nvSpPr>
        <p:spPr>
          <a:xfrm>
            <a:off x="179514" y="3485642"/>
            <a:ext cx="1720469" cy="914399"/>
          </a:xfrm>
          <a:custGeom>
            <a:avLst/>
            <a:gdLst/>
            <a:ahLst/>
            <a:cxnLst/>
            <a:rect l="l" t="t" r="r" b="b"/>
            <a:pathLst>
              <a:path w="1720469" h="914400">
                <a:moveTo>
                  <a:pt x="0" y="914399"/>
                </a:moveTo>
                <a:lnTo>
                  <a:pt x="1720469" y="914399"/>
                </a:lnTo>
                <a:lnTo>
                  <a:pt x="1720469" y="0"/>
                </a:lnTo>
                <a:lnTo>
                  <a:pt x="0" y="0"/>
                </a:lnTo>
                <a:lnTo>
                  <a:pt x="0" y="914399"/>
                </a:lnTo>
                <a:close/>
              </a:path>
            </a:pathLst>
          </a:custGeom>
          <a:solidFill>
            <a:srgbClr val="E7F3F4"/>
          </a:solidFill>
        </p:spPr>
        <p:txBody>
          <a:bodyPr wrap="square" lIns="0" tIns="0" rIns="0" bIns="0" rtlCol="0">
            <a:noAutofit/>
          </a:bodyPr>
          <a:lstStyle/>
          <a:p>
            <a:endParaRPr/>
          </a:p>
        </p:txBody>
      </p:sp>
      <p:sp>
        <p:nvSpPr>
          <p:cNvPr id="36" name="object 36"/>
          <p:cNvSpPr/>
          <p:nvPr/>
        </p:nvSpPr>
        <p:spPr>
          <a:xfrm>
            <a:off x="1900047" y="3485642"/>
            <a:ext cx="3411220" cy="914399"/>
          </a:xfrm>
          <a:custGeom>
            <a:avLst/>
            <a:gdLst/>
            <a:ahLst/>
            <a:cxnLst/>
            <a:rect l="l" t="t" r="r" b="b"/>
            <a:pathLst>
              <a:path w="3411220" h="914400">
                <a:moveTo>
                  <a:pt x="0" y="914399"/>
                </a:moveTo>
                <a:lnTo>
                  <a:pt x="3411220" y="914399"/>
                </a:lnTo>
                <a:lnTo>
                  <a:pt x="3411220" y="0"/>
                </a:lnTo>
                <a:lnTo>
                  <a:pt x="0" y="0"/>
                </a:lnTo>
                <a:lnTo>
                  <a:pt x="0" y="914399"/>
                </a:lnTo>
                <a:close/>
              </a:path>
            </a:pathLst>
          </a:custGeom>
          <a:solidFill>
            <a:srgbClr val="E7F3F4"/>
          </a:solidFill>
        </p:spPr>
        <p:txBody>
          <a:bodyPr wrap="square" lIns="0" tIns="0" rIns="0" bIns="0" rtlCol="0">
            <a:noAutofit/>
          </a:bodyPr>
          <a:lstStyle/>
          <a:p>
            <a:endParaRPr/>
          </a:p>
        </p:txBody>
      </p:sp>
      <p:sp>
        <p:nvSpPr>
          <p:cNvPr id="37" name="object 37"/>
          <p:cNvSpPr/>
          <p:nvPr/>
        </p:nvSpPr>
        <p:spPr>
          <a:xfrm>
            <a:off x="5311267" y="3485642"/>
            <a:ext cx="3717036" cy="914399"/>
          </a:xfrm>
          <a:custGeom>
            <a:avLst/>
            <a:gdLst/>
            <a:ahLst/>
            <a:cxnLst/>
            <a:rect l="l" t="t" r="r" b="b"/>
            <a:pathLst>
              <a:path w="3717036" h="914400">
                <a:moveTo>
                  <a:pt x="0" y="914399"/>
                </a:moveTo>
                <a:lnTo>
                  <a:pt x="3717036" y="914399"/>
                </a:lnTo>
                <a:lnTo>
                  <a:pt x="3717036" y="0"/>
                </a:lnTo>
                <a:lnTo>
                  <a:pt x="0" y="0"/>
                </a:lnTo>
                <a:lnTo>
                  <a:pt x="0" y="914399"/>
                </a:lnTo>
                <a:close/>
              </a:path>
            </a:pathLst>
          </a:custGeom>
          <a:solidFill>
            <a:srgbClr val="E7F3F4"/>
          </a:solidFill>
        </p:spPr>
        <p:txBody>
          <a:bodyPr wrap="square" lIns="0" tIns="0" rIns="0" bIns="0" rtlCol="0">
            <a:noAutofit/>
          </a:bodyPr>
          <a:lstStyle/>
          <a:p>
            <a:endParaRPr/>
          </a:p>
        </p:txBody>
      </p:sp>
      <p:sp>
        <p:nvSpPr>
          <p:cNvPr id="38" name="object 38"/>
          <p:cNvSpPr/>
          <p:nvPr/>
        </p:nvSpPr>
        <p:spPr>
          <a:xfrm>
            <a:off x="179514" y="4400042"/>
            <a:ext cx="1720469" cy="640080"/>
          </a:xfrm>
          <a:custGeom>
            <a:avLst/>
            <a:gdLst/>
            <a:ahLst/>
            <a:cxnLst/>
            <a:rect l="l" t="t" r="r" b="b"/>
            <a:pathLst>
              <a:path w="1720469" h="640079">
                <a:moveTo>
                  <a:pt x="0" y="640079"/>
                </a:moveTo>
                <a:lnTo>
                  <a:pt x="1720469" y="640079"/>
                </a:lnTo>
                <a:lnTo>
                  <a:pt x="1720469" y="0"/>
                </a:lnTo>
                <a:lnTo>
                  <a:pt x="0" y="0"/>
                </a:lnTo>
                <a:lnTo>
                  <a:pt x="0" y="640079"/>
                </a:lnTo>
                <a:close/>
              </a:path>
            </a:pathLst>
          </a:custGeom>
          <a:solidFill>
            <a:srgbClr val="F3F8F9"/>
          </a:solidFill>
        </p:spPr>
        <p:txBody>
          <a:bodyPr wrap="square" lIns="0" tIns="0" rIns="0" bIns="0" rtlCol="0">
            <a:noAutofit/>
          </a:bodyPr>
          <a:lstStyle/>
          <a:p>
            <a:endParaRPr/>
          </a:p>
        </p:txBody>
      </p:sp>
      <p:sp>
        <p:nvSpPr>
          <p:cNvPr id="39" name="object 39"/>
          <p:cNvSpPr/>
          <p:nvPr/>
        </p:nvSpPr>
        <p:spPr>
          <a:xfrm>
            <a:off x="1900047" y="4400042"/>
            <a:ext cx="3411220" cy="640080"/>
          </a:xfrm>
          <a:custGeom>
            <a:avLst/>
            <a:gdLst/>
            <a:ahLst/>
            <a:cxnLst/>
            <a:rect l="l" t="t" r="r" b="b"/>
            <a:pathLst>
              <a:path w="3411220" h="640079">
                <a:moveTo>
                  <a:pt x="0" y="640079"/>
                </a:moveTo>
                <a:lnTo>
                  <a:pt x="3411220" y="640079"/>
                </a:lnTo>
                <a:lnTo>
                  <a:pt x="3411220" y="0"/>
                </a:lnTo>
                <a:lnTo>
                  <a:pt x="0" y="0"/>
                </a:lnTo>
                <a:lnTo>
                  <a:pt x="0" y="640079"/>
                </a:lnTo>
                <a:close/>
              </a:path>
            </a:pathLst>
          </a:custGeom>
          <a:solidFill>
            <a:srgbClr val="F3F8F9"/>
          </a:solidFill>
        </p:spPr>
        <p:txBody>
          <a:bodyPr wrap="square" lIns="0" tIns="0" rIns="0" bIns="0" rtlCol="0">
            <a:noAutofit/>
          </a:bodyPr>
          <a:lstStyle/>
          <a:p>
            <a:endParaRPr/>
          </a:p>
        </p:txBody>
      </p:sp>
      <p:sp>
        <p:nvSpPr>
          <p:cNvPr id="40" name="object 40"/>
          <p:cNvSpPr/>
          <p:nvPr/>
        </p:nvSpPr>
        <p:spPr>
          <a:xfrm>
            <a:off x="5311267" y="4400042"/>
            <a:ext cx="3717036" cy="640080"/>
          </a:xfrm>
          <a:custGeom>
            <a:avLst/>
            <a:gdLst/>
            <a:ahLst/>
            <a:cxnLst/>
            <a:rect l="l" t="t" r="r" b="b"/>
            <a:pathLst>
              <a:path w="3717036" h="640079">
                <a:moveTo>
                  <a:pt x="0" y="640079"/>
                </a:moveTo>
                <a:lnTo>
                  <a:pt x="3717036" y="640079"/>
                </a:lnTo>
                <a:lnTo>
                  <a:pt x="3717036" y="0"/>
                </a:lnTo>
                <a:lnTo>
                  <a:pt x="0" y="0"/>
                </a:lnTo>
                <a:lnTo>
                  <a:pt x="0" y="640079"/>
                </a:lnTo>
                <a:close/>
              </a:path>
            </a:pathLst>
          </a:custGeom>
          <a:solidFill>
            <a:srgbClr val="F3F8F9"/>
          </a:solidFill>
        </p:spPr>
        <p:txBody>
          <a:bodyPr wrap="square" lIns="0" tIns="0" rIns="0" bIns="0" rtlCol="0">
            <a:noAutofit/>
          </a:bodyPr>
          <a:lstStyle/>
          <a:p>
            <a:endParaRPr/>
          </a:p>
        </p:txBody>
      </p:sp>
      <p:sp>
        <p:nvSpPr>
          <p:cNvPr id="41" name="object 41"/>
          <p:cNvSpPr/>
          <p:nvPr/>
        </p:nvSpPr>
        <p:spPr>
          <a:xfrm>
            <a:off x="179514" y="5040083"/>
            <a:ext cx="1720469" cy="640080"/>
          </a:xfrm>
          <a:custGeom>
            <a:avLst/>
            <a:gdLst/>
            <a:ahLst/>
            <a:cxnLst/>
            <a:rect l="l" t="t" r="r" b="b"/>
            <a:pathLst>
              <a:path w="1720469" h="640079">
                <a:moveTo>
                  <a:pt x="0" y="640080"/>
                </a:moveTo>
                <a:lnTo>
                  <a:pt x="1720469" y="640080"/>
                </a:lnTo>
                <a:lnTo>
                  <a:pt x="1720469" y="0"/>
                </a:lnTo>
                <a:lnTo>
                  <a:pt x="0" y="0"/>
                </a:lnTo>
                <a:lnTo>
                  <a:pt x="0" y="640080"/>
                </a:lnTo>
                <a:close/>
              </a:path>
            </a:pathLst>
          </a:custGeom>
          <a:solidFill>
            <a:srgbClr val="E7F3F4"/>
          </a:solidFill>
        </p:spPr>
        <p:txBody>
          <a:bodyPr wrap="square" lIns="0" tIns="0" rIns="0" bIns="0" rtlCol="0">
            <a:noAutofit/>
          </a:bodyPr>
          <a:lstStyle/>
          <a:p>
            <a:endParaRPr/>
          </a:p>
        </p:txBody>
      </p:sp>
      <p:sp>
        <p:nvSpPr>
          <p:cNvPr id="42" name="object 42"/>
          <p:cNvSpPr/>
          <p:nvPr/>
        </p:nvSpPr>
        <p:spPr>
          <a:xfrm>
            <a:off x="1900047" y="5040083"/>
            <a:ext cx="3411220" cy="640080"/>
          </a:xfrm>
          <a:custGeom>
            <a:avLst/>
            <a:gdLst/>
            <a:ahLst/>
            <a:cxnLst/>
            <a:rect l="l" t="t" r="r" b="b"/>
            <a:pathLst>
              <a:path w="3411220" h="640079">
                <a:moveTo>
                  <a:pt x="0" y="640080"/>
                </a:moveTo>
                <a:lnTo>
                  <a:pt x="3411220" y="640080"/>
                </a:lnTo>
                <a:lnTo>
                  <a:pt x="3411220" y="0"/>
                </a:lnTo>
                <a:lnTo>
                  <a:pt x="0" y="0"/>
                </a:lnTo>
                <a:lnTo>
                  <a:pt x="0" y="640080"/>
                </a:lnTo>
                <a:close/>
              </a:path>
            </a:pathLst>
          </a:custGeom>
          <a:solidFill>
            <a:srgbClr val="E7F3F4"/>
          </a:solidFill>
        </p:spPr>
        <p:txBody>
          <a:bodyPr wrap="square" lIns="0" tIns="0" rIns="0" bIns="0" rtlCol="0">
            <a:noAutofit/>
          </a:bodyPr>
          <a:lstStyle/>
          <a:p>
            <a:endParaRPr/>
          </a:p>
        </p:txBody>
      </p:sp>
      <p:sp>
        <p:nvSpPr>
          <p:cNvPr id="43" name="object 43"/>
          <p:cNvSpPr/>
          <p:nvPr/>
        </p:nvSpPr>
        <p:spPr>
          <a:xfrm>
            <a:off x="5311267" y="5040083"/>
            <a:ext cx="3717036" cy="640080"/>
          </a:xfrm>
          <a:custGeom>
            <a:avLst/>
            <a:gdLst/>
            <a:ahLst/>
            <a:cxnLst/>
            <a:rect l="l" t="t" r="r" b="b"/>
            <a:pathLst>
              <a:path w="3717036" h="640079">
                <a:moveTo>
                  <a:pt x="0" y="640080"/>
                </a:moveTo>
                <a:lnTo>
                  <a:pt x="3717036" y="640080"/>
                </a:lnTo>
                <a:lnTo>
                  <a:pt x="3717036" y="0"/>
                </a:lnTo>
                <a:lnTo>
                  <a:pt x="0" y="0"/>
                </a:lnTo>
                <a:lnTo>
                  <a:pt x="0" y="640080"/>
                </a:lnTo>
                <a:close/>
              </a:path>
            </a:pathLst>
          </a:custGeom>
          <a:solidFill>
            <a:srgbClr val="E7F3F4"/>
          </a:solidFill>
        </p:spPr>
        <p:txBody>
          <a:bodyPr wrap="square" lIns="0" tIns="0" rIns="0" bIns="0" rtlCol="0">
            <a:noAutofit/>
          </a:bodyPr>
          <a:lstStyle/>
          <a:p>
            <a:endParaRPr/>
          </a:p>
        </p:txBody>
      </p:sp>
      <p:sp>
        <p:nvSpPr>
          <p:cNvPr id="48" name="object 48"/>
          <p:cNvSpPr/>
          <p:nvPr/>
        </p:nvSpPr>
        <p:spPr>
          <a:xfrm>
            <a:off x="1900047" y="1071245"/>
            <a:ext cx="0" cy="5244693"/>
          </a:xfrm>
          <a:custGeom>
            <a:avLst/>
            <a:gdLst/>
            <a:ahLst/>
            <a:cxnLst/>
            <a:rect l="l" t="t" r="r" b="b"/>
            <a:pathLst>
              <a:path h="5244693">
                <a:moveTo>
                  <a:pt x="0" y="0"/>
                </a:moveTo>
                <a:lnTo>
                  <a:pt x="0" y="5244693"/>
                </a:lnTo>
              </a:path>
            </a:pathLst>
          </a:custGeom>
          <a:ln w="12700">
            <a:solidFill>
              <a:srgbClr val="FFFFFF"/>
            </a:solidFill>
          </a:ln>
        </p:spPr>
        <p:txBody>
          <a:bodyPr wrap="square" lIns="0" tIns="0" rIns="0" bIns="0" rtlCol="0">
            <a:noAutofit/>
          </a:bodyPr>
          <a:lstStyle/>
          <a:p>
            <a:endParaRPr/>
          </a:p>
        </p:txBody>
      </p:sp>
      <p:sp>
        <p:nvSpPr>
          <p:cNvPr id="49" name="object 49"/>
          <p:cNvSpPr/>
          <p:nvPr/>
        </p:nvSpPr>
        <p:spPr>
          <a:xfrm>
            <a:off x="5311267" y="1071245"/>
            <a:ext cx="0" cy="5244693"/>
          </a:xfrm>
          <a:custGeom>
            <a:avLst/>
            <a:gdLst/>
            <a:ahLst/>
            <a:cxnLst/>
            <a:rect l="l" t="t" r="r" b="b"/>
            <a:pathLst>
              <a:path h="5244693">
                <a:moveTo>
                  <a:pt x="0" y="0"/>
                </a:moveTo>
                <a:lnTo>
                  <a:pt x="0" y="5244693"/>
                </a:lnTo>
              </a:path>
            </a:pathLst>
          </a:custGeom>
          <a:ln w="12700">
            <a:solidFill>
              <a:srgbClr val="FFFFFF"/>
            </a:solidFill>
          </a:ln>
        </p:spPr>
        <p:txBody>
          <a:bodyPr wrap="square" lIns="0" tIns="0" rIns="0" bIns="0" rtlCol="0">
            <a:noAutofit/>
          </a:bodyPr>
          <a:lstStyle/>
          <a:p>
            <a:endParaRPr/>
          </a:p>
        </p:txBody>
      </p:sp>
      <p:sp>
        <p:nvSpPr>
          <p:cNvPr id="50" name="object 50"/>
          <p:cNvSpPr/>
          <p:nvPr/>
        </p:nvSpPr>
        <p:spPr>
          <a:xfrm>
            <a:off x="173164" y="1484757"/>
            <a:ext cx="8861488" cy="0"/>
          </a:xfrm>
          <a:custGeom>
            <a:avLst/>
            <a:gdLst/>
            <a:ahLst/>
            <a:cxnLst/>
            <a:rect l="l" t="t" r="r" b="b"/>
            <a:pathLst>
              <a:path w="8861488">
                <a:moveTo>
                  <a:pt x="0" y="0"/>
                </a:moveTo>
                <a:lnTo>
                  <a:pt x="8861488" y="0"/>
                </a:lnTo>
              </a:path>
            </a:pathLst>
          </a:custGeom>
          <a:ln w="38100">
            <a:solidFill>
              <a:srgbClr val="FFFFFF"/>
            </a:solidFill>
          </a:ln>
        </p:spPr>
        <p:txBody>
          <a:bodyPr wrap="square" lIns="0" tIns="0" rIns="0" bIns="0" rtlCol="0">
            <a:noAutofit/>
          </a:bodyPr>
          <a:lstStyle/>
          <a:p>
            <a:endParaRPr/>
          </a:p>
        </p:txBody>
      </p:sp>
      <p:sp>
        <p:nvSpPr>
          <p:cNvPr id="51" name="object 51"/>
          <p:cNvSpPr/>
          <p:nvPr/>
        </p:nvSpPr>
        <p:spPr>
          <a:xfrm>
            <a:off x="173164" y="2571241"/>
            <a:ext cx="8861488" cy="0"/>
          </a:xfrm>
          <a:custGeom>
            <a:avLst/>
            <a:gdLst/>
            <a:ahLst/>
            <a:cxnLst/>
            <a:rect l="l" t="t" r="r" b="b"/>
            <a:pathLst>
              <a:path w="8861488">
                <a:moveTo>
                  <a:pt x="0" y="0"/>
                </a:moveTo>
                <a:lnTo>
                  <a:pt x="8861488" y="0"/>
                </a:lnTo>
              </a:path>
            </a:pathLst>
          </a:custGeom>
          <a:ln w="12700">
            <a:solidFill>
              <a:srgbClr val="FFFFFF"/>
            </a:solidFill>
          </a:ln>
        </p:spPr>
        <p:txBody>
          <a:bodyPr wrap="square" lIns="0" tIns="0" rIns="0" bIns="0" rtlCol="0">
            <a:noAutofit/>
          </a:bodyPr>
          <a:lstStyle/>
          <a:p>
            <a:endParaRPr/>
          </a:p>
        </p:txBody>
      </p:sp>
      <p:sp>
        <p:nvSpPr>
          <p:cNvPr id="52" name="object 52"/>
          <p:cNvSpPr/>
          <p:nvPr/>
        </p:nvSpPr>
        <p:spPr>
          <a:xfrm>
            <a:off x="173164" y="3485641"/>
            <a:ext cx="8861488" cy="0"/>
          </a:xfrm>
          <a:custGeom>
            <a:avLst/>
            <a:gdLst/>
            <a:ahLst/>
            <a:cxnLst/>
            <a:rect l="l" t="t" r="r" b="b"/>
            <a:pathLst>
              <a:path w="8861488">
                <a:moveTo>
                  <a:pt x="0" y="0"/>
                </a:moveTo>
                <a:lnTo>
                  <a:pt x="8861488" y="0"/>
                </a:lnTo>
              </a:path>
            </a:pathLst>
          </a:custGeom>
          <a:ln w="12700">
            <a:solidFill>
              <a:srgbClr val="FFFFFF"/>
            </a:solidFill>
          </a:ln>
        </p:spPr>
        <p:txBody>
          <a:bodyPr wrap="square" lIns="0" tIns="0" rIns="0" bIns="0" rtlCol="0">
            <a:noAutofit/>
          </a:bodyPr>
          <a:lstStyle/>
          <a:p>
            <a:endParaRPr/>
          </a:p>
        </p:txBody>
      </p:sp>
      <p:sp>
        <p:nvSpPr>
          <p:cNvPr id="53" name="object 53"/>
          <p:cNvSpPr/>
          <p:nvPr/>
        </p:nvSpPr>
        <p:spPr>
          <a:xfrm>
            <a:off x="173164" y="4400042"/>
            <a:ext cx="8861488" cy="0"/>
          </a:xfrm>
          <a:custGeom>
            <a:avLst/>
            <a:gdLst/>
            <a:ahLst/>
            <a:cxnLst/>
            <a:rect l="l" t="t" r="r" b="b"/>
            <a:pathLst>
              <a:path w="8861488">
                <a:moveTo>
                  <a:pt x="0" y="0"/>
                </a:moveTo>
                <a:lnTo>
                  <a:pt x="8861488" y="0"/>
                </a:lnTo>
              </a:path>
            </a:pathLst>
          </a:custGeom>
          <a:ln w="12700">
            <a:solidFill>
              <a:srgbClr val="FFFFFF"/>
            </a:solidFill>
          </a:ln>
        </p:spPr>
        <p:txBody>
          <a:bodyPr wrap="square" lIns="0" tIns="0" rIns="0" bIns="0" rtlCol="0">
            <a:noAutofit/>
          </a:bodyPr>
          <a:lstStyle/>
          <a:p>
            <a:endParaRPr/>
          </a:p>
        </p:txBody>
      </p:sp>
      <p:sp>
        <p:nvSpPr>
          <p:cNvPr id="54" name="object 54"/>
          <p:cNvSpPr/>
          <p:nvPr/>
        </p:nvSpPr>
        <p:spPr>
          <a:xfrm>
            <a:off x="173164" y="5040122"/>
            <a:ext cx="8861488" cy="0"/>
          </a:xfrm>
          <a:custGeom>
            <a:avLst/>
            <a:gdLst/>
            <a:ahLst/>
            <a:cxnLst/>
            <a:rect l="l" t="t" r="r" b="b"/>
            <a:pathLst>
              <a:path w="8861488">
                <a:moveTo>
                  <a:pt x="0" y="0"/>
                </a:moveTo>
                <a:lnTo>
                  <a:pt x="8861488" y="0"/>
                </a:lnTo>
              </a:path>
            </a:pathLst>
          </a:custGeom>
          <a:ln w="12700">
            <a:solidFill>
              <a:srgbClr val="FFFFFF"/>
            </a:solidFill>
          </a:ln>
        </p:spPr>
        <p:txBody>
          <a:bodyPr wrap="square" lIns="0" tIns="0" rIns="0" bIns="0" rtlCol="0">
            <a:noAutofit/>
          </a:bodyPr>
          <a:lstStyle/>
          <a:p>
            <a:endParaRPr/>
          </a:p>
        </p:txBody>
      </p:sp>
      <p:sp>
        <p:nvSpPr>
          <p:cNvPr id="55" name="object 55"/>
          <p:cNvSpPr/>
          <p:nvPr/>
        </p:nvSpPr>
        <p:spPr>
          <a:xfrm>
            <a:off x="173164" y="5680163"/>
            <a:ext cx="8861488" cy="0"/>
          </a:xfrm>
          <a:custGeom>
            <a:avLst/>
            <a:gdLst/>
            <a:ahLst/>
            <a:cxnLst/>
            <a:rect l="l" t="t" r="r" b="b"/>
            <a:pathLst>
              <a:path w="8861488">
                <a:moveTo>
                  <a:pt x="0" y="0"/>
                </a:moveTo>
                <a:lnTo>
                  <a:pt x="8861488" y="0"/>
                </a:lnTo>
              </a:path>
            </a:pathLst>
          </a:custGeom>
          <a:ln w="12700">
            <a:solidFill>
              <a:srgbClr val="FFFFFF"/>
            </a:solidFill>
          </a:ln>
        </p:spPr>
        <p:txBody>
          <a:bodyPr wrap="square" lIns="0" tIns="0" rIns="0" bIns="0" rtlCol="0">
            <a:noAutofit/>
          </a:bodyPr>
          <a:lstStyle/>
          <a:p>
            <a:endParaRPr/>
          </a:p>
        </p:txBody>
      </p:sp>
      <p:sp>
        <p:nvSpPr>
          <p:cNvPr id="56" name="object 56"/>
          <p:cNvSpPr/>
          <p:nvPr/>
        </p:nvSpPr>
        <p:spPr>
          <a:xfrm>
            <a:off x="179514" y="1071245"/>
            <a:ext cx="0" cy="5244693"/>
          </a:xfrm>
          <a:custGeom>
            <a:avLst/>
            <a:gdLst/>
            <a:ahLst/>
            <a:cxnLst/>
            <a:rect l="l" t="t" r="r" b="b"/>
            <a:pathLst>
              <a:path h="5244693">
                <a:moveTo>
                  <a:pt x="0" y="0"/>
                </a:moveTo>
                <a:lnTo>
                  <a:pt x="0" y="5244693"/>
                </a:lnTo>
              </a:path>
            </a:pathLst>
          </a:custGeom>
          <a:ln w="12700">
            <a:solidFill>
              <a:srgbClr val="FFFFFF"/>
            </a:solidFill>
          </a:ln>
        </p:spPr>
        <p:txBody>
          <a:bodyPr wrap="square" lIns="0" tIns="0" rIns="0" bIns="0" rtlCol="0">
            <a:noAutofit/>
          </a:bodyPr>
          <a:lstStyle/>
          <a:p>
            <a:endParaRPr/>
          </a:p>
        </p:txBody>
      </p:sp>
      <p:sp>
        <p:nvSpPr>
          <p:cNvPr id="57" name="object 57"/>
          <p:cNvSpPr/>
          <p:nvPr/>
        </p:nvSpPr>
        <p:spPr>
          <a:xfrm>
            <a:off x="9028303" y="1071245"/>
            <a:ext cx="0" cy="5244693"/>
          </a:xfrm>
          <a:custGeom>
            <a:avLst/>
            <a:gdLst/>
            <a:ahLst/>
            <a:cxnLst/>
            <a:rect l="l" t="t" r="r" b="b"/>
            <a:pathLst>
              <a:path h="5244693">
                <a:moveTo>
                  <a:pt x="0" y="0"/>
                </a:moveTo>
                <a:lnTo>
                  <a:pt x="0" y="5244693"/>
                </a:lnTo>
              </a:path>
            </a:pathLst>
          </a:custGeom>
          <a:ln w="12700">
            <a:solidFill>
              <a:srgbClr val="FFFFFF"/>
            </a:solidFill>
          </a:ln>
        </p:spPr>
        <p:txBody>
          <a:bodyPr wrap="square" lIns="0" tIns="0" rIns="0" bIns="0" rtlCol="0">
            <a:noAutofit/>
          </a:bodyPr>
          <a:lstStyle/>
          <a:p>
            <a:endParaRPr/>
          </a:p>
        </p:txBody>
      </p:sp>
      <p:sp>
        <p:nvSpPr>
          <p:cNvPr id="23" name="object 23"/>
          <p:cNvSpPr txBox="1"/>
          <p:nvPr/>
        </p:nvSpPr>
        <p:spPr>
          <a:xfrm>
            <a:off x="126898" y="201549"/>
            <a:ext cx="3398106"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Docker Comparis</a:t>
            </a:r>
            <a:r>
              <a:rPr sz="4800" b="1" spc="9" baseline="3413" dirty="0" smtClean="0">
                <a:latin typeface="Calibri"/>
                <a:cs typeface="Calibri"/>
              </a:rPr>
              <a:t>o</a:t>
            </a:r>
            <a:r>
              <a:rPr sz="4800" b="1" spc="0" baseline="3413" dirty="0" smtClean="0">
                <a:latin typeface="Calibri"/>
                <a:cs typeface="Calibri"/>
              </a:rPr>
              <a:t>n</a:t>
            </a:r>
            <a:endParaRPr sz="3200">
              <a:latin typeface="Calibri"/>
              <a:cs typeface="Calibri"/>
            </a:endParaRPr>
          </a:p>
        </p:txBody>
      </p:sp>
      <p:sp>
        <p:nvSpPr>
          <p:cNvPr id="22" name="object 22"/>
          <p:cNvSpPr txBox="1"/>
          <p:nvPr/>
        </p:nvSpPr>
        <p:spPr>
          <a:xfrm>
            <a:off x="179514" y="1077531"/>
            <a:ext cx="1720532" cy="407225"/>
          </a:xfrm>
          <a:prstGeom prst="rect">
            <a:avLst/>
          </a:prstGeom>
        </p:spPr>
        <p:txBody>
          <a:bodyPr wrap="square" lIns="0" tIns="0" rIns="0" bIns="0" rtlCol="0">
            <a:noAutofit/>
          </a:bodyPr>
          <a:lstStyle/>
          <a:p>
            <a:pPr marL="91452">
              <a:lnSpc>
                <a:spcPct val="95825"/>
              </a:lnSpc>
              <a:spcBef>
                <a:spcPts val="425"/>
              </a:spcBef>
            </a:pPr>
            <a:r>
              <a:rPr sz="1800" b="1" spc="0" dirty="0" smtClean="0">
                <a:solidFill>
                  <a:srgbClr val="FFFFFF"/>
                </a:solidFill>
                <a:latin typeface="Arial"/>
                <a:cs typeface="Arial"/>
              </a:rPr>
              <a:t>M</a:t>
            </a:r>
            <a:r>
              <a:rPr sz="1800" b="1" spc="-4" dirty="0" smtClean="0">
                <a:solidFill>
                  <a:srgbClr val="FFFFFF"/>
                </a:solidFill>
                <a:latin typeface="Arial"/>
                <a:cs typeface="Arial"/>
              </a:rPr>
              <a:t>ac</a:t>
            </a:r>
            <a:r>
              <a:rPr sz="1800" b="1" spc="0" dirty="0" smtClean="0">
                <a:solidFill>
                  <a:srgbClr val="FFFFFF"/>
                </a:solidFill>
                <a:latin typeface="Arial"/>
                <a:cs typeface="Arial"/>
              </a:rPr>
              <a:t>h</a:t>
            </a:r>
            <a:r>
              <a:rPr sz="1800" b="1" spc="4" dirty="0" smtClean="0">
                <a:solidFill>
                  <a:srgbClr val="FFFFFF"/>
                </a:solidFill>
                <a:latin typeface="Arial"/>
                <a:cs typeface="Arial"/>
              </a:rPr>
              <a:t>i</a:t>
            </a:r>
            <a:r>
              <a:rPr sz="1800" b="1" spc="0" dirty="0" smtClean="0">
                <a:solidFill>
                  <a:srgbClr val="FFFFFF"/>
                </a:solidFill>
                <a:latin typeface="Arial"/>
                <a:cs typeface="Arial"/>
              </a:rPr>
              <a:t>ne</a:t>
            </a:r>
            <a:endParaRPr sz="1800">
              <a:latin typeface="Arial"/>
              <a:cs typeface="Arial"/>
            </a:endParaRPr>
          </a:p>
        </p:txBody>
      </p:sp>
      <p:sp>
        <p:nvSpPr>
          <p:cNvPr id="21" name="object 21"/>
          <p:cNvSpPr txBox="1"/>
          <p:nvPr/>
        </p:nvSpPr>
        <p:spPr>
          <a:xfrm>
            <a:off x="1900047" y="1077531"/>
            <a:ext cx="3411219" cy="407225"/>
          </a:xfrm>
          <a:prstGeom prst="rect">
            <a:avLst/>
          </a:prstGeom>
        </p:spPr>
        <p:txBody>
          <a:bodyPr wrap="square" lIns="0" tIns="0" rIns="0" bIns="0" rtlCol="0">
            <a:noAutofit/>
          </a:bodyPr>
          <a:lstStyle/>
          <a:p>
            <a:pPr marL="91820">
              <a:lnSpc>
                <a:spcPct val="95825"/>
              </a:lnSpc>
              <a:spcBef>
                <a:spcPts val="425"/>
              </a:spcBef>
            </a:pPr>
            <a:r>
              <a:rPr sz="1800" b="1" spc="-39" dirty="0" smtClean="0">
                <a:solidFill>
                  <a:srgbClr val="FFFFFF"/>
                </a:solidFill>
                <a:latin typeface="Arial"/>
                <a:cs typeface="Arial"/>
              </a:rPr>
              <a:t>V</a:t>
            </a:r>
            <a:r>
              <a:rPr sz="1800" b="1" spc="0" dirty="0" smtClean="0">
                <a:solidFill>
                  <a:srgbClr val="FFFFFF"/>
                </a:solidFill>
                <a:latin typeface="Arial"/>
                <a:cs typeface="Arial"/>
              </a:rPr>
              <a:t>irtu</a:t>
            </a:r>
            <a:r>
              <a:rPr sz="1800" b="1" spc="-4" dirty="0" smtClean="0">
                <a:solidFill>
                  <a:srgbClr val="FFFFFF"/>
                </a:solidFill>
                <a:latin typeface="Arial"/>
                <a:cs typeface="Arial"/>
              </a:rPr>
              <a:t>a</a:t>
            </a:r>
            <a:r>
              <a:rPr sz="1800" b="1" spc="0" dirty="0" smtClean="0">
                <a:solidFill>
                  <a:srgbClr val="FFFFFF"/>
                </a:solidFill>
                <a:latin typeface="Arial"/>
                <a:cs typeface="Arial"/>
              </a:rPr>
              <a:t>l</a:t>
            </a:r>
            <a:r>
              <a:rPr sz="1800" b="1" spc="4" dirty="0" smtClean="0">
                <a:solidFill>
                  <a:srgbClr val="FFFFFF"/>
                </a:solidFill>
                <a:latin typeface="Arial"/>
                <a:cs typeface="Arial"/>
              </a:rPr>
              <a:t> </a:t>
            </a:r>
            <a:r>
              <a:rPr sz="1800" b="1" spc="0" dirty="0" smtClean="0">
                <a:solidFill>
                  <a:srgbClr val="FFFFFF"/>
                </a:solidFill>
                <a:latin typeface="Arial"/>
                <a:cs typeface="Arial"/>
              </a:rPr>
              <a:t>M</a:t>
            </a:r>
            <a:r>
              <a:rPr sz="1800" b="1" spc="-4" dirty="0" smtClean="0">
                <a:solidFill>
                  <a:srgbClr val="FFFFFF"/>
                </a:solidFill>
                <a:latin typeface="Arial"/>
                <a:cs typeface="Arial"/>
              </a:rPr>
              <a:t>ac</a:t>
            </a:r>
            <a:r>
              <a:rPr sz="1800" b="1" spc="0" dirty="0" smtClean="0">
                <a:solidFill>
                  <a:srgbClr val="FFFFFF"/>
                </a:solidFill>
                <a:latin typeface="Arial"/>
                <a:cs typeface="Arial"/>
              </a:rPr>
              <a:t>h</a:t>
            </a:r>
            <a:r>
              <a:rPr sz="1800" b="1" spc="4" dirty="0" smtClean="0">
                <a:solidFill>
                  <a:srgbClr val="FFFFFF"/>
                </a:solidFill>
                <a:latin typeface="Arial"/>
                <a:cs typeface="Arial"/>
              </a:rPr>
              <a:t>i</a:t>
            </a:r>
            <a:r>
              <a:rPr sz="1800" b="1" spc="0" dirty="0" smtClean="0">
                <a:solidFill>
                  <a:srgbClr val="FFFFFF"/>
                </a:solidFill>
                <a:latin typeface="Arial"/>
                <a:cs typeface="Arial"/>
              </a:rPr>
              <a:t>ne</a:t>
            </a:r>
            <a:endParaRPr sz="1800">
              <a:latin typeface="Arial"/>
              <a:cs typeface="Arial"/>
            </a:endParaRPr>
          </a:p>
        </p:txBody>
      </p:sp>
      <p:sp>
        <p:nvSpPr>
          <p:cNvPr id="20" name="object 20"/>
          <p:cNvSpPr txBox="1"/>
          <p:nvPr/>
        </p:nvSpPr>
        <p:spPr>
          <a:xfrm>
            <a:off x="5311267" y="1077531"/>
            <a:ext cx="3717036" cy="407225"/>
          </a:xfrm>
          <a:prstGeom prst="rect">
            <a:avLst/>
          </a:prstGeom>
        </p:spPr>
        <p:txBody>
          <a:bodyPr wrap="square" lIns="0" tIns="0" rIns="0" bIns="0" rtlCol="0">
            <a:noAutofit/>
          </a:bodyPr>
          <a:lstStyle/>
          <a:p>
            <a:pPr marL="92202">
              <a:lnSpc>
                <a:spcPct val="95825"/>
              </a:lnSpc>
              <a:spcBef>
                <a:spcPts val="425"/>
              </a:spcBef>
            </a:pPr>
            <a:r>
              <a:rPr sz="1800" b="1" spc="0" dirty="0" smtClean="0">
                <a:solidFill>
                  <a:srgbClr val="FFFFFF"/>
                </a:solidFill>
                <a:latin typeface="Arial"/>
                <a:cs typeface="Arial"/>
              </a:rPr>
              <a:t>Cont</a:t>
            </a:r>
            <a:r>
              <a:rPr sz="1800" b="1" spc="-4" dirty="0" smtClean="0">
                <a:solidFill>
                  <a:srgbClr val="FFFFFF"/>
                </a:solidFill>
                <a:latin typeface="Arial"/>
                <a:cs typeface="Arial"/>
              </a:rPr>
              <a:t>a</a:t>
            </a:r>
            <a:r>
              <a:rPr sz="1800" b="1" spc="0" dirty="0" smtClean="0">
                <a:solidFill>
                  <a:srgbClr val="FFFFFF"/>
                </a:solidFill>
                <a:latin typeface="Arial"/>
                <a:cs typeface="Arial"/>
              </a:rPr>
              <a:t>i</a:t>
            </a:r>
            <a:r>
              <a:rPr sz="1800" b="1" spc="4" dirty="0" smtClean="0">
                <a:solidFill>
                  <a:srgbClr val="FFFFFF"/>
                </a:solidFill>
                <a:latin typeface="Arial"/>
                <a:cs typeface="Arial"/>
              </a:rPr>
              <a:t>n</a:t>
            </a:r>
            <a:r>
              <a:rPr sz="1800" b="1" spc="-4" dirty="0" smtClean="0">
                <a:solidFill>
                  <a:srgbClr val="FFFFFF"/>
                </a:solidFill>
                <a:latin typeface="Arial"/>
                <a:cs typeface="Arial"/>
              </a:rPr>
              <a:t>e</a:t>
            </a:r>
            <a:r>
              <a:rPr sz="1800" b="1" spc="0" dirty="0" smtClean="0">
                <a:solidFill>
                  <a:srgbClr val="FFFFFF"/>
                </a:solidFill>
                <a:latin typeface="Arial"/>
                <a:cs typeface="Arial"/>
              </a:rPr>
              <a:t>r</a:t>
            </a:r>
            <a:endParaRPr sz="1800">
              <a:latin typeface="Arial"/>
              <a:cs typeface="Arial"/>
            </a:endParaRPr>
          </a:p>
        </p:txBody>
      </p:sp>
      <p:sp>
        <p:nvSpPr>
          <p:cNvPr id="19" name="object 19"/>
          <p:cNvSpPr txBox="1"/>
          <p:nvPr/>
        </p:nvSpPr>
        <p:spPr>
          <a:xfrm>
            <a:off x="179514" y="1484757"/>
            <a:ext cx="1720532" cy="1086484"/>
          </a:xfrm>
          <a:prstGeom prst="rect">
            <a:avLst/>
          </a:prstGeom>
        </p:spPr>
        <p:txBody>
          <a:bodyPr wrap="square" lIns="0" tIns="0" rIns="0" bIns="0" rtlCol="0">
            <a:noAutofit/>
          </a:bodyPr>
          <a:lstStyle/>
          <a:p>
            <a:pPr marL="91452">
              <a:lnSpc>
                <a:spcPct val="95825"/>
              </a:lnSpc>
              <a:spcBef>
                <a:spcPts val="425"/>
              </a:spcBef>
            </a:pPr>
            <a:r>
              <a:rPr lang="en-US" dirty="0" smtClean="0">
                <a:latin typeface="Arial"/>
                <a:cs typeface="Arial"/>
              </a:rPr>
              <a:t>Faster </a:t>
            </a:r>
            <a:r>
              <a:rPr sz="1800" spc="0" dirty="0" smtClean="0">
                <a:latin typeface="Arial"/>
                <a:cs typeface="Arial"/>
              </a:rPr>
              <a:t>D</a:t>
            </a:r>
            <a:r>
              <a:rPr sz="1800" spc="-9" dirty="0" smtClean="0">
                <a:latin typeface="Arial"/>
                <a:cs typeface="Arial"/>
              </a:rPr>
              <a:t>e</a:t>
            </a:r>
            <a:r>
              <a:rPr sz="1800" spc="0" dirty="0" smtClean="0">
                <a:latin typeface="Arial"/>
                <a:cs typeface="Arial"/>
              </a:rPr>
              <a:t>p</a:t>
            </a:r>
            <a:r>
              <a:rPr sz="1800" spc="-9" dirty="0" smtClean="0">
                <a:latin typeface="Arial"/>
                <a:cs typeface="Arial"/>
              </a:rPr>
              <a:t>l</a:t>
            </a:r>
            <a:r>
              <a:rPr sz="1800" spc="0" dirty="0" smtClean="0">
                <a:latin typeface="Arial"/>
                <a:cs typeface="Arial"/>
              </a:rPr>
              <a:t>o</a:t>
            </a:r>
            <a:r>
              <a:rPr sz="1800" spc="-29" dirty="0" smtClean="0">
                <a:latin typeface="Arial"/>
                <a:cs typeface="Arial"/>
              </a:rPr>
              <a:t>y</a:t>
            </a:r>
            <a:r>
              <a:rPr sz="1800" spc="0" dirty="0" smtClean="0">
                <a:latin typeface="Arial"/>
                <a:cs typeface="Arial"/>
              </a:rPr>
              <a:t>me</a:t>
            </a:r>
            <a:r>
              <a:rPr sz="1800" spc="-9" dirty="0" smtClean="0">
                <a:latin typeface="Arial"/>
                <a:cs typeface="Arial"/>
              </a:rPr>
              <a:t>n</a:t>
            </a:r>
            <a:r>
              <a:rPr sz="1800" spc="0" dirty="0" smtClean="0">
                <a:latin typeface="Arial"/>
                <a:cs typeface="Arial"/>
              </a:rPr>
              <a:t>t</a:t>
            </a:r>
            <a:endParaRPr sz="1800" dirty="0">
              <a:latin typeface="Arial"/>
              <a:cs typeface="Arial"/>
            </a:endParaRPr>
          </a:p>
        </p:txBody>
      </p:sp>
      <p:sp>
        <p:nvSpPr>
          <p:cNvPr id="18" name="object 18"/>
          <p:cNvSpPr txBox="1"/>
          <p:nvPr/>
        </p:nvSpPr>
        <p:spPr>
          <a:xfrm>
            <a:off x="1900047" y="1484757"/>
            <a:ext cx="3411219" cy="1086484"/>
          </a:xfrm>
          <a:prstGeom prst="rect">
            <a:avLst/>
          </a:prstGeom>
        </p:spPr>
        <p:txBody>
          <a:bodyPr wrap="square" lIns="0" tIns="0" rIns="0" bIns="0" rtlCol="0">
            <a:noAutofit/>
          </a:bodyPr>
          <a:lstStyle/>
          <a:p>
            <a:pPr marL="91820" marR="543855">
              <a:lnSpc>
                <a:spcPct val="100041"/>
              </a:lnSpc>
              <a:spcBef>
                <a:spcPts val="425"/>
              </a:spcBef>
            </a:pPr>
            <a:r>
              <a:rPr sz="1800" spc="0" dirty="0" smtClean="0">
                <a:latin typeface="Arial"/>
                <a:cs typeface="Arial"/>
              </a:rPr>
              <a:t>Mu</a:t>
            </a:r>
            <a:r>
              <a:rPr sz="1800" spc="-4" dirty="0" smtClean="0">
                <a:latin typeface="Arial"/>
                <a:cs typeface="Arial"/>
              </a:rPr>
              <a:t>l</a:t>
            </a:r>
            <a:r>
              <a:rPr sz="1800" spc="0" dirty="0" smtClean="0">
                <a:latin typeface="Arial"/>
                <a:cs typeface="Arial"/>
              </a:rPr>
              <a:t>tip</a:t>
            </a:r>
            <a:r>
              <a:rPr sz="1800" spc="-9" dirty="0" smtClean="0">
                <a:latin typeface="Arial"/>
                <a:cs typeface="Arial"/>
              </a:rPr>
              <a:t>l</a:t>
            </a:r>
            <a:r>
              <a:rPr sz="1800" spc="0" dirty="0" smtClean="0">
                <a:latin typeface="Arial"/>
                <a:cs typeface="Arial"/>
              </a:rPr>
              <a:t>e</a:t>
            </a:r>
            <a:r>
              <a:rPr sz="1800" spc="9" dirty="0" smtClean="0">
                <a:latin typeface="Arial"/>
                <a:cs typeface="Arial"/>
              </a:rPr>
              <a:t> </a:t>
            </a:r>
            <a:r>
              <a:rPr sz="1800" spc="0" dirty="0" smtClean="0">
                <a:latin typeface="Arial"/>
                <a:cs typeface="Arial"/>
              </a:rPr>
              <a:t>VM on </a:t>
            </a:r>
            <a:r>
              <a:rPr sz="1800" spc="4" dirty="0" smtClean="0">
                <a:latin typeface="Arial"/>
                <a:cs typeface="Arial"/>
              </a:rPr>
              <a:t>t</a:t>
            </a:r>
            <a:r>
              <a:rPr sz="1800" spc="0" dirty="0" smtClean="0">
                <a:latin typeface="Arial"/>
                <a:cs typeface="Arial"/>
              </a:rPr>
              <a:t>he</a:t>
            </a:r>
            <a:r>
              <a:rPr sz="1800" spc="-4" dirty="0" smtClean="0">
                <a:latin typeface="Arial"/>
                <a:cs typeface="Arial"/>
              </a:rPr>
              <a:t> </a:t>
            </a:r>
            <a:r>
              <a:rPr sz="1800" spc="0" dirty="0" smtClean="0">
                <a:latin typeface="Arial"/>
                <a:cs typeface="Arial"/>
              </a:rPr>
              <a:t>same mac</a:t>
            </a:r>
            <a:r>
              <a:rPr sz="1800" spc="-9" dirty="0" smtClean="0">
                <a:latin typeface="Arial"/>
                <a:cs typeface="Arial"/>
              </a:rPr>
              <a:t>h</a:t>
            </a:r>
            <a:r>
              <a:rPr sz="1800" spc="0" dirty="0" smtClean="0">
                <a:latin typeface="Arial"/>
                <a:cs typeface="Arial"/>
              </a:rPr>
              <a:t>i</a:t>
            </a:r>
            <a:r>
              <a:rPr sz="1800" spc="-9" dirty="0" smtClean="0">
                <a:latin typeface="Arial"/>
                <a:cs typeface="Arial"/>
              </a:rPr>
              <a:t>n</a:t>
            </a:r>
            <a:r>
              <a:rPr sz="1800" spc="0" dirty="0" smtClean="0">
                <a:latin typeface="Arial"/>
                <a:cs typeface="Arial"/>
              </a:rPr>
              <a:t>e,</a:t>
            </a:r>
            <a:r>
              <a:rPr sz="1800" spc="14" dirty="0" smtClean="0">
                <a:latin typeface="Arial"/>
                <a:cs typeface="Arial"/>
              </a:rPr>
              <a:t> </a:t>
            </a:r>
            <a:r>
              <a:rPr sz="1800" spc="0" dirty="0" smtClean="0">
                <a:latin typeface="Arial"/>
                <a:cs typeface="Arial"/>
              </a:rPr>
              <a:t>E</a:t>
            </a:r>
            <a:r>
              <a:rPr sz="1800" spc="-4" dirty="0" smtClean="0">
                <a:latin typeface="Arial"/>
                <a:cs typeface="Arial"/>
              </a:rPr>
              <a:t>a</a:t>
            </a:r>
            <a:r>
              <a:rPr sz="1800" spc="0" dirty="0" smtClean="0">
                <a:latin typeface="Arial"/>
                <a:cs typeface="Arial"/>
              </a:rPr>
              <a:t>sy d</a:t>
            </a:r>
            <a:r>
              <a:rPr sz="1800" spc="-9" dirty="0" smtClean="0">
                <a:latin typeface="Arial"/>
                <a:cs typeface="Arial"/>
              </a:rPr>
              <a:t>e</a:t>
            </a:r>
            <a:r>
              <a:rPr sz="1800" spc="0" dirty="0" smtClean="0">
                <a:latin typeface="Arial"/>
                <a:cs typeface="Arial"/>
              </a:rPr>
              <a:t>p</a:t>
            </a:r>
            <a:r>
              <a:rPr sz="1800" spc="-9" dirty="0" smtClean="0">
                <a:latin typeface="Arial"/>
                <a:cs typeface="Arial"/>
              </a:rPr>
              <a:t>l</a:t>
            </a:r>
            <a:r>
              <a:rPr sz="1800" spc="0" dirty="0" smtClean="0">
                <a:latin typeface="Arial"/>
                <a:cs typeface="Arial"/>
              </a:rPr>
              <a:t>o</a:t>
            </a:r>
            <a:r>
              <a:rPr sz="1800" spc="-29" dirty="0" smtClean="0">
                <a:latin typeface="Arial"/>
                <a:cs typeface="Arial"/>
              </a:rPr>
              <a:t>y</a:t>
            </a:r>
            <a:r>
              <a:rPr sz="1800" spc="0" dirty="0" smtClean="0">
                <a:latin typeface="Arial"/>
                <a:cs typeface="Arial"/>
              </a:rPr>
              <a:t>me</a:t>
            </a:r>
            <a:r>
              <a:rPr sz="1800" spc="-9" dirty="0" smtClean="0">
                <a:latin typeface="Arial"/>
                <a:cs typeface="Arial"/>
              </a:rPr>
              <a:t>n</a:t>
            </a:r>
            <a:r>
              <a:rPr sz="1800" spc="0" dirty="0" smtClean="0">
                <a:latin typeface="Arial"/>
                <a:cs typeface="Arial"/>
              </a:rPr>
              <a:t>t</a:t>
            </a:r>
            <a:endParaRPr sz="1800">
              <a:latin typeface="Arial"/>
              <a:cs typeface="Arial"/>
            </a:endParaRPr>
          </a:p>
        </p:txBody>
      </p:sp>
      <p:sp>
        <p:nvSpPr>
          <p:cNvPr id="17" name="object 17"/>
          <p:cNvSpPr txBox="1"/>
          <p:nvPr/>
        </p:nvSpPr>
        <p:spPr>
          <a:xfrm>
            <a:off x="5311267" y="1484757"/>
            <a:ext cx="3717036" cy="1086484"/>
          </a:xfrm>
          <a:prstGeom prst="rect">
            <a:avLst/>
          </a:prstGeom>
        </p:spPr>
        <p:txBody>
          <a:bodyPr wrap="square" lIns="0" tIns="0" rIns="0" bIns="0" rtlCol="0">
            <a:noAutofit/>
          </a:bodyPr>
          <a:lstStyle/>
          <a:p>
            <a:pPr marL="92202" marR="296459">
              <a:lnSpc>
                <a:spcPct val="100041"/>
              </a:lnSpc>
              <a:spcBef>
                <a:spcPts val="425"/>
              </a:spcBef>
            </a:pPr>
            <a:r>
              <a:rPr sz="1800" spc="-94" dirty="0" smtClean="0">
                <a:latin typeface="Arial"/>
                <a:cs typeface="Arial"/>
              </a:rPr>
              <a:t>V</a:t>
            </a:r>
            <a:r>
              <a:rPr sz="1800" spc="0" dirty="0" smtClean="0">
                <a:latin typeface="Arial"/>
                <a:cs typeface="Arial"/>
              </a:rPr>
              <a:t>ery q</a:t>
            </a:r>
            <a:r>
              <a:rPr sz="1800" spc="-9" dirty="0" smtClean="0">
                <a:latin typeface="Arial"/>
                <a:cs typeface="Arial"/>
              </a:rPr>
              <a:t>u</a:t>
            </a:r>
            <a:r>
              <a:rPr sz="1800" spc="0" dirty="0" smtClean="0">
                <a:latin typeface="Arial"/>
                <a:cs typeface="Arial"/>
              </a:rPr>
              <a:t>ick</a:t>
            </a:r>
            <a:r>
              <a:rPr sz="1800" spc="9" dirty="0" smtClean="0">
                <a:latin typeface="Arial"/>
                <a:cs typeface="Arial"/>
              </a:rPr>
              <a:t> </a:t>
            </a:r>
            <a:r>
              <a:rPr sz="1800" spc="0" dirty="0" smtClean="0">
                <a:latin typeface="Arial"/>
                <a:cs typeface="Arial"/>
              </a:rPr>
              <a:t>d</a:t>
            </a:r>
            <a:r>
              <a:rPr sz="1800" spc="-9" dirty="0" smtClean="0">
                <a:latin typeface="Arial"/>
                <a:cs typeface="Arial"/>
              </a:rPr>
              <a:t>e</a:t>
            </a:r>
            <a:r>
              <a:rPr sz="1800" spc="0" dirty="0" smtClean="0">
                <a:latin typeface="Arial"/>
                <a:cs typeface="Arial"/>
              </a:rPr>
              <a:t>p</a:t>
            </a:r>
            <a:r>
              <a:rPr sz="1800" spc="-9" dirty="0" smtClean="0">
                <a:latin typeface="Arial"/>
                <a:cs typeface="Arial"/>
              </a:rPr>
              <a:t>l</a:t>
            </a:r>
            <a:r>
              <a:rPr sz="1800" spc="0" dirty="0" smtClean="0">
                <a:latin typeface="Arial"/>
                <a:cs typeface="Arial"/>
              </a:rPr>
              <a:t>o</a:t>
            </a:r>
            <a:r>
              <a:rPr sz="1800" spc="-29" dirty="0" smtClean="0">
                <a:latin typeface="Arial"/>
                <a:cs typeface="Arial"/>
              </a:rPr>
              <a:t>y</a:t>
            </a:r>
            <a:r>
              <a:rPr sz="1800" spc="0" dirty="0" smtClean="0">
                <a:latin typeface="Arial"/>
                <a:cs typeface="Arial"/>
              </a:rPr>
              <a:t>me</a:t>
            </a:r>
            <a:r>
              <a:rPr sz="1800" spc="-9" dirty="0" smtClean="0">
                <a:latin typeface="Arial"/>
                <a:cs typeface="Arial"/>
              </a:rPr>
              <a:t>n</a:t>
            </a:r>
            <a:r>
              <a:rPr sz="1800" spc="0" dirty="0" smtClean="0">
                <a:latin typeface="Arial"/>
                <a:cs typeface="Arial"/>
              </a:rPr>
              <a:t>t</a:t>
            </a:r>
            <a:r>
              <a:rPr sz="1800" spc="54" dirty="0" smtClean="0">
                <a:latin typeface="Arial"/>
                <a:cs typeface="Arial"/>
              </a:rPr>
              <a:t> </a:t>
            </a:r>
            <a:r>
              <a:rPr sz="1800" spc="0" dirty="0" smtClean="0">
                <a:latin typeface="Arial"/>
                <a:cs typeface="Arial"/>
              </a:rPr>
              <a:t>a</a:t>
            </a:r>
            <a:r>
              <a:rPr sz="1800" spc="-9" dirty="0" smtClean="0">
                <a:latin typeface="Arial"/>
                <a:cs typeface="Arial"/>
              </a:rPr>
              <a:t>n</a:t>
            </a:r>
            <a:r>
              <a:rPr sz="1800" spc="0" dirty="0" smtClean="0">
                <a:latin typeface="Arial"/>
                <a:cs typeface="Arial"/>
              </a:rPr>
              <a:t>d</a:t>
            </a:r>
            <a:r>
              <a:rPr sz="1800" spc="9" dirty="0" smtClean="0">
                <a:latin typeface="Arial"/>
                <a:cs typeface="Arial"/>
              </a:rPr>
              <a:t> </a:t>
            </a:r>
            <a:r>
              <a:rPr sz="1800" spc="0" dirty="0" smtClean="0">
                <a:latin typeface="Arial"/>
                <a:cs typeface="Arial"/>
              </a:rPr>
              <a:t>e</a:t>
            </a:r>
            <a:r>
              <a:rPr sz="1800" spc="-9" dirty="0" smtClean="0">
                <a:latin typeface="Arial"/>
                <a:cs typeface="Arial"/>
              </a:rPr>
              <a:t>a</a:t>
            </a:r>
            <a:r>
              <a:rPr sz="1800" spc="0" dirty="0" smtClean="0">
                <a:latin typeface="Arial"/>
                <a:cs typeface="Arial"/>
              </a:rPr>
              <a:t>sy to sp</a:t>
            </a:r>
            <a:r>
              <a:rPr sz="1800" spc="-4" dirty="0" smtClean="0">
                <a:latin typeface="Arial"/>
                <a:cs typeface="Arial"/>
              </a:rPr>
              <a:t>i</a:t>
            </a:r>
            <a:r>
              <a:rPr sz="1800" spc="0" dirty="0" smtClean="0">
                <a:latin typeface="Arial"/>
                <a:cs typeface="Arial"/>
              </a:rPr>
              <a:t>n – L</a:t>
            </a:r>
            <a:r>
              <a:rPr sz="1800" spc="-9" dirty="0" smtClean="0">
                <a:latin typeface="Arial"/>
                <a:cs typeface="Arial"/>
              </a:rPr>
              <a:t>i</a:t>
            </a:r>
            <a:r>
              <a:rPr sz="1800" spc="0" dirty="0" smtClean="0">
                <a:latin typeface="Arial"/>
                <a:cs typeface="Arial"/>
              </a:rPr>
              <a:t>ke</a:t>
            </a:r>
            <a:r>
              <a:rPr sz="1800" spc="9" dirty="0" smtClean="0">
                <a:latin typeface="Arial"/>
                <a:cs typeface="Arial"/>
              </a:rPr>
              <a:t> </a:t>
            </a:r>
            <a:r>
              <a:rPr sz="1800" spc="0" dirty="0" smtClean="0">
                <a:latin typeface="Arial"/>
                <a:cs typeface="Arial"/>
              </a:rPr>
              <a:t>a </a:t>
            </a:r>
            <a:r>
              <a:rPr sz="1800" spc="-4" dirty="0" smtClean="0">
                <a:latin typeface="Arial"/>
                <a:cs typeface="Arial"/>
              </a:rPr>
              <a:t>p</a:t>
            </a:r>
            <a:r>
              <a:rPr sz="1800" spc="0" dirty="0" smtClean="0">
                <a:latin typeface="Arial"/>
                <a:cs typeface="Arial"/>
              </a:rPr>
              <a:t>roc</a:t>
            </a:r>
            <a:r>
              <a:rPr sz="1800" spc="-9" dirty="0" smtClean="0">
                <a:latin typeface="Arial"/>
                <a:cs typeface="Arial"/>
              </a:rPr>
              <a:t>e</a:t>
            </a:r>
            <a:r>
              <a:rPr sz="1800" spc="0" dirty="0" smtClean="0">
                <a:latin typeface="Arial"/>
                <a:cs typeface="Arial"/>
              </a:rPr>
              <a:t>ss</a:t>
            </a:r>
            <a:endParaRPr sz="1800">
              <a:latin typeface="Arial"/>
              <a:cs typeface="Arial"/>
            </a:endParaRPr>
          </a:p>
        </p:txBody>
      </p:sp>
      <p:sp>
        <p:nvSpPr>
          <p:cNvPr id="16" name="object 16"/>
          <p:cNvSpPr txBox="1"/>
          <p:nvPr/>
        </p:nvSpPr>
        <p:spPr>
          <a:xfrm>
            <a:off x="179514" y="2571241"/>
            <a:ext cx="1720532" cy="914400"/>
          </a:xfrm>
          <a:prstGeom prst="rect">
            <a:avLst/>
          </a:prstGeom>
        </p:spPr>
        <p:txBody>
          <a:bodyPr wrap="square" lIns="0" tIns="0" rIns="0" bIns="0" rtlCol="0">
            <a:noAutofit/>
          </a:bodyPr>
          <a:lstStyle/>
          <a:p>
            <a:pPr marL="91452">
              <a:lnSpc>
                <a:spcPct val="95825"/>
              </a:lnSpc>
              <a:spcBef>
                <a:spcPts val="425"/>
              </a:spcBef>
            </a:pPr>
            <a:r>
              <a:rPr sz="1800" spc="0" dirty="0" smtClean="0">
                <a:latin typeface="Arial"/>
                <a:cs typeface="Arial"/>
              </a:rPr>
              <a:t>C</a:t>
            </a:r>
            <a:r>
              <a:rPr sz="1800" spc="-9" dirty="0" smtClean="0">
                <a:latin typeface="Arial"/>
                <a:cs typeface="Arial"/>
              </a:rPr>
              <a:t>o</a:t>
            </a:r>
            <a:r>
              <a:rPr sz="1800" spc="0" dirty="0" smtClean="0">
                <a:latin typeface="Arial"/>
                <a:cs typeface="Arial"/>
              </a:rPr>
              <a:t>st</a:t>
            </a:r>
            <a:r>
              <a:rPr lang="en-US" sz="1800" spc="0" dirty="0" smtClean="0">
                <a:latin typeface="Arial"/>
                <a:cs typeface="Arial"/>
              </a:rPr>
              <a:t> effective</a:t>
            </a:r>
            <a:endParaRPr sz="1800" dirty="0">
              <a:latin typeface="Arial"/>
              <a:cs typeface="Arial"/>
            </a:endParaRPr>
          </a:p>
        </p:txBody>
      </p:sp>
      <p:sp>
        <p:nvSpPr>
          <p:cNvPr id="15" name="object 15"/>
          <p:cNvSpPr txBox="1"/>
          <p:nvPr/>
        </p:nvSpPr>
        <p:spPr>
          <a:xfrm>
            <a:off x="1900047" y="2571241"/>
            <a:ext cx="3411219" cy="914400"/>
          </a:xfrm>
          <a:prstGeom prst="rect">
            <a:avLst/>
          </a:prstGeom>
        </p:spPr>
        <p:txBody>
          <a:bodyPr wrap="square" lIns="0" tIns="0" rIns="0" bIns="0" rtlCol="0">
            <a:noAutofit/>
          </a:bodyPr>
          <a:lstStyle/>
          <a:p>
            <a:pPr marL="91820">
              <a:lnSpc>
                <a:spcPct val="95825"/>
              </a:lnSpc>
              <a:spcBef>
                <a:spcPts val="425"/>
              </a:spcBef>
            </a:pPr>
            <a:r>
              <a:rPr sz="1800" spc="0" dirty="0" smtClean="0">
                <a:latin typeface="Arial"/>
                <a:cs typeface="Arial"/>
              </a:rPr>
              <a:t>C</a:t>
            </a:r>
            <a:r>
              <a:rPr sz="1800" spc="-9" dirty="0" smtClean="0">
                <a:latin typeface="Arial"/>
                <a:cs typeface="Arial"/>
              </a:rPr>
              <a:t>o</a:t>
            </a:r>
            <a:r>
              <a:rPr sz="1800" spc="0" dirty="0" smtClean="0">
                <a:latin typeface="Arial"/>
                <a:cs typeface="Arial"/>
              </a:rPr>
              <a:t>st</a:t>
            </a:r>
            <a:r>
              <a:rPr sz="1800" spc="4" dirty="0" smtClean="0">
                <a:latin typeface="Arial"/>
                <a:cs typeface="Arial"/>
              </a:rPr>
              <a:t> </a:t>
            </a:r>
            <a:r>
              <a:rPr sz="1800" spc="0" dirty="0" smtClean="0">
                <a:latin typeface="Arial"/>
                <a:cs typeface="Arial"/>
              </a:rPr>
              <a:t>sh</a:t>
            </a:r>
            <a:r>
              <a:rPr sz="1800" spc="-9" dirty="0" smtClean="0">
                <a:latin typeface="Arial"/>
                <a:cs typeface="Arial"/>
              </a:rPr>
              <a:t>a</a:t>
            </a:r>
            <a:r>
              <a:rPr sz="1800" spc="0" dirty="0" smtClean="0">
                <a:latin typeface="Arial"/>
                <a:cs typeface="Arial"/>
              </a:rPr>
              <a:t>red</a:t>
            </a:r>
            <a:r>
              <a:rPr sz="1800" spc="4" dirty="0" smtClean="0">
                <a:latin typeface="Arial"/>
                <a:cs typeface="Arial"/>
              </a:rPr>
              <a:t> </a:t>
            </a:r>
            <a:r>
              <a:rPr sz="1800" spc="-39" dirty="0" smtClean="0">
                <a:latin typeface="Arial"/>
                <a:cs typeface="Arial"/>
              </a:rPr>
              <a:t>w</a:t>
            </a:r>
            <a:r>
              <a:rPr sz="1800" spc="0" dirty="0" smtClean="0">
                <a:latin typeface="Arial"/>
                <a:cs typeface="Arial"/>
              </a:rPr>
              <a:t>ith</a:t>
            </a:r>
            <a:r>
              <a:rPr sz="1800" spc="34" dirty="0" smtClean="0">
                <a:latin typeface="Arial"/>
                <a:cs typeface="Arial"/>
              </a:rPr>
              <a:t> </a:t>
            </a:r>
            <a:r>
              <a:rPr sz="1800" spc="0" dirty="0" smtClean="0">
                <a:latin typeface="Arial"/>
                <a:cs typeface="Arial"/>
              </a:rPr>
              <a:t>mu</a:t>
            </a:r>
            <a:r>
              <a:rPr sz="1800" spc="-4" dirty="0" smtClean="0">
                <a:latin typeface="Arial"/>
                <a:cs typeface="Arial"/>
              </a:rPr>
              <a:t>l</a:t>
            </a:r>
            <a:r>
              <a:rPr sz="1800" spc="0" dirty="0" smtClean="0">
                <a:latin typeface="Arial"/>
                <a:cs typeface="Arial"/>
              </a:rPr>
              <a:t>tip</a:t>
            </a:r>
            <a:r>
              <a:rPr sz="1800" spc="-9" dirty="0" smtClean="0">
                <a:latin typeface="Arial"/>
                <a:cs typeface="Arial"/>
              </a:rPr>
              <a:t>l</a:t>
            </a:r>
            <a:r>
              <a:rPr sz="1800" spc="0" dirty="0" smtClean="0">
                <a:latin typeface="Arial"/>
                <a:cs typeface="Arial"/>
              </a:rPr>
              <a:t>e</a:t>
            </a:r>
            <a:r>
              <a:rPr sz="1800" spc="24" dirty="0" smtClean="0">
                <a:latin typeface="Arial"/>
                <a:cs typeface="Arial"/>
              </a:rPr>
              <a:t> </a:t>
            </a:r>
            <a:r>
              <a:rPr sz="1800" spc="0" dirty="0" smtClean="0">
                <a:latin typeface="Arial"/>
                <a:cs typeface="Arial"/>
              </a:rPr>
              <a:t>Vms</a:t>
            </a:r>
            <a:endParaRPr sz="1800">
              <a:latin typeface="Arial"/>
              <a:cs typeface="Arial"/>
            </a:endParaRPr>
          </a:p>
        </p:txBody>
      </p:sp>
      <p:sp>
        <p:nvSpPr>
          <p:cNvPr id="14" name="object 14"/>
          <p:cNvSpPr txBox="1"/>
          <p:nvPr/>
        </p:nvSpPr>
        <p:spPr>
          <a:xfrm>
            <a:off x="5311267" y="2571241"/>
            <a:ext cx="3717036" cy="914400"/>
          </a:xfrm>
          <a:prstGeom prst="rect">
            <a:avLst/>
          </a:prstGeom>
        </p:spPr>
        <p:txBody>
          <a:bodyPr wrap="square" lIns="0" tIns="0" rIns="0" bIns="0" rtlCol="0">
            <a:noAutofit/>
          </a:bodyPr>
          <a:lstStyle/>
          <a:p>
            <a:pPr marL="92202" marR="285181">
              <a:lnSpc>
                <a:spcPct val="100041"/>
              </a:lnSpc>
              <a:spcBef>
                <a:spcPts val="425"/>
              </a:spcBef>
            </a:pPr>
            <a:r>
              <a:rPr sz="1800" spc="0" dirty="0" smtClean="0">
                <a:latin typeface="Arial"/>
                <a:cs typeface="Arial"/>
              </a:rPr>
              <a:t>C</a:t>
            </a:r>
            <a:r>
              <a:rPr sz="1800" spc="-9" dirty="0" smtClean="0">
                <a:latin typeface="Arial"/>
                <a:cs typeface="Arial"/>
              </a:rPr>
              <a:t>o</a:t>
            </a:r>
            <a:r>
              <a:rPr sz="1800" spc="0" dirty="0" smtClean="0">
                <a:latin typeface="Arial"/>
                <a:cs typeface="Arial"/>
              </a:rPr>
              <a:t>st</a:t>
            </a:r>
            <a:r>
              <a:rPr sz="1800" spc="14" dirty="0" smtClean="0">
                <a:latin typeface="Arial"/>
                <a:cs typeface="Arial"/>
              </a:rPr>
              <a:t> </a:t>
            </a:r>
            <a:r>
              <a:rPr sz="1800" spc="0" dirty="0" smtClean="0">
                <a:latin typeface="Arial"/>
                <a:cs typeface="Arial"/>
              </a:rPr>
              <a:t>o</a:t>
            </a:r>
            <a:r>
              <a:rPr sz="1800" spc="-9" dirty="0" smtClean="0">
                <a:latin typeface="Arial"/>
                <a:cs typeface="Arial"/>
              </a:rPr>
              <a:t>p</a:t>
            </a:r>
            <a:r>
              <a:rPr sz="1800" spc="0" dirty="0" smtClean="0">
                <a:latin typeface="Arial"/>
                <a:cs typeface="Arial"/>
              </a:rPr>
              <a:t>timiz</a:t>
            </a:r>
            <a:r>
              <a:rPr sz="1800" spc="-4" dirty="0" smtClean="0">
                <a:latin typeface="Arial"/>
                <a:cs typeface="Arial"/>
              </a:rPr>
              <a:t>e</a:t>
            </a:r>
            <a:r>
              <a:rPr sz="1800" spc="0" dirty="0" smtClean="0">
                <a:latin typeface="Arial"/>
                <a:cs typeface="Arial"/>
              </a:rPr>
              <a:t>d,</a:t>
            </a:r>
            <a:r>
              <a:rPr sz="1800" spc="14" dirty="0" smtClean="0">
                <a:latin typeface="Arial"/>
                <a:cs typeface="Arial"/>
              </a:rPr>
              <a:t> </a:t>
            </a:r>
            <a:r>
              <a:rPr sz="1800" spc="0" dirty="0" smtClean="0">
                <a:latin typeface="Arial"/>
                <a:cs typeface="Arial"/>
              </a:rPr>
              <a:t>L</a:t>
            </a:r>
            <a:r>
              <a:rPr sz="1800" spc="-9" dirty="0" smtClean="0">
                <a:latin typeface="Arial"/>
                <a:cs typeface="Arial"/>
              </a:rPr>
              <a:t>i</a:t>
            </a:r>
            <a:r>
              <a:rPr sz="1800" spc="0" dirty="0" smtClean="0">
                <a:latin typeface="Arial"/>
                <a:cs typeface="Arial"/>
              </a:rPr>
              <a:t>g</a:t>
            </a:r>
            <a:r>
              <a:rPr sz="1800" spc="-9" dirty="0" smtClean="0">
                <a:latin typeface="Arial"/>
                <a:cs typeface="Arial"/>
              </a:rPr>
              <a:t>h</a:t>
            </a:r>
            <a:r>
              <a:rPr sz="1800" spc="0" dirty="0" smtClean="0">
                <a:latin typeface="Arial"/>
                <a:cs typeface="Arial"/>
              </a:rPr>
              <a:t>t</a:t>
            </a:r>
            <a:r>
              <a:rPr sz="1800" spc="19" dirty="0" smtClean="0">
                <a:latin typeface="Arial"/>
                <a:cs typeface="Arial"/>
              </a:rPr>
              <a:t> </a:t>
            </a:r>
            <a:r>
              <a:rPr sz="1800" spc="-29" dirty="0" smtClean="0">
                <a:latin typeface="Arial"/>
                <a:cs typeface="Arial"/>
              </a:rPr>
              <a:t>W</a:t>
            </a:r>
            <a:r>
              <a:rPr sz="1800" spc="0" dirty="0" smtClean="0">
                <a:latin typeface="Arial"/>
                <a:cs typeface="Arial"/>
              </a:rPr>
              <a:t>e</a:t>
            </a:r>
            <a:r>
              <a:rPr sz="1800" spc="-9" dirty="0" smtClean="0">
                <a:latin typeface="Arial"/>
                <a:cs typeface="Arial"/>
              </a:rPr>
              <a:t>i</a:t>
            </a:r>
            <a:r>
              <a:rPr sz="1800" spc="0" dirty="0" smtClean="0">
                <a:latin typeface="Arial"/>
                <a:cs typeface="Arial"/>
              </a:rPr>
              <a:t>g</a:t>
            </a:r>
            <a:r>
              <a:rPr sz="1800" spc="-9" dirty="0" smtClean="0">
                <a:latin typeface="Arial"/>
                <a:cs typeface="Arial"/>
              </a:rPr>
              <a:t>h</a:t>
            </a:r>
            <a:r>
              <a:rPr sz="1800" spc="0" dirty="0" smtClean="0">
                <a:latin typeface="Arial"/>
                <a:cs typeface="Arial"/>
              </a:rPr>
              <a:t>t, Ma</a:t>
            </a:r>
            <a:r>
              <a:rPr sz="1800" spc="-9" dirty="0" smtClean="0">
                <a:latin typeface="Arial"/>
                <a:cs typeface="Arial"/>
              </a:rPr>
              <a:t>n</a:t>
            </a:r>
            <a:r>
              <a:rPr sz="1800" spc="0" dirty="0" smtClean="0">
                <a:latin typeface="Arial"/>
                <a:cs typeface="Arial"/>
              </a:rPr>
              <a:t>y</a:t>
            </a:r>
            <a:r>
              <a:rPr sz="1800" spc="9" dirty="0" smtClean="0">
                <a:latin typeface="Arial"/>
                <a:cs typeface="Arial"/>
              </a:rPr>
              <a:t> </a:t>
            </a:r>
            <a:r>
              <a:rPr sz="1800" spc="0" dirty="0" smtClean="0">
                <a:latin typeface="Arial"/>
                <a:cs typeface="Arial"/>
              </a:rPr>
              <a:t>co</a:t>
            </a:r>
            <a:r>
              <a:rPr sz="1800" spc="-9" dirty="0" smtClean="0">
                <a:latin typeface="Arial"/>
                <a:cs typeface="Arial"/>
              </a:rPr>
              <a:t>n</a:t>
            </a:r>
            <a:r>
              <a:rPr sz="1800" spc="0" dirty="0" smtClean="0">
                <a:latin typeface="Arial"/>
                <a:cs typeface="Arial"/>
              </a:rPr>
              <a:t>tai</a:t>
            </a:r>
            <a:r>
              <a:rPr sz="1800" spc="-9" dirty="0" smtClean="0">
                <a:latin typeface="Arial"/>
                <a:cs typeface="Arial"/>
              </a:rPr>
              <a:t>n</a:t>
            </a:r>
            <a:r>
              <a:rPr sz="1800" spc="0" dirty="0" smtClean="0">
                <a:latin typeface="Arial"/>
                <a:cs typeface="Arial"/>
              </a:rPr>
              <a:t>ers</a:t>
            </a:r>
            <a:r>
              <a:rPr sz="1800" spc="24" dirty="0" smtClean="0">
                <a:latin typeface="Arial"/>
                <a:cs typeface="Arial"/>
              </a:rPr>
              <a:t> </a:t>
            </a:r>
            <a:r>
              <a:rPr sz="1800" spc="0" dirty="0" smtClean="0">
                <a:latin typeface="Arial"/>
                <a:cs typeface="Arial"/>
              </a:rPr>
              <a:t>on</a:t>
            </a:r>
            <a:r>
              <a:rPr sz="1800" spc="-4" dirty="0" smtClean="0">
                <a:latin typeface="Arial"/>
                <a:cs typeface="Arial"/>
              </a:rPr>
              <a:t> </a:t>
            </a:r>
            <a:r>
              <a:rPr sz="1800" spc="4" dirty="0" smtClean="0">
                <a:latin typeface="Arial"/>
                <a:cs typeface="Arial"/>
              </a:rPr>
              <a:t>t</a:t>
            </a:r>
            <a:r>
              <a:rPr sz="1800" spc="0" dirty="0" smtClean="0">
                <a:latin typeface="Arial"/>
                <a:cs typeface="Arial"/>
              </a:rPr>
              <a:t>he</a:t>
            </a:r>
            <a:r>
              <a:rPr sz="1800" spc="-4" dirty="0" smtClean="0">
                <a:latin typeface="Arial"/>
                <a:cs typeface="Arial"/>
              </a:rPr>
              <a:t> </a:t>
            </a:r>
            <a:r>
              <a:rPr sz="1800" spc="0" dirty="0" smtClean="0">
                <a:latin typeface="Arial"/>
                <a:cs typeface="Arial"/>
              </a:rPr>
              <a:t>mac</a:t>
            </a:r>
            <a:r>
              <a:rPr sz="1800" spc="-4" dirty="0" smtClean="0">
                <a:latin typeface="Arial"/>
                <a:cs typeface="Arial"/>
              </a:rPr>
              <a:t>h</a:t>
            </a:r>
            <a:r>
              <a:rPr sz="1800" spc="0" dirty="0" smtClean="0">
                <a:latin typeface="Arial"/>
                <a:cs typeface="Arial"/>
              </a:rPr>
              <a:t>i</a:t>
            </a:r>
            <a:r>
              <a:rPr sz="1800" spc="-9" dirty="0" smtClean="0">
                <a:latin typeface="Arial"/>
                <a:cs typeface="Arial"/>
              </a:rPr>
              <a:t>n</a:t>
            </a:r>
            <a:r>
              <a:rPr sz="1800" spc="0" dirty="0" smtClean="0">
                <a:latin typeface="Arial"/>
                <a:cs typeface="Arial"/>
              </a:rPr>
              <a:t>e vs VM</a:t>
            </a:r>
            <a:endParaRPr sz="1800">
              <a:latin typeface="Arial"/>
              <a:cs typeface="Arial"/>
            </a:endParaRPr>
          </a:p>
        </p:txBody>
      </p:sp>
      <p:sp>
        <p:nvSpPr>
          <p:cNvPr id="13" name="object 13"/>
          <p:cNvSpPr txBox="1"/>
          <p:nvPr/>
        </p:nvSpPr>
        <p:spPr>
          <a:xfrm>
            <a:off x="179514" y="3485641"/>
            <a:ext cx="1720532" cy="914400"/>
          </a:xfrm>
          <a:prstGeom prst="rect">
            <a:avLst/>
          </a:prstGeom>
        </p:spPr>
        <p:txBody>
          <a:bodyPr wrap="square" lIns="0" tIns="0" rIns="0" bIns="0" rtlCol="0">
            <a:noAutofit/>
          </a:bodyPr>
          <a:lstStyle/>
          <a:p>
            <a:pPr marL="91452" marR="588381">
              <a:lnSpc>
                <a:spcPct val="100041"/>
              </a:lnSpc>
              <a:spcBef>
                <a:spcPts val="430"/>
              </a:spcBef>
            </a:pPr>
            <a:r>
              <a:rPr lang="en-US" spc="-64" dirty="0" smtClean="0">
                <a:latin typeface="Arial"/>
                <a:cs typeface="Arial"/>
              </a:rPr>
              <a:t>Effective utilization </a:t>
            </a:r>
            <a:r>
              <a:rPr sz="1800" spc="0" dirty="0" smtClean="0">
                <a:latin typeface="Arial"/>
                <a:cs typeface="Arial"/>
              </a:rPr>
              <a:t> res</a:t>
            </a:r>
            <a:r>
              <a:rPr sz="1800" spc="-9" dirty="0" smtClean="0">
                <a:latin typeface="Arial"/>
                <a:cs typeface="Arial"/>
              </a:rPr>
              <a:t>o</a:t>
            </a:r>
            <a:r>
              <a:rPr sz="1800" spc="0" dirty="0" smtClean="0">
                <a:latin typeface="Arial"/>
                <a:cs typeface="Arial"/>
              </a:rPr>
              <a:t>urc</a:t>
            </a:r>
            <a:r>
              <a:rPr sz="1800" spc="-9" dirty="0" smtClean="0">
                <a:latin typeface="Arial"/>
                <a:cs typeface="Arial"/>
              </a:rPr>
              <a:t>e</a:t>
            </a:r>
            <a:r>
              <a:rPr sz="1800" spc="0" dirty="0" smtClean="0">
                <a:latin typeface="Arial"/>
                <a:cs typeface="Arial"/>
              </a:rPr>
              <a:t>s</a:t>
            </a:r>
            <a:endParaRPr sz="1800" dirty="0">
              <a:latin typeface="Arial"/>
              <a:cs typeface="Arial"/>
            </a:endParaRPr>
          </a:p>
        </p:txBody>
      </p:sp>
      <p:sp>
        <p:nvSpPr>
          <p:cNvPr id="12" name="object 12"/>
          <p:cNvSpPr txBox="1"/>
          <p:nvPr/>
        </p:nvSpPr>
        <p:spPr>
          <a:xfrm>
            <a:off x="1900047" y="3485641"/>
            <a:ext cx="3411219" cy="914400"/>
          </a:xfrm>
          <a:prstGeom prst="rect">
            <a:avLst/>
          </a:prstGeom>
        </p:spPr>
        <p:txBody>
          <a:bodyPr wrap="square" lIns="0" tIns="0" rIns="0" bIns="0" rtlCol="0">
            <a:noAutofit/>
          </a:bodyPr>
          <a:lstStyle/>
          <a:p>
            <a:pPr marL="91820" marR="309540">
              <a:lnSpc>
                <a:spcPct val="100041"/>
              </a:lnSpc>
              <a:spcBef>
                <a:spcPts val="430"/>
              </a:spcBef>
            </a:pPr>
            <a:r>
              <a:rPr sz="1800" spc="0" dirty="0" smtClean="0">
                <a:latin typeface="Arial"/>
                <a:cs typeface="Arial"/>
              </a:rPr>
              <a:t>S</a:t>
            </a:r>
            <a:r>
              <a:rPr sz="1800" spc="-4" dirty="0" smtClean="0">
                <a:latin typeface="Arial"/>
                <a:cs typeface="Arial"/>
              </a:rPr>
              <a:t>h</a:t>
            </a:r>
            <a:r>
              <a:rPr sz="1800" spc="0" dirty="0" smtClean="0">
                <a:latin typeface="Arial"/>
                <a:cs typeface="Arial"/>
              </a:rPr>
              <a:t>ar</a:t>
            </a:r>
            <a:r>
              <a:rPr sz="1800" spc="-9" dirty="0" smtClean="0">
                <a:latin typeface="Arial"/>
                <a:cs typeface="Arial"/>
              </a:rPr>
              <a:t>e</a:t>
            </a:r>
            <a:r>
              <a:rPr sz="1800" spc="0" dirty="0" smtClean="0">
                <a:latin typeface="Arial"/>
                <a:cs typeface="Arial"/>
              </a:rPr>
              <a:t>d</a:t>
            </a:r>
            <a:r>
              <a:rPr sz="1800" spc="9" dirty="0" smtClean="0">
                <a:latin typeface="Arial"/>
                <a:cs typeface="Arial"/>
              </a:rPr>
              <a:t> </a:t>
            </a:r>
            <a:r>
              <a:rPr sz="1800" spc="0" dirty="0" smtClean="0">
                <a:latin typeface="Arial"/>
                <a:cs typeface="Arial"/>
              </a:rPr>
              <a:t>res</a:t>
            </a:r>
            <a:r>
              <a:rPr sz="1800" spc="-9" dirty="0" smtClean="0">
                <a:latin typeface="Arial"/>
                <a:cs typeface="Arial"/>
              </a:rPr>
              <a:t>o</a:t>
            </a:r>
            <a:r>
              <a:rPr sz="1800" spc="0" dirty="0" smtClean="0">
                <a:latin typeface="Arial"/>
                <a:cs typeface="Arial"/>
              </a:rPr>
              <a:t>urce</a:t>
            </a:r>
            <a:r>
              <a:rPr sz="1800" spc="9" dirty="0" smtClean="0">
                <a:latin typeface="Arial"/>
                <a:cs typeface="Arial"/>
              </a:rPr>
              <a:t> </a:t>
            </a:r>
            <a:r>
              <a:rPr sz="1800" spc="0" dirty="0" smtClean="0">
                <a:latin typeface="Arial"/>
                <a:cs typeface="Arial"/>
              </a:rPr>
              <a:t>-</a:t>
            </a:r>
            <a:r>
              <a:rPr sz="1800" spc="4" dirty="0" smtClean="0">
                <a:latin typeface="Arial"/>
                <a:cs typeface="Arial"/>
              </a:rPr>
              <a:t> </a:t>
            </a:r>
            <a:r>
              <a:rPr sz="1800" spc="0" dirty="0" smtClean="0">
                <a:latin typeface="Arial"/>
                <a:cs typeface="Arial"/>
              </a:rPr>
              <a:t>R</a:t>
            </a:r>
            <a:r>
              <a:rPr sz="1800" spc="-9" dirty="0" smtClean="0">
                <a:latin typeface="Arial"/>
                <a:cs typeface="Arial"/>
              </a:rPr>
              <a:t>e</a:t>
            </a:r>
            <a:r>
              <a:rPr sz="1800" spc="0" dirty="0" smtClean="0">
                <a:latin typeface="Arial"/>
                <a:cs typeface="Arial"/>
              </a:rPr>
              <a:t>q</a:t>
            </a:r>
            <a:r>
              <a:rPr sz="1800" spc="-9" dirty="0" smtClean="0">
                <a:latin typeface="Arial"/>
                <a:cs typeface="Arial"/>
              </a:rPr>
              <a:t>u</a:t>
            </a:r>
            <a:r>
              <a:rPr sz="1800" spc="0" dirty="0" smtClean="0">
                <a:latin typeface="Arial"/>
                <a:cs typeface="Arial"/>
              </a:rPr>
              <a:t>ir</a:t>
            </a:r>
            <a:r>
              <a:rPr sz="1800" spc="-4" dirty="0" smtClean="0">
                <a:latin typeface="Arial"/>
                <a:cs typeface="Arial"/>
              </a:rPr>
              <a:t>e</a:t>
            </a:r>
            <a:r>
              <a:rPr sz="1800" spc="0" dirty="0" smtClean="0">
                <a:latin typeface="Arial"/>
                <a:cs typeface="Arial"/>
              </a:rPr>
              <a:t>s o</a:t>
            </a:r>
            <a:r>
              <a:rPr sz="1800" spc="-44" dirty="0" smtClean="0">
                <a:latin typeface="Arial"/>
                <a:cs typeface="Arial"/>
              </a:rPr>
              <a:t>w</a:t>
            </a:r>
            <a:r>
              <a:rPr sz="1800" spc="0" dirty="0" smtClean="0">
                <a:latin typeface="Arial"/>
                <a:cs typeface="Arial"/>
              </a:rPr>
              <a:t>n</a:t>
            </a:r>
            <a:r>
              <a:rPr sz="1800" spc="44" dirty="0" smtClean="0">
                <a:latin typeface="Arial"/>
                <a:cs typeface="Arial"/>
              </a:rPr>
              <a:t> </a:t>
            </a:r>
            <a:r>
              <a:rPr sz="1800" spc="0" dirty="0" smtClean="0">
                <a:latin typeface="Arial"/>
                <a:cs typeface="Arial"/>
              </a:rPr>
              <a:t>CP</a:t>
            </a:r>
            <a:r>
              <a:rPr sz="1800" spc="-4" dirty="0" smtClean="0">
                <a:latin typeface="Arial"/>
                <a:cs typeface="Arial"/>
              </a:rPr>
              <a:t>U</a:t>
            </a:r>
            <a:r>
              <a:rPr sz="1800" spc="0" dirty="0" smtClean="0">
                <a:latin typeface="Arial"/>
                <a:cs typeface="Arial"/>
              </a:rPr>
              <a:t>,</a:t>
            </a:r>
            <a:r>
              <a:rPr sz="1800" spc="4" dirty="0" smtClean="0">
                <a:latin typeface="Arial"/>
                <a:cs typeface="Arial"/>
              </a:rPr>
              <a:t> </a:t>
            </a:r>
            <a:r>
              <a:rPr sz="1800" spc="0" dirty="0" smtClean="0">
                <a:latin typeface="Arial"/>
                <a:cs typeface="Arial"/>
              </a:rPr>
              <a:t>RAM,</a:t>
            </a:r>
            <a:r>
              <a:rPr sz="1800" spc="-4" dirty="0" smtClean="0">
                <a:latin typeface="Arial"/>
                <a:cs typeface="Arial"/>
              </a:rPr>
              <a:t> </a:t>
            </a:r>
            <a:r>
              <a:rPr sz="1800" spc="0" dirty="0" smtClean="0">
                <a:latin typeface="Arial"/>
                <a:cs typeface="Arial"/>
              </a:rPr>
              <a:t>Stor</a:t>
            </a:r>
            <a:r>
              <a:rPr sz="1800" spc="-4" dirty="0" smtClean="0">
                <a:latin typeface="Arial"/>
                <a:cs typeface="Arial"/>
              </a:rPr>
              <a:t>a</a:t>
            </a:r>
            <a:r>
              <a:rPr sz="1800" spc="0" dirty="0" smtClean="0">
                <a:latin typeface="Arial"/>
                <a:cs typeface="Arial"/>
              </a:rPr>
              <a:t>ge</a:t>
            </a:r>
            <a:r>
              <a:rPr sz="1800" spc="4" dirty="0" smtClean="0">
                <a:latin typeface="Arial"/>
                <a:cs typeface="Arial"/>
              </a:rPr>
              <a:t> </a:t>
            </a:r>
            <a:r>
              <a:rPr sz="1800" spc="0" dirty="0" smtClean="0">
                <a:latin typeface="Arial"/>
                <a:cs typeface="Arial"/>
              </a:rPr>
              <a:t>a</a:t>
            </a:r>
            <a:r>
              <a:rPr sz="1800" spc="-9" dirty="0" smtClean="0">
                <a:latin typeface="Arial"/>
                <a:cs typeface="Arial"/>
              </a:rPr>
              <a:t>n</a:t>
            </a:r>
            <a:r>
              <a:rPr sz="1800" spc="0" dirty="0" smtClean="0">
                <a:latin typeface="Arial"/>
                <a:cs typeface="Arial"/>
              </a:rPr>
              <a:t>d </a:t>
            </a:r>
            <a:r>
              <a:rPr sz="1800" spc="4" dirty="0" smtClean="0">
                <a:latin typeface="Arial"/>
                <a:cs typeface="Arial"/>
              </a:rPr>
              <a:t>OS</a:t>
            </a:r>
            <a:endParaRPr sz="1800">
              <a:latin typeface="Arial"/>
              <a:cs typeface="Arial"/>
            </a:endParaRPr>
          </a:p>
        </p:txBody>
      </p:sp>
      <p:sp>
        <p:nvSpPr>
          <p:cNvPr id="11" name="object 11"/>
          <p:cNvSpPr txBox="1"/>
          <p:nvPr/>
        </p:nvSpPr>
        <p:spPr>
          <a:xfrm>
            <a:off x="5311267" y="3485641"/>
            <a:ext cx="3717036" cy="914400"/>
          </a:xfrm>
          <a:prstGeom prst="rect">
            <a:avLst/>
          </a:prstGeom>
        </p:spPr>
        <p:txBody>
          <a:bodyPr wrap="square" lIns="0" tIns="0" rIns="0" bIns="0" rtlCol="0">
            <a:noAutofit/>
          </a:bodyPr>
          <a:lstStyle/>
          <a:p>
            <a:pPr marL="92202" marR="246142">
              <a:lnSpc>
                <a:spcPct val="100041"/>
              </a:lnSpc>
              <a:spcBef>
                <a:spcPts val="430"/>
              </a:spcBef>
            </a:pPr>
            <a:r>
              <a:rPr sz="1800" spc="0" dirty="0" smtClean="0">
                <a:latin typeface="Arial"/>
                <a:cs typeface="Arial"/>
              </a:rPr>
              <a:t>S</a:t>
            </a:r>
            <a:r>
              <a:rPr sz="1800" spc="-4" dirty="0" smtClean="0">
                <a:latin typeface="Arial"/>
                <a:cs typeface="Arial"/>
              </a:rPr>
              <a:t>h</a:t>
            </a:r>
            <a:r>
              <a:rPr sz="1800" spc="0" dirty="0" smtClean="0">
                <a:latin typeface="Arial"/>
                <a:cs typeface="Arial"/>
              </a:rPr>
              <a:t>ar</a:t>
            </a:r>
            <a:r>
              <a:rPr sz="1800" spc="-9" dirty="0" smtClean="0">
                <a:latin typeface="Arial"/>
                <a:cs typeface="Arial"/>
              </a:rPr>
              <a:t>e</a:t>
            </a:r>
            <a:r>
              <a:rPr sz="1800" spc="0" dirty="0" smtClean="0">
                <a:latin typeface="Arial"/>
                <a:cs typeface="Arial"/>
              </a:rPr>
              <a:t>d</a:t>
            </a:r>
            <a:r>
              <a:rPr sz="1800" spc="14" dirty="0" smtClean="0">
                <a:latin typeface="Arial"/>
                <a:cs typeface="Arial"/>
              </a:rPr>
              <a:t> </a:t>
            </a:r>
            <a:r>
              <a:rPr sz="1800" spc="0" dirty="0" smtClean="0">
                <a:latin typeface="Arial"/>
                <a:cs typeface="Arial"/>
              </a:rPr>
              <a:t>-</a:t>
            </a:r>
            <a:r>
              <a:rPr sz="1800" spc="4" dirty="0" smtClean="0">
                <a:latin typeface="Arial"/>
                <a:cs typeface="Arial"/>
              </a:rPr>
              <a:t> </a:t>
            </a:r>
            <a:r>
              <a:rPr sz="1800" spc="0" dirty="0" smtClean="0">
                <a:latin typeface="Arial"/>
                <a:cs typeface="Arial"/>
              </a:rPr>
              <a:t>Us</a:t>
            </a:r>
            <a:r>
              <a:rPr sz="1800" spc="-9" dirty="0" smtClean="0">
                <a:latin typeface="Arial"/>
                <a:cs typeface="Arial"/>
              </a:rPr>
              <a:t>e</a:t>
            </a:r>
            <a:r>
              <a:rPr sz="1800" spc="0" dirty="0" smtClean="0">
                <a:latin typeface="Arial"/>
                <a:cs typeface="Arial"/>
              </a:rPr>
              <a:t>s ker</a:t>
            </a:r>
            <a:r>
              <a:rPr sz="1800" spc="-4" dirty="0" smtClean="0">
                <a:latin typeface="Arial"/>
                <a:cs typeface="Arial"/>
              </a:rPr>
              <a:t>n</a:t>
            </a:r>
            <a:r>
              <a:rPr sz="1800" spc="0" dirty="0" smtClean="0">
                <a:latin typeface="Arial"/>
                <a:cs typeface="Arial"/>
              </a:rPr>
              <a:t>el</a:t>
            </a:r>
            <a:r>
              <a:rPr sz="1800" spc="9" dirty="0" smtClean="0">
                <a:latin typeface="Arial"/>
                <a:cs typeface="Arial"/>
              </a:rPr>
              <a:t> </a:t>
            </a:r>
            <a:r>
              <a:rPr sz="1800" spc="0" dirty="0" smtClean="0">
                <a:latin typeface="Arial"/>
                <a:cs typeface="Arial"/>
              </a:rPr>
              <a:t>on</a:t>
            </a:r>
            <a:r>
              <a:rPr sz="1800" spc="-4" dirty="0" smtClean="0">
                <a:latin typeface="Arial"/>
                <a:cs typeface="Arial"/>
              </a:rPr>
              <a:t> </a:t>
            </a:r>
            <a:r>
              <a:rPr sz="1800" spc="4" dirty="0" smtClean="0">
                <a:latin typeface="Arial"/>
                <a:cs typeface="Arial"/>
              </a:rPr>
              <a:t>t</a:t>
            </a:r>
            <a:r>
              <a:rPr sz="1800" spc="0" dirty="0" smtClean="0">
                <a:latin typeface="Arial"/>
                <a:cs typeface="Arial"/>
              </a:rPr>
              <a:t>he</a:t>
            </a:r>
            <a:r>
              <a:rPr sz="1800" spc="-4" dirty="0" smtClean="0">
                <a:latin typeface="Arial"/>
                <a:cs typeface="Arial"/>
              </a:rPr>
              <a:t> </a:t>
            </a:r>
            <a:r>
              <a:rPr sz="1800" spc="0" dirty="0" smtClean="0">
                <a:latin typeface="Arial"/>
                <a:cs typeface="Arial"/>
              </a:rPr>
              <a:t>h</a:t>
            </a:r>
            <a:r>
              <a:rPr sz="1800" spc="-4" dirty="0" smtClean="0">
                <a:latin typeface="Arial"/>
                <a:cs typeface="Arial"/>
              </a:rPr>
              <a:t>o</a:t>
            </a:r>
            <a:r>
              <a:rPr sz="1800" spc="0" dirty="0" smtClean="0">
                <a:latin typeface="Arial"/>
                <a:cs typeface="Arial"/>
              </a:rPr>
              <a:t>st to run</a:t>
            </a:r>
            <a:r>
              <a:rPr sz="1800" spc="-4" dirty="0" smtClean="0">
                <a:latin typeface="Arial"/>
                <a:cs typeface="Arial"/>
              </a:rPr>
              <a:t> </a:t>
            </a:r>
            <a:r>
              <a:rPr sz="1800" spc="0" dirty="0" smtClean="0">
                <a:latin typeface="Arial"/>
                <a:cs typeface="Arial"/>
              </a:rPr>
              <a:t>multi</a:t>
            </a:r>
            <a:r>
              <a:rPr sz="1800" spc="-9" dirty="0" smtClean="0">
                <a:latin typeface="Arial"/>
                <a:cs typeface="Arial"/>
              </a:rPr>
              <a:t>p</a:t>
            </a:r>
            <a:r>
              <a:rPr sz="1800" spc="0" dirty="0" smtClean="0">
                <a:latin typeface="Arial"/>
                <a:cs typeface="Arial"/>
              </a:rPr>
              <a:t>le</a:t>
            </a:r>
            <a:r>
              <a:rPr sz="1800" spc="4" dirty="0" smtClean="0">
                <a:latin typeface="Arial"/>
                <a:cs typeface="Arial"/>
              </a:rPr>
              <a:t> </a:t>
            </a:r>
            <a:r>
              <a:rPr sz="1800" spc="0" dirty="0" smtClean="0">
                <a:latin typeface="Arial"/>
                <a:cs typeface="Arial"/>
              </a:rPr>
              <a:t>g</a:t>
            </a:r>
            <a:r>
              <a:rPr sz="1800" spc="-9" dirty="0" smtClean="0">
                <a:latin typeface="Arial"/>
                <a:cs typeface="Arial"/>
              </a:rPr>
              <a:t>u</a:t>
            </a:r>
            <a:r>
              <a:rPr sz="1800" spc="0" dirty="0" smtClean="0">
                <a:latin typeface="Arial"/>
                <a:cs typeface="Arial"/>
              </a:rPr>
              <a:t>est</a:t>
            </a:r>
            <a:r>
              <a:rPr sz="1800" spc="14" dirty="0" smtClean="0">
                <a:latin typeface="Arial"/>
                <a:cs typeface="Arial"/>
              </a:rPr>
              <a:t> </a:t>
            </a:r>
            <a:r>
              <a:rPr sz="1800" spc="0" dirty="0" smtClean="0">
                <a:latin typeface="Arial"/>
                <a:cs typeface="Arial"/>
              </a:rPr>
              <a:t>i</a:t>
            </a:r>
            <a:r>
              <a:rPr sz="1800" spc="-9" dirty="0" smtClean="0">
                <a:latin typeface="Arial"/>
                <a:cs typeface="Arial"/>
              </a:rPr>
              <a:t>n</a:t>
            </a:r>
            <a:r>
              <a:rPr sz="1800" spc="0" dirty="0" smtClean="0">
                <a:latin typeface="Arial"/>
                <a:cs typeface="Arial"/>
              </a:rPr>
              <a:t>sta</a:t>
            </a:r>
            <a:r>
              <a:rPr sz="1800" spc="-4" dirty="0" smtClean="0">
                <a:latin typeface="Arial"/>
                <a:cs typeface="Arial"/>
              </a:rPr>
              <a:t>n</a:t>
            </a:r>
            <a:r>
              <a:rPr sz="1800" spc="0" dirty="0" smtClean="0">
                <a:latin typeface="Arial"/>
                <a:cs typeface="Arial"/>
              </a:rPr>
              <a:t>ces</a:t>
            </a:r>
            <a:endParaRPr sz="1800">
              <a:latin typeface="Arial"/>
              <a:cs typeface="Arial"/>
            </a:endParaRPr>
          </a:p>
        </p:txBody>
      </p:sp>
      <p:sp>
        <p:nvSpPr>
          <p:cNvPr id="10" name="object 10"/>
          <p:cNvSpPr txBox="1"/>
          <p:nvPr/>
        </p:nvSpPr>
        <p:spPr>
          <a:xfrm>
            <a:off x="179514" y="4400042"/>
            <a:ext cx="1720532" cy="640080"/>
          </a:xfrm>
          <a:prstGeom prst="rect">
            <a:avLst/>
          </a:prstGeom>
        </p:spPr>
        <p:txBody>
          <a:bodyPr wrap="square" lIns="0" tIns="0" rIns="0" bIns="0" rtlCol="0">
            <a:noAutofit/>
          </a:bodyPr>
          <a:lstStyle/>
          <a:p>
            <a:pPr marL="91452">
              <a:lnSpc>
                <a:spcPct val="95825"/>
              </a:lnSpc>
              <a:spcBef>
                <a:spcPts val="430"/>
              </a:spcBef>
            </a:pPr>
            <a:r>
              <a:rPr lang="en-US" dirty="0" smtClean="0">
                <a:latin typeface="Arial"/>
                <a:cs typeface="Arial"/>
              </a:rPr>
              <a:t>Scalability</a:t>
            </a:r>
            <a:endParaRPr sz="1800" dirty="0">
              <a:latin typeface="Arial"/>
              <a:cs typeface="Arial"/>
            </a:endParaRPr>
          </a:p>
        </p:txBody>
      </p:sp>
      <p:sp>
        <p:nvSpPr>
          <p:cNvPr id="9" name="object 9"/>
          <p:cNvSpPr txBox="1"/>
          <p:nvPr/>
        </p:nvSpPr>
        <p:spPr>
          <a:xfrm>
            <a:off x="1900047" y="4400042"/>
            <a:ext cx="3411219" cy="640080"/>
          </a:xfrm>
          <a:prstGeom prst="rect">
            <a:avLst/>
          </a:prstGeom>
        </p:spPr>
        <p:txBody>
          <a:bodyPr wrap="square" lIns="0" tIns="0" rIns="0" bIns="0" rtlCol="0">
            <a:noAutofit/>
          </a:bodyPr>
          <a:lstStyle/>
          <a:p>
            <a:pPr marL="91820">
              <a:lnSpc>
                <a:spcPct val="95825"/>
              </a:lnSpc>
              <a:spcBef>
                <a:spcPts val="430"/>
              </a:spcBef>
            </a:pPr>
            <a:r>
              <a:rPr sz="1800" spc="0" dirty="0" smtClean="0">
                <a:latin typeface="Arial"/>
                <a:cs typeface="Arial"/>
              </a:rPr>
              <a:t>Sim</a:t>
            </a:r>
            <a:r>
              <a:rPr sz="1800" spc="-9" dirty="0" smtClean="0">
                <a:latin typeface="Arial"/>
                <a:cs typeface="Arial"/>
              </a:rPr>
              <a:t>p</a:t>
            </a:r>
            <a:r>
              <a:rPr sz="1800" spc="0" dirty="0" smtClean="0">
                <a:latin typeface="Arial"/>
                <a:cs typeface="Arial"/>
              </a:rPr>
              <a:t>l</a:t>
            </a:r>
            <a:r>
              <a:rPr sz="1800" spc="-9" dirty="0" smtClean="0">
                <a:latin typeface="Arial"/>
                <a:cs typeface="Arial"/>
              </a:rPr>
              <a:t>e</a:t>
            </a:r>
            <a:r>
              <a:rPr sz="1800" spc="0" dirty="0" smtClean="0">
                <a:latin typeface="Arial"/>
                <a:cs typeface="Arial"/>
              </a:rPr>
              <a:t>r</a:t>
            </a:r>
            <a:r>
              <a:rPr sz="1800" spc="14" dirty="0" smtClean="0">
                <a:latin typeface="Arial"/>
                <a:cs typeface="Arial"/>
              </a:rPr>
              <a:t> </a:t>
            </a:r>
            <a:r>
              <a:rPr sz="1800" spc="0" dirty="0" smtClean="0">
                <a:latin typeface="Arial"/>
                <a:cs typeface="Arial"/>
              </a:rPr>
              <a:t>to Sca</a:t>
            </a:r>
            <a:r>
              <a:rPr sz="1800" spc="-4" dirty="0" smtClean="0">
                <a:latin typeface="Arial"/>
                <a:cs typeface="Arial"/>
              </a:rPr>
              <a:t>l</a:t>
            </a:r>
            <a:r>
              <a:rPr sz="1800" spc="0" dirty="0" smtClean="0">
                <a:latin typeface="Arial"/>
                <a:cs typeface="Arial"/>
              </a:rPr>
              <a:t>e</a:t>
            </a:r>
            <a:endParaRPr sz="1800">
              <a:latin typeface="Arial"/>
              <a:cs typeface="Arial"/>
            </a:endParaRPr>
          </a:p>
        </p:txBody>
      </p:sp>
      <p:sp>
        <p:nvSpPr>
          <p:cNvPr id="8" name="object 8"/>
          <p:cNvSpPr txBox="1"/>
          <p:nvPr/>
        </p:nvSpPr>
        <p:spPr>
          <a:xfrm>
            <a:off x="5311267" y="4400042"/>
            <a:ext cx="3717036" cy="640080"/>
          </a:xfrm>
          <a:prstGeom prst="rect">
            <a:avLst/>
          </a:prstGeom>
        </p:spPr>
        <p:txBody>
          <a:bodyPr wrap="square" lIns="0" tIns="0" rIns="0" bIns="0" rtlCol="0">
            <a:noAutofit/>
          </a:bodyPr>
          <a:lstStyle/>
          <a:p>
            <a:pPr marL="92202">
              <a:lnSpc>
                <a:spcPct val="95825"/>
              </a:lnSpc>
              <a:spcBef>
                <a:spcPts val="430"/>
              </a:spcBef>
            </a:pPr>
            <a:r>
              <a:rPr sz="1800" spc="0" dirty="0" smtClean="0">
                <a:latin typeface="Arial"/>
                <a:cs typeface="Arial"/>
              </a:rPr>
              <a:t>E</a:t>
            </a:r>
            <a:r>
              <a:rPr sz="1800" spc="-4" dirty="0" smtClean="0">
                <a:latin typeface="Arial"/>
                <a:cs typeface="Arial"/>
              </a:rPr>
              <a:t>a</a:t>
            </a:r>
            <a:r>
              <a:rPr sz="1800" spc="0" dirty="0" smtClean="0">
                <a:latin typeface="Arial"/>
                <a:cs typeface="Arial"/>
              </a:rPr>
              <a:t>sy</a:t>
            </a:r>
            <a:r>
              <a:rPr sz="1800" spc="9" dirty="0" smtClean="0">
                <a:latin typeface="Arial"/>
                <a:cs typeface="Arial"/>
              </a:rPr>
              <a:t> </a:t>
            </a:r>
            <a:r>
              <a:rPr sz="1800" spc="0" dirty="0" smtClean="0">
                <a:latin typeface="Arial"/>
                <a:cs typeface="Arial"/>
              </a:rPr>
              <a:t>sca</a:t>
            </a:r>
            <a:r>
              <a:rPr sz="1800" spc="-9" dirty="0" smtClean="0">
                <a:latin typeface="Arial"/>
                <a:cs typeface="Arial"/>
              </a:rPr>
              <a:t>l</a:t>
            </a:r>
            <a:r>
              <a:rPr sz="1800" spc="0" dirty="0" smtClean="0">
                <a:latin typeface="Arial"/>
                <a:cs typeface="Arial"/>
              </a:rPr>
              <a:t>i</a:t>
            </a:r>
            <a:r>
              <a:rPr sz="1800" spc="-9" dirty="0" smtClean="0">
                <a:latin typeface="Arial"/>
                <a:cs typeface="Arial"/>
              </a:rPr>
              <a:t>n</a:t>
            </a:r>
            <a:r>
              <a:rPr sz="1800" spc="0" dirty="0" smtClean="0">
                <a:latin typeface="Arial"/>
                <a:cs typeface="Arial"/>
              </a:rPr>
              <a:t>g</a:t>
            </a:r>
            <a:r>
              <a:rPr sz="1800" spc="14" dirty="0" smtClean="0">
                <a:latin typeface="Arial"/>
                <a:cs typeface="Arial"/>
              </a:rPr>
              <a:t> </a:t>
            </a:r>
            <a:r>
              <a:rPr sz="1800" spc="0" dirty="0" smtClean="0">
                <a:latin typeface="Arial"/>
                <a:cs typeface="Arial"/>
              </a:rPr>
              <a:t>-</a:t>
            </a:r>
            <a:r>
              <a:rPr sz="1800" spc="4" dirty="0" smtClean="0">
                <a:latin typeface="Arial"/>
                <a:cs typeface="Arial"/>
              </a:rPr>
              <a:t> </a:t>
            </a:r>
            <a:r>
              <a:rPr sz="1800" spc="-4" dirty="0" smtClean="0">
                <a:latin typeface="Arial"/>
                <a:cs typeface="Arial"/>
              </a:rPr>
              <a:t>N</a:t>
            </a:r>
            <a:r>
              <a:rPr sz="1800" spc="0" dirty="0" smtClean="0">
                <a:latin typeface="Arial"/>
                <a:cs typeface="Arial"/>
              </a:rPr>
              <a:t>o OS</a:t>
            </a:r>
            <a:r>
              <a:rPr sz="1800" spc="4" dirty="0" smtClean="0">
                <a:latin typeface="Arial"/>
                <a:cs typeface="Arial"/>
              </a:rPr>
              <a:t> </a:t>
            </a:r>
            <a:r>
              <a:rPr sz="1800" spc="0" dirty="0" smtClean="0">
                <a:latin typeface="Arial"/>
                <a:cs typeface="Arial"/>
              </a:rPr>
              <a:t>re</a:t>
            </a:r>
            <a:r>
              <a:rPr sz="1800" spc="-9" dirty="0" smtClean="0">
                <a:latin typeface="Arial"/>
                <a:cs typeface="Arial"/>
              </a:rPr>
              <a:t>q</a:t>
            </a:r>
            <a:r>
              <a:rPr sz="1800" spc="0" dirty="0" smtClean="0">
                <a:latin typeface="Arial"/>
                <a:cs typeface="Arial"/>
              </a:rPr>
              <a:t>u</a:t>
            </a:r>
            <a:r>
              <a:rPr sz="1800" spc="-9" dirty="0" smtClean="0">
                <a:latin typeface="Arial"/>
                <a:cs typeface="Arial"/>
              </a:rPr>
              <a:t>i</a:t>
            </a:r>
            <a:r>
              <a:rPr sz="1800" spc="0" dirty="0" smtClean="0">
                <a:latin typeface="Arial"/>
                <a:cs typeface="Arial"/>
              </a:rPr>
              <a:t>red</a:t>
            </a:r>
            <a:endParaRPr sz="1800">
              <a:latin typeface="Arial"/>
              <a:cs typeface="Arial"/>
            </a:endParaRPr>
          </a:p>
          <a:p>
            <a:pPr marL="92202">
              <a:lnSpc>
                <a:spcPct val="95825"/>
              </a:lnSpc>
              <a:spcBef>
                <a:spcPts val="90"/>
              </a:spcBef>
            </a:pPr>
            <a:r>
              <a:rPr sz="1800" spc="-4" dirty="0" smtClean="0">
                <a:latin typeface="Arial"/>
                <a:cs typeface="Arial"/>
              </a:rPr>
              <a:t>Le</a:t>
            </a:r>
            <a:r>
              <a:rPr sz="1800" spc="0" dirty="0" smtClean="0">
                <a:latin typeface="Arial"/>
                <a:cs typeface="Arial"/>
              </a:rPr>
              <a:t>ss C</a:t>
            </a:r>
            <a:r>
              <a:rPr sz="1800" spc="-4" dirty="0" smtClean="0">
                <a:latin typeface="Arial"/>
                <a:cs typeface="Arial"/>
              </a:rPr>
              <a:t>P</a:t>
            </a:r>
            <a:r>
              <a:rPr sz="1800" spc="0" dirty="0" smtClean="0">
                <a:latin typeface="Arial"/>
                <a:cs typeface="Arial"/>
              </a:rPr>
              <a:t>U, R</a:t>
            </a:r>
            <a:r>
              <a:rPr sz="1800" spc="-4" dirty="0" smtClean="0">
                <a:latin typeface="Arial"/>
                <a:cs typeface="Arial"/>
              </a:rPr>
              <a:t>A</a:t>
            </a:r>
            <a:r>
              <a:rPr sz="1800" spc="0" dirty="0" smtClean="0">
                <a:latin typeface="Arial"/>
                <a:cs typeface="Arial"/>
              </a:rPr>
              <a:t>M, Stor</a:t>
            </a:r>
            <a:r>
              <a:rPr sz="1800" spc="-4" dirty="0" smtClean="0">
                <a:latin typeface="Arial"/>
                <a:cs typeface="Arial"/>
              </a:rPr>
              <a:t>ag</a:t>
            </a:r>
            <a:r>
              <a:rPr sz="1800" spc="0" dirty="0" smtClean="0">
                <a:latin typeface="Arial"/>
                <a:cs typeface="Arial"/>
              </a:rPr>
              <a:t>e</a:t>
            </a:r>
            <a:endParaRPr sz="1800">
              <a:latin typeface="Arial"/>
              <a:cs typeface="Arial"/>
            </a:endParaRPr>
          </a:p>
        </p:txBody>
      </p:sp>
      <p:sp>
        <p:nvSpPr>
          <p:cNvPr id="7" name="object 7"/>
          <p:cNvSpPr txBox="1"/>
          <p:nvPr/>
        </p:nvSpPr>
        <p:spPr>
          <a:xfrm>
            <a:off x="179514" y="5040122"/>
            <a:ext cx="1720532" cy="640041"/>
          </a:xfrm>
          <a:prstGeom prst="rect">
            <a:avLst/>
          </a:prstGeom>
        </p:spPr>
        <p:txBody>
          <a:bodyPr wrap="square" lIns="0" tIns="0" rIns="0" bIns="0" rtlCol="0">
            <a:noAutofit/>
          </a:bodyPr>
          <a:lstStyle/>
          <a:p>
            <a:pPr marL="91452">
              <a:lnSpc>
                <a:spcPct val="95825"/>
              </a:lnSpc>
              <a:spcBef>
                <a:spcPts val="430"/>
              </a:spcBef>
            </a:pPr>
            <a:r>
              <a:rPr lang="en-US" dirty="0" smtClean="0">
                <a:latin typeface="Arial"/>
                <a:cs typeface="Arial"/>
              </a:rPr>
              <a:t>High </a:t>
            </a:r>
            <a:r>
              <a:rPr lang="en-US" dirty="0" err="1" smtClean="0">
                <a:latin typeface="Arial"/>
                <a:cs typeface="Arial"/>
              </a:rPr>
              <a:t>Avalability</a:t>
            </a:r>
            <a:r>
              <a:rPr lang="en-US" dirty="0" smtClean="0">
                <a:latin typeface="Arial"/>
                <a:cs typeface="Arial"/>
              </a:rPr>
              <a:t>  &amp; </a:t>
            </a:r>
            <a:r>
              <a:rPr sz="1800" spc="0" dirty="0" smtClean="0">
                <a:latin typeface="Arial"/>
                <a:cs typeface="Arial"/>
              </a:rPr>
              <a:t>Mi</a:t>
            </a:r>
            <a:r>
              <a:rPr sz="1800" spc="-4" dirty="0" smtClean="0">
                <a:latin typeface="Arial"/>
                <a:cs typeface="Arial"/>
              </a:rPr>
              <a:t>g</a:t>
            </a:r>
            <a:r>
              <a:rPr sz="1800" spc="0" dirty="0" smtClean="0">
                <a:latin typeface="Arial"/>
                <a:cs typeface="Arial"/>
              </a:rPr>
              <a:t>rat</a:t>
            </a:r>
            <a:r>
              <a:rPr lang="en-US" sz="1800" spc="0" dirty="0" smtClean="0">
                <a:latin typeface="Arial"/>
                <a:cs typeface="Arial"/>
              </a:rPr>
              <a:t>ion</a:t>
            </a:r>
            <a:endParaRPr sz="1800" dirty="0">
              <a:latin typeface="Arial"/>
              <a:cs typeface="Arial"/>
            </a:endParaRPr>
          </a:p>
        </p:txBody>
      </p:sp>
      <p:sp>
        <p:nvSpPr>
          <p:cNvPr id="6" name="object 6"/>
          <p:cNvSpPr txBox="1"/>
          <p:nvPr/>
        </p:nvSpPr>
        <p:spPr>
          <a:xfrm>
            <a:off x="1900047" y="5040122"/>
            <a:ext cx="3411219" cy="640041"/>
          </a:xfrm>
          <a:prstGeom prst="rect">
            <a:avLst/>
          </a:prstGeom>
        </p:spPr>
        <p:txBody>
          <a:bodyPr wrap="square" lIns="0" tIns="0" rIns="0" bIns="0" rtlCol="0">
            <a:noAutofit/>
          </a:bodyPr>
          <a:lstStyle/>
          <a:p>
            <a:pPr marL="91820">
              <a:lnSpc>
                <a:spcPct val="95825"/>
              </a:lnSpc>
              <a:spcBef>
                <a:spcPts val="430"/>
              </a:spcBef>
            </a:pPr>
            <a:r>
              <a:rPr sz="1800" spc="0" dirty="0" smtClean="0">
                <a:latin typeface="Arial"/>
                <a:cs typeface="Arial"/>
              </a:rPr>
              <a:t>Prov</a:t>
            </a:r>
            <a:r>
              <a:rPr sz="1800" spc="-9" dirty="0" smtClean="0">
                <a:latin typeface="Arial"/>
                <a:cs typeface="Arial"/>
              </a:rPr>
              <a:t>i</a:t>
            </a:r>
            <a:r>
              <a:rPr sz="1800" spc="0" dirty="0" smtClean="0">
                <a:latin typeface="Arial"/>
                <a:cs typeface="Arial"/>
              </a:rPr>
              <a:t>si</a:t>
            </a:r>
            <a:r>
              <a:rPr sz="1800" spc="-9" dirty="0" smtClean="0">
                <a:latin typeface="Arial"/>
                <a:cs typeface="Arial"/>
              </a:rPr>
              <a:t>o</a:t>
            </a:r>
            <a:r>
              <a:rPr sz="1800" spc="0" dirty="0" smtClean="0">
                <a:latin typeface="Arial"/>
                <a:cs typeface="Arial"/>
              </a:rPr>
              <a:t>n</a:t>
            </a:r>
            <a:r>
              <a:rPr sz="1800" spc="9" dirty="0" smtClean="0">
                <a:latin typeface="Arial"/>
                <a:cs typeface="Arial"/>
              </a:rPr>
              <a:t> </a:t>
            </a:r>
            <a:r>
              <a:rPr sz="1800" spc="0" dirty="0" smtClean="0">
                <a:latin typeface="Arial"/>
                <a:cs typeface="Arial"/>
              </a:rPr>
              <a:t>to move</a:t>
            </a:r>
            <a:r>
              <a:rPr sz="1800" spc="-4" dirty="0" smtClean="0">
                <a:latin typeface="Arial"/>
                <a:cs typeface="Arial"/>
              </a:rPr>
              <a:t> </a:t>
            </a:r>
            <a:r>
              <a:rPr sz="1800" spc="0" dirty="0" smtClean="0">
                <a:latin typeface="Arial"/>
                <a:cs typeface="Arial"/>
              </a:rPr>
              <a:t>a</a:t>
            </a:r>
            <a:r>
              <a:rPr sz="1800" spc="-4" dirty="0" smtClean="0">
                <a:latin typeface="Arial"/>
                <a:cs typeface="Arial"/>
              </a:rPr>
              <a:t>n</a:t>
            </a:r>
            <a:r>
              <a:rPr sz="1800" spc="0" dirty="0" smtClean="0">
                <a:latin typeface="Arial"/>
                <a:cs typeface="Arial"/>
              </a:rPr>
              <a:t>d</a:t>
            </a:r>
            <a:r>
              <a:rPr sz="1800" spc="9" dirty="0" smtClean="0">
                <a:latin typeface="Arial"/>
                <a:cs typeface="Arial"/>
              </a:rPr>
              <a:t> </a:t>
            </a:r>
            <a:r>
              <a:rPr sz="1800" spc="0" dirty="0" smtClean="0">
                <a:latin typeface="Arial"/>
                <a:cs typeface="Arial"/>
              </a:rPr>
              <a:t>u</a:t>
            </a:r>
            <a:r>
              <a:rPr sz="1800" spc="-9" dirty="0" smtClean="0">
                <a:latin typeface="Arial"/>
                <a:cs typeface="Arial"/>
              </a:rPr>
              <a:t>p</a:t>
            </a:r>
            <a:r>
              <a:rPr sz="1800" spc="0" dirty="0" smtClean="0">
                <a:latin typeface="Arial"/>
                <a:cs typeface="Arial"/>
              </a:rPr>
              <a:t>gr</a:t>
            </a:r>
            <a:r>
              <a:rPr sz="1800" spc="-9" dirty="0" smtClean="0">
                <a:latin typeface="Arial"/>
                <a:cs typeface="Arial"/>
              </a:rPr>
              <a:t>a</a:t>
            </a:r>
            <a:r>
              <a:rPr sz="1800" spc="0" dirty="0" smtClean="0">
                <a:latin typeface="Arial"/>
                <a:cs typeface="Arial"/>
              </a:rPr>
              <a:t>de</a:t>
            </a:r>
            <a:endParaRPr sz="1800">
              <a:latin typeface="Arial"/>
              <a:cs typeface="Arial"/>
            </a:endParaRPr>
          </a:p>
          <a:p>
            <a:pPr marL="91820">
              <a:lnSpc>
                <a:spcPct val="95825"/>
              </a:lnSpc>
              <a:spcBef>
                <a:spcPts val="90"/>
              </a:spcBef>
            </a:pPr>
            <a:r>
              <a:rPr sz="1800" spc="0" dirty="0" smtClean="0">
                <a:latin typeface="Arial"/>
                <a:cs typeface="Arial"/>
              </a:rPr>
              <a:t>– sn</a:t>
            </a:r>
            <a:r>
              <a:rPr sz="1800" spc="-9" dirty="0" smtClean="0">
                <a:latin typeface="Arial"/>
                <a:cs typeface="Arial"/>
              </a:rPr>
              <a:t>a</a:t>
            </a:r>
            <a:r>
              <a:rPr sz="1800" spc="0" dirty="0" smtClean="0">
                <a:latin typeface="Arial"/>
                <a:cs typeface="Arial"/>
              </a:rPr>
              <a:t>ps</a:t>
            </a:r>
            <a:r>
              <a:rPr sz="1800" spc="-9" dirty="0" smtClean="0">
                <a:latin typeface="Arial"/>
                <a:cs typeface="Arial"/>
              </a:rPr>
              <a:t>h</a:t>
            </a:r>
            <a:r>
              <a:rPr sz="1800" spc="0" dirty="0" smtClean="0">
                <a:latin typeface="Arial"/>
                <a:cs typeface="Arial"/>
              </a:rPr>
              <a:t>ots,</a:t>
            </a:r>
            <a:r>
              <a:rPr sz="1800" spc="19" dirty="0" smtClean="0">
                <a:latin typeface="Arial"/>
                <a:cs typeface="Arial"/>
              </a:rPr>
              <a:t> </a:t>
            </a:r>
            <a:r>
              <a:rPr sz="1800" spc="0" dirty="0" smtClean="0">
                <a:latin typeface="Arial"/>
                <a:cs typeface="Arial"/>
              </a:rPr>
              <a:t>tem</a:t>
            </a:r>
            <a:r>
              <a:rPr sz="1800" spc="-4" dirty="0" smtClean="0">
                <a:latin typeface="Arial"/>
                <a:cs typeface="Arial"/>
              </a:rPr>
              <a:t>p</a:t>
            </a:r>
            <a:r>
              <a:rPr sz="1800" spc="0" dirty="0" smtClean="0">
                <a:latin typeface="Arial"/>
                <a:cs typeface="Arial"/>
              </a:rPr>
              <a:t>l</a:t>
            </a:r>
            <a:r>
              <a:rPr sz="1800" spc="-9" dirty="0" smtClean="0">
                <a:latin typeface="Arial"/>
                <a:cs typeface="Arial"/>
              </a:rPr>
              <a:t>a</a:t>
            </a:r>
            <a:r>
              <a:rPr sz="1800" spc="0" dirty="0" smtClean="0">
                <a:latin typeface="Arial"/>
                <a:cs typeface="Arial"/>
              </a:rPr>
              <a:t>tes</a:t>
            </a:r>
            <a:endParaRPr sz="1800">
              <a:latin typeface="Arial"/>
              <a:cs typeface="Arial"/>
            </a:endParaRPr>
          </a:p>
        </p:txBody>
      </p:sp>
      <p:sp>
        <p:nvSpPr>
          <p:cNvPr id="5" name="object 5"/>
          <p:cNvSpPr txBox="1"/>
          <p:nvPr/>
        </p:nvSpPr>
        <p:spPr>
          <a:xfrm>
            <a:off x="5311267" y="5040122"/>
            <a:ext cx="3717036" cy="640041"/>
          </a:xfrm>
          <a:prstGeom prst="rect">
            <a:avLst/>
          </a:prstGeom>
        </p:spPr>
        <p:txBody>
          <a:bodyPr wrap="square" lIns="0" tIns="0" rIns="0" bIns="0" rtlCol="0">
            <a:noAutofit/>
          </a:bodyPr>
          <a:lstStyle/>
          <a:p>
            <a:pPr marL="92202" marR="95596">
              <a:lnSpc>
                <a:spcPct val="100041"/>
              </a:lnSpc>
              <a:spcBef>
                <a:spcPts val="430"/>
              </a:spcBef>
            </a:pPr>
            <a:r>
              <a:rPr sz="1800" spc="0" dirty="0" smtClean="0">
                <a:latin typeface="Arial"/>
                <a:cs typeface="Arial"/>
              </a:rPr>
              <a:t>Sim</a:t>
            </a:r>
            <a:r>
              <a:rPr sz="1800" spc="-9" dirty="0" smtClean="0">
                <a:latin typeface="Arial"/>
                <a:cs typeface="Arial"/>
              </a:rPr>
              <a:t>p</a:t>
            </a:r>
            <a:r>
              <a:rPr sz="1800" spc="0" dirty="0" smtClean="0">
                <a:latin typeface="Arial"/>
                <a:cs typeface="Arial"/>
              </a:rPr>
              <a:t>le</a:t>
            </a:r>
            <a:r>
              <a:rPr sz="1800" spc="4" dirty="0" smtClean="0">
                <a:latin typeface="Arial"/>
                <a:cs typeface="Arial"/>
              </a:rPr>
              <a:t> </a:t>
            </a:r>
            <a:r>
              <a:rPr sz="1800" spc="0" dirty="0" smtClean="0">
                <a:latin typeface="Arial"/>
                <a:cs typeface="Arial"/>
              </a:rPr>
              <a:t>u</a:t>
            </a:r>
            <a:r>
              <a:rPr sz="1800" spc="-9" dirty="0" smtClean="0">
                <a:latin typeface="Arial"/>
                <a:cs typeface="Arial"/>
              </a:rPr>
              <a:t>p</a:t>
            </a:r>
            <a:r>
              <a:rPr sz="1800" spc="0" dirty="0" smtClean="0">
                <a:latin typeface="Arial"/>
                <a:cs typeface="Arial"/>
              </a:rPr>
              <a:t>gr</a:t>
            </a:r>
            <a:r>
              <a:rPr sz="1800" spc="-9" dirty="0" smtClean="0">
                <a:latin typeface="Arial"/>
                <a:cs typeface="Arial"/>
              </a:rPr>
              <a:t>a</a:t>
            </a:r>
            <a:r>
              <a:rPr sz="1800" spc="0" dirty="0" smtClean="0">
                <a:latin typeface="Arial"/>
                <a:cs typeface="Arial"/>
              </a:rPr>
              <a:t>d</a:t>
            </a:r>
            <a:r>
              <a:rPr sz="1800" spc="-9" dirty="0" smtClean="0">
                <a:latin typeface="Arial"/>
                <a:cs typeface="Arial"/>
              </a:rPr>
              <a:t>e</a:t>
            </a:r>
            <a:r>
              <a:rPr sz="1800" spc="0" dirty="0" smtClean="0">
                <a:latin typeface="Arial"/>
                <a:cs typeface="Arial"/>
              </a:rPr>
              <a:t>,</a:t>
            </a:r>
            <a:r>
              <a:rPr sz="1800" spc="19" dirty="0" smtClean="0">
                <a:latin typeface="Arial"/>
                <a:cs typeface="Arial"/>
              </a:rPr>
              <a:t> </a:t>
            </a:r>
            <a:r>
              <a:rPr sz="1800" spc="0" dirty="0" smtClean="0">
                <a:latin typeface="Arial"/>
                <a:cs typeface="Arial"/>
              </a:rPr>
              <a:t>d</a:t>
            </a:r>
            <a:r>
              <a:rPr sz="1800" spc="-9" dirty="0" smtClean="0">
                <a:latin typeface="Arial"/>
                <a:cs typeface="Arial"/>
              </a:rPr>
              <a:t>a</a:t>
            </a:r>
            <a:r>
              <a:rPr sz="1800" spc="0" dirty="0" smtClean="0">
                <a:latin typeface="Arial"/>
                <a:cs typeface="Arial"/>
              </a:rPr>
              <a:t>ta</a:t>
            </a:r>
            <a:r>
              <a:rPr sz="1800" spc="14" dirty="0" smtClean="0">
                <a:latin typeface="Arial"/>
                <a:cs typeface="Arial"/>
              </a:rPr>
              <a:t> </a:t>
            </a:r>
            <a:r>
              <a:rPr sz="1800" spc="0" dirty="0" smtClean="0">
                <a:latin typeface="Arial"/>
                <a:cs typeface="Arial"/>
              </a:rPr>
              <a:t>se</a:t>
            </a:r>
            <a:r>
              <a:rPr sz="1800" spc="-9" dirty="0" smtClean="0">
                <a:latin typeface="Arial"/>
                <a:cs typeface="Arial"/>
              </a:rPr>
              <a:t>g</a:t>
            </a:r>
            <a:r>
              <a:rPr sz="1800" spc="0" dirty="0" smtClean="0">
                <a:latin typeface="Arial"/>
                <a:cs typeface="Arial"/>
              </a:rPr>
              <a:t>re</a:t>
            </a:r>
            <a:r>
              <a:rPr sz="1800" spc="-9" dirty="0" smtClean="0">
                <a:latin typeface="Arial"/>
                <a:cs typeface="Arial"/>
              </a:rPr>
              <a:t>g</a:t>
            </a:r>
            <a:r>
              <a:rPr sz="1800" spc="0" dirty="0" smtClean="0">
                <a:latin typeface="Arial"/>
                <a:cs typeface="Arial"/>
              </a:rPr>
              <a:t>ati</a:t>
            </a:r>
            <a:r>
              <a:rPr sz="1800" spc="-9" dirty="0" smtClean="0">
                <a:latin typeface="Arial"/>
                <a:cs typeface="Arial"/>
              </a:rPr>
              <a:t>o</a:t>
            </a:r>
            <a:r>
              <a:rPr sz="1800" spc="0" dirty="0" smtClean="0">
                <a:latin typeface="Arial"/>
                <a:cs typeface="Arial"/>
              </a:rPr>
              <a:t>n, l</a:t>
            </a:r>
            <a:r>
              <a:rPr sz="1800" spc="-9" dirty="0" smtClean="0">
                <a:latin typeface="Arial"/>
                <a:cs typeface="Arial"/>
              </a:rPr>
              <a:t>e</a:t>
            </a:r>
            <a:r>
              <a:rPr sz="1800" spc="0" dirty="0" smtClean="0">
                <a:latin typeface="Arial"/>
                <a:cs typeface="Arial"/>
              </a:rPr>
              <a:t>ss in</a:t>
            </a:r>
            <a:r>
              <a:rPr sz="1800" spc="9" dirty="0" smtClean="0">
                <a:latin typeface="Arial"/>
                <a:cs typeface="Arial"/>
              </a:rPr>
              <a:t> </a:t>
            </a:r>
            <a:r>
              <a:rPr sz="1800" spc="0" dirty="0" smtClean="0">
                <a:latin typeface="Arial"/>
                <a:cs typeface="Arial"/>
              </a:rPr>
              <a:t>size</a:t>
            </a:r>
            <a:r>
              <a:rPr sz="1800" spc="-4" dirty="0" smtClean="0">
                <a:latin typeface="Arial"/>
                <a:cs typeface="Arial"/>
              </a:rPr>
              <a:t> </a:t>
            </a:r>
            <a:r>
              <a:rPr sz="1800" spc="4" dirty="0" smtClean="0">
                <a:latin typeface="Arial"/>
                <a:cs typeface="Arial"/>
              </a:rPr>
              <a:t>t</a:t>
            </a:r>
            <a:r>
              <a:rPr sz="1800" spc="0" dirty="0" smtClean="0">
                <a:latin typeface="Arial"/>
                <a:cs typeface="Arial"/>
              </a:rPr>
              <a:t>o c</a:t>
            </a:r>
            <a:r>
              <a:rPr sz="1800" spc="-4" dirty="0" smtClean="0">
                <a:latin typeface="Arial"/>
                <a:cs typeface="Arial"/>
              </a:rPr>
              <a:t>o</a:t>
            </a:r>
            <a:r>
              <a:rPr sz="1800" spc="0" dirty="0" smtClean="0">
                <a:latin typeface="Arial"/>
                <a:cs typeface="Arial"/>
              </a:rPr>
              <a:t>p</a:t>
            </a:r>
            <a:r>
              <a:rPr sz="1800" spc="-159" dirty="0" smtClean="0">
                <a:latin typeface="Arial"/>
                <a:cs typeface="Arial"/>
              </a:rPr>
              <a:t>y</a:t>
            </a:r>
            <a:r>
              <a:rPr sz="1800" spc="0" dirty="0" smtClean="0">
                <a:latin typeface="Arial"/>
                <a:cs typeface="Arial"/>
              </a:rPr>
              <a:t>,</a:t>
            </a:r>
            <a:r>
              <a:rPr sz="1800" spc="29" dirty="0" smtClean="0">
                <a:latin typeface="Arial"/>
                <a:cs typeface="Arial"/>
              </a:rPr>
              <a:t> </a:t>
            </a:r>
            <a:r>
              <a:rPr sz="1800" spc="0" dirty="0" smtClean="0">
                <a:latin typeface="Arial"/>
                <a:cs typeface="Arial"/>
              </a:rPr>
              <a:t>tra</a:t>
            </a:r>
            <a:r>
              <a:rPr sz="1800" spc="-4" dirty="0" smtClean="0">
                <a:latin typeface="Arial"/>
                <a:cs typeface="Arial"/>
              </a:rPr>
              <a:t>n</a:t>
            </a:r>
            <a:r>
              <a:rPr sz="1800" spc="0" dirty="0" smtClean="0">
                <a:latin typeface="Arial"/>
                <a:cs typeface="Arial"/>
              </a:rPr>
              <a:t>sfer</a:t>
            </a:r>
            <a:endParaRPr sz="1800">
              <a:latin typeface="Arial"/>
              <a:cs typeface="Arial"/>
            </a:endParaRPr>
          </a:p>
        </p:txBody>
      </p:sp>
      <p:sp>
        <p:nvSpPr>
          <p:cNvPr id="4" name="object 4"/>
          <p:cNvSpPr txBox="1"/>
          <p:nvPr/>
        </p:nvSpPr>
        <p:spPr>
          <a:xfrm>
            <a:off x="179514" y="5680163"/>
            <a:ext cx="1720532" cy="629424"/>
          </a:xfrm>
          <a:prstGeom prst="rect">
            <a:avLst/>
          </a:prstGeom>
        </p:spPr>
        <p:txBody>
          <a:bodyPr wrap="square" lIns="0" tIns="0" rIns="0" bIns="0" rtlCol="0">
            <a:noAutofit/>
          </a:bodyPr>
          <a:lstStyle/>
          <a:p>
            <a:pPr marL="91452">
              <a:lnSpc>
                <a:spcPct val="95825"/>
              </a:lnSpc>
              <a:spcBef>
                <a:spcPts val="430"/>
              </a:spcBef>
            </a:pPr>
            <a:endParaRPr sz="1800" dirty="0">
              <a:latin typeface="Arial"/>
              <a:cs typeface="Arial"/>
            </a:endParaRPr>
          </a:p>
        </p:txBody>
      </p:sp>
      <p:sp>
        <p:nvSpPr>
          <p:cNvPr id="3" name="object 3"/>
          <p:cNvSpPr txBox="1"/>
          <p:nvPr/>
        </p:nvSpPr>
        <p:spPr>
          <a:xfrm>
            <a:off x="1900047" y="5680163"/>
            <a:ext cx="3411219" cy="629424"/>
          </a:xfrm>
          <a:prstGeom prst="rect">
            <a:avLst/>
          </a:prstGeom>
        </p:spPr>
        <p:txBody>
          <a:bodyPr wrap="square" lIns="0" tIns="0" rIns="0" bIns="0" rtlCol="0">
            <a:noAutofit/>
          </a:bodyPr>
          <a:lstStyle/>
          <a:p>
            <a:pPr marL="91820">
              <a:lnSpc>
                <a:spcPct val="95825"/>
              </a:lnSpc>
              <a:spcBef>
                <a:spcPts val="430"/>
              </a:spcBef>
            </a:pPr>
            <a:endParaRPr sz="1800" dirty="0">
              <a:latin typeface="Arial"/>
              <a:cs typeface="Arial"/>
            </a:endParaRPr>
          </a:p>
        </p:txBody>
      </p:sp>
      <p:sp>
        <p:nvSpPr>
          <p:cNvPr id="2" name="object 2"/>
          <p:cNvSpPr txBox="1"/>
          <p:nvPr/>
        </p:nvSpPr>
        <p:spPr>
          <a:xfrm>
            <a:off x="5311267" y="5680163"/>
            <a:ext cx="3717036" cy="629424"/>
          </a:xfrm>
          <a:prstGeom prst="rect">
            <a:avLst/>
          </a:prstGeom>
        </p:spPr>
        <p:txBody>
          <a:bodyPr wrap="square" lIns="0" tIns="0" rIns="0" bIns="0" rtlCol="0">
            <a:noAutofit/>
          </a:bodyPr>
          <a:lstStyle/>
          <a:p>
            <a:pPr marL="92202">
              <a:lnSpc>
                <a:spcPct val="95825"/>
              </a:lnSpc>
              <a:spcBef>
                <a:spcPts val="430"/>
              </a:spcBef>
            </a:pPr>
            <a:endParaRPr sz="1800" dirty="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1146048"/>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467868" y="1152143"/>
            <a:ext cx="8496300" cy="5228844"/>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126898" y="201549"/>
            <a:ext cx="5567542" cy="432307"/>
          </a:xfrm>
          <a:prstGeom prst="rect">
            <a:avLst/>
          </a:prstGeom>
        </p:spPr>
        <p:txBody>
          <a:bodyPr wrap="square" lIns="0" tIns="0" rIns="0" bIns="0" rtlCol="0">
            <a:noAutofit/>
          </a:bodyPr>
          <a:lstStyle/>
          <a:p>
            <a:pPr marL="12700">
              <a:lnSpc>
                <a:spcPts val="3360"/>
              </a:lnSpc>
              <a:spcBef>
                <a:spcPts val="168"/>
              </a:spcBef>
            </a:pPr>
            <a:r>
              <a:rPr sz="4800" b="1" spc="0" baseline="3413" dirty="0" smtClean="0">
                <a:latin typeface="Calibri"/>
                <a:cs typeface="Calibri"/>
              </a:rPr>
              <a:t>Docker Engine</a:t>
            </a:r>
            <a:r>
              <a:rPr sz="4800" b="1" spc="-19" baseline="3413" dirty="0" smtClean="0">
                <a:latin typeface="Calibri"/>
                <a:cs typeface="Calibri"/>
              </a:rPr>
              <a:t> </a:t>
            </a:r>
            <a:r>
              <a:rPr sz="4800" b="1" spc="0" baseline="3413" dirty="0" smtClean="0">
                <a:latin typeface="Calibri"/>
                <a:cs typeface="Calibri"/>
              </a:rPr>
              <a:t>/ Docker</a:t>
            </a:r>
            <a:r>
              <a:rPr sz="4800" b="1" spc="-19" baseline="3413" dirty="0" smtClean="0">
                <a:latin typeface="Calibri"/>
                <a:cs typeface="Calibri"/>
              </a:rPr>
              <a:t> </a:t>
            </a:r>
            <a:r>
              <a:rPr sz="4800" b="1" spc="0" baseline="3413" dirty="0" smtClean="0">
                <a:latin typeface="Calibri"/>
                <a:cs typeface="Calibri"/>
              </a:rPr>
              <a:t>Daemon</a:t>
            </a:r>
            <a:endParaRPr sz="32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
            <a:ext cx="2895600" cy="369332"/>
          </a:xfrm>
          <a:prstGeom prst="rect">
            <a:avLst/>
          </a:prstGeom>
          <a:noFill/>
        </p:spPr>
        <p:txBody>
          <a:bodyPr wrap="square" rtlCol="0">
            <a:spAutoFit/>
          </a:bodyPr>
          <a:lstStyle/>
          <a:p>
            <a:r>
              <a:rPr lang="en-US" dirty="0" smtClean="0"/>
              <a:t>DOCKER INSTALLATION </a:t>
            </a:r>
            <a:endParaRPr lang="en-US" dirty="0"/>
          </a:p>
        </p:txBody>
      </p:sp>
      <p:sp>
        <p:nvSpPr>
          <p:cNvPr id="3" name="TextBox 2"/>
          <p:cNvSpPr txBox="1"/>
          <p:nvPr/>
        </p:nvSpPr>
        <p:spPr>
          <a:xfrm>
            <a:off x="533400" y="1066800"/>
            <a:ext cx="8077200" cy="2862322"/>
          </a:xfrm>
          <a:prstGeom prst="rect">
            <a:avLst/>
          </a:prstGeom>
          <a:noFill/>
        </p:spPr>
        <p:txBody>
          <a:bodyPr wrap="square" rtlCol="0">
            <a:spAutoFit/>
          </a:bodyPr>
          <a:lstStyle/>
          <a:p>
            <a:r>
              <a:rPr lang="en-US" dirty="0" smtClean="0"/>
              <a:t>DOCKER FOR DESKTOP:</a:t>
            </a:r>
            <a:r>
              <a:rPr lang="en-US" dirty="0">
                <a:hlinkClick r:id="rId2"/>
              </a:rPr>
              <a:t> https://</a:t>
            </a:r>
            <a:r>
              <a:rPr lang="en-US" dirty="0" smtClean="0">
                <a:hlinkClick r:id="rId2"/>
              </a:rPr>
              <a:t>hub.docker.com/editions/community/docker-ce-desktop-windows</a:t>
            </a:r>
            <a:endParaRPr lang="en-US" dirty="0" smtClean="0"/>
          </a:p>
          <a:p>
            <a:endParaRPr lang="en-US" dirty="0"/>
          </a:p>
          <a:p>
            <a:r>
              <a:rPr lang="en-US" dirty="0" smtClean="0"/>
              <a:t>PREREQUISITES: </a:t>
            </a:r>
          </a:p>
          <a:p>
            <a:r>
              <a:rPr lang="en-US" dirty="0" smtClean="0"/>
              <a:t> 1 : Laptop bios virtualization should be enabled </a:t>
            </a:r>
          </a:p>
          <a:p>
            <a:r>
              <a:rPr lang="en-US" dirty="0" smtClean="0"/>
              <a:t> 2 : Proxy server is </a:t>
            </a:r>
            <a:r>
              <a:rPr lang="en-US" dirty="0"/>
              <a:t>required : </a:t>
            </a:r>
            <a:r>
              <a:rPr lang="en-US" dirty="0" smtClean="0"/>
              <a:t>proxy-bl3.in623.corpintra.net:3128</a:t>
            </a:r>
          </a:p>
          <a:p>
            <a:endParaRPr lang="en-US" dirty="0" smtClean="0"/>
          </a:p>
          <a:p>
            <a:r>
              <a:rPr lang="en-US" dirty="0" smtClean="0"/>
              <a:t> 3 : user should be added to Docker group </a:t>
            </a:r>
          </a:p>
          <a:p>
            <a:r>
              <a:rPr lang="en-US" dirty="0" smtClean="0"/>
              <a:t> 4 : Raise CISM request to install :</a:t>
            </a:r>
            <a:r>
              <a:rPr lang="en-US" dirty="0">
                <a:hlinkClick r:id="rId3"/>
              </a:rPr>
              <a:t> https://cism-web.es.corpintra.net/cgi-bin/bin/runTemplate?TP=web_ticket&amp;t=GOSC_i-UHD_Incident</a:t>
            </a:r>
            <a:endParaRPr 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rPr>
              <a:t>http://proxy-ut.rd.corpintra.net:3128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rPr>
              <a:t>http://proxy-ut.rd.corpintra.net:3128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675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1581</Words>
  <Application>Microsoft Office PowerPoint</Application>
  <PresentationFormat>On-screen Show (4:3)</PresentationFormat>
  <Paragraphs>398</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Gill Sans MT</vt:lpstr>
      <vt:lpstr>Segoe UI</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prabhakar t</dc:creator>
  <cp:lastModifiedBy>Abdul Wadood, Kaleel Ahmed (623-Extern)</cp:lastModifiedBy>
  <cp:revision>57</cp:revision>
  <dcterms:modified xsi:type="dcterms:W3CDTF">2020-04-29T08:16:02Z</dcterms:modified>
</cp:coreProperties>
</file>