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3beff8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3beff8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3beff8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3beff8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3beff8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3beff8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umpy/numpy/pull/16862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pache/commons-math/pull/157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arrelfe/Hmisc/pull/134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- Numpy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 Link: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https://github.com/numpy/numpy/pull/16862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Begin Date: 7/14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End Date: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Status: In Review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825" y="1694525"/>
            <a:ext cx="4458625" cy="3237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 - Apache Common Math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 Link: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https://github.com/apache/commons-math/pull/157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Begin Date: 7/26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End Date: 7/31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Status: Merged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50" y="1706475"/>
            <a:ext cx="3993200" cy="325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 - Hmisc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 </a:t>
            </a:r>
            <a:r>
              <a:rPr lang="zh-TW"/>
              <a:t>Link: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https://github.com/harrelfe/Hmisc/pull/134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Begin Date: 7/21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End Date: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Status: In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225" y="1697150"/>
            <a:ext cx="3489876" cy="3210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