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3" r:id="rId6"/>
    <p:sldId id="268" r:id="rId7"/>
    <p:sldId id="264" r:id="rId8"/>
    <p:sldId id="269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101E-EDD2-429C-A9E1-118DD92EA81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C0B0484-F9A9-4CFC-B54B-5D73E38F4B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8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101E-EDD2-429C-A9E1-118DD92EA81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0484-F9A9-4CFC-B54B-5D73E38F4BD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03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101E-EDD2-429C-A9E1-118DD92EA81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0484-F9A9-4CFC-B54B-5D73E38F4B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87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101E-EDD2-429C-A9E1-118DD92EA81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0484-F9A9-4CFC-B54B-5D73E38F4BD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67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101E-EDD2-429C-A9E1-118DD92EA81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0484-F9A9-4CFC-B54B-5D73E38F4B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83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101E-EDD2-429C-A9E1-118DD92EA81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0484-F9A9-4CFC-B54B-5D73E38F4BD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87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101E-EDD2-429C-A9E1-118DD92EA81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0484-F9A9-4CFC-B54B-5D73E38F4BD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6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101E-EDD2-429C-A9E1-118DD92EA81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0484-F9A9-4CFC-B54B-5D73E38F4BD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4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101E-EDD2-429C-A9E1-118DD92EA81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0484-F9A9-4CFC-B54B-5D73E38F4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4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101E-EDD2-429C-A9E1-118DD92EA81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0484-F9A9-4CFC-B54B-5D73E38F4BD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36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62A101E-EDD2-429C-A9E1-118DD92EA81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0484-F9A9-4CFC-B54B-5D73E38F4BD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84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A101E-EDD2-429C-A9E1-118DD92EA81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C0B0484-F9A9-4CFC-B54B-5D73E38F4B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05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EFEB-6C01-EE23-500A-43D4A4F569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nlp</a:t>
            </a:r>
            <a:r>
              <a:rPr lang="en-US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CC308-B423-E8CC-E019-8E5C1460E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4252986" cy="977621"/>
          </a:xfrm>
        </p:spPr>
        <p:txBody>
          <a:bodyPr/>
          <a:lstStyle/>
          <a:p>
            <a:r>
              <a:rPr lang="en-US" dirty="0"/>
              <a:t>Ekaterina Nikitina</a:t>
            </a:r>
          </a:p>
          <a:p>
            <a:r>
              <a:rPr lang="en-US" dirty="0"/>
              <a:t>Ekaterina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Akhmetshina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A7B33A1-A082-15E3-0D97-6966C1E67555}"/>
              </a:ext>
            </a:extLst>
          </p:cNvPr>
          <p:cNvSpPr txBox="1">
            <a:spLocks/>
          </p:cNvSpPr>
          <p:nvPr/>
        </p:nvSpPr>
        <p:spPr>
          <a:xfrm>
            <a:off x="6801866" y="3531204"/>
            <a:ext cx="4252986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Ramil </a:t>
            </a:r>
            <a:r>
              <a:rPr lang="en-US" dirty="0" err="1"/>
              <a:t>fatkiev</a:t>
            </a:r>
            <a:endParaRPr lang="en-US" dirty="0"/>
          </a:p>
          <a:p>
            <a:r>
              <a:rPr lang="en-US" dirty="0"/>
              <a:t>Oleksii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Ariasov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7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0047-96ED-9979-79B4-6102C843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br>
              <a:rPr lang="en-US" dirty="0"/>
            </a:br>
            <a:r>
              <a:rPr lang="en-US" dirty="0"/>
              <a:t>save to xml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92755-807D-D23A-A18C-FFC461AF8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841" y="2310581"/>
            <a:ext cx="5432385" cy="29842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ED7DFB-B618-58C7-AC0C-CA30CF7C6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659" y="439829"/>
            <a:ext cx="3156076" cy="4941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342C9-1228-CE8E-92B9-659EA7F65FAE}"/>
              </a:ext>
            </a:extLst>
          </p:cNvPr>
          <p:cNvSpPr txBox="1"/>
          <p:nvPr/>
        </p:nvSpPr>
        <p:spPr>
          <a:xfrm>
            <a:off x="265471" y="2310581"/>
            <a:ext cx="2035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you  finished processing the file, the results can be saved as XML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A5B8E-405B-71FC-DA28-75343FF0A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71" y="3790453"/>
            <a:ext cx="2235937" cy="121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3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17B0-CD3D-7C51-39F5-0A918CF1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resources: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3B772EC-4D8A-ACCF-858F-CD0D292039B4}"/>
              </a:ext>
            </a:extLst>
          </p:cNvPr>
          <p:cNvSpPr txBox="1">
            <a:spLocks/>
          </p:cNvSpPr>
          <p:nvPr/>
        </p:nvSpPr>
        <p:spPr>
          <a:xfrm>
            <a:off x="1444671" y="1853755"/>
            <a:ext cx="9500208" cy="35999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Eclipse </a:t>
            </a:r>
            <a:r>
              <a:rPr lang="en-US" dirty="0" err="1"/>
              <a:t>Adoptium</a:t>
            </a:r>
            <a:r>
              <a:rPr lang="en-US" dirty="0"/>
              <a:t> OpenJDK 11</a:t>
            </a:r>
          </a:p>
          <a:p>
            <a:pPr>
              <a:buFontTx/>
              <a:buChar char="-"/>
            </a:pPr>
            <a:r>
              <a:rPr lang="en-US" dirty="0"/>
              <a:t>The Apache </a:t>
            </a:r>
            <a:r>
              <a:rPr lang="en-US" dirty="0" err="1"/>
              <a:t>OpenNLP</a:t>
            </a:r>
            <a:r>
              <a:rPr lang="en-US" dirty="0"/>
              <a:t> toolkit with English models for Sentences, Tokens and POS tags, version 1.9.4</a:t>
            </a:r>
          </a:p>
          <a:p>
            <a:pPr>
              <a:buFontTx/>
              <a:buChar char="-"/>
            </a:pPr>
            <a:r>
              <a:rPr lang="en-US" dirty="0"/>
              <a:t>Apache Maven comprehension tool, version 3</a:t>
            </a:r>
          </a:p>
          <a:p>
            <a:pPr>
              <a:buFontTx/>
              <a:buChar char="-"/>
            </a:pPr>
            <a:r>
              <a:rPr lang="en-US" dirty="0" err="1"/>
              <a:t>Jsoup</a:t>
            </a:r>
            <a:r>
              <a:rPr lang="en-US" dirty="0"/>
              <a:t> Java HTML Parser 1.10.2</a:t>
            </a:r>
          </a:p>
          <a:p>
            <a:pPr>
              <a:buFontTx/>
              <a:buChar char="-"/>
            </a:pPr>
            <a:r>
              <a:rPr lang="en-US" dirty="0"/>
              <a:t>Jar </a:t>
            </a:r>
            <a:r>
              <a:rPr lang="en-US"/>
              <a:t>with dependencies 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914400" lvl="1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8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36BE-EF2B-32BA-D2A4-4926470A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29E4FC2-6D08-66C3-FC56-FC97A3E9E393}"/>
              </a:ext>
            </a:extLst>
          </p:cNvPr>
          <p:cNvSpPr txBox="1">
            <a:spLocks/>
          </p:cNvSpPr>
          <p:nvPr/>
        </p:nvSpPr>
        <p:spPr>
          <a:xfrm>
            <a:off x="7383917" y="887744"/>
            <a:ext cx="4286034" cy="10492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Upper part: </a:t>
            </a:r>
          </a:p>
          <a:p>
            <a:pPr>
              <a:buFontTx/>
              <a:buChar char="-"/>
            </a:pPr>
            <a:r>
              <a:rPr lang="en-US" dirty="0"/>
              <a:t>All basic </a:t>
            </a:r>
            <a:r>
              <a:rPr lang="en-US" dirty="0" err="1"/>
              <a:t>funcitons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62A20-BA28-06B5-B15F-597B4AA7E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2" y="1936979"/>
            <a:ext cx="10585097" cy="4473328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F7917EE-93D3-B4C0-259B-B1330B1EE430}"/>
              </a:ext>
            </a:extLst>
          </p:cNvPr>
          <p:cNvSpPr txBox="1">
            <a:spLocks/>
          </p:cNvSpPr>
          <p:nvPr/>
        </p:nvSpPr>
        <p:spPr>
          <a:xfrm>
            <a:off x="4223657" y="2894078"/>
            <a:ext cx="3849189" cy="2944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Lower part:</a:t>
            </a:r>
          </a:p>
          <a:p>
            <a:pPr marL="285750" indent="-285750">
              <a:buFontTx/>
              <a:buChar char="-"/>
            </a:pPr>
            <a:r>
              <a:rPr lang="en-US" dirty="0"/>
              <a:t>Is hidable under spoiler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POS choice in list form (it is possible to choose couple of POS using Ctrl + Left Mouse Button)</a:t>
            </a:r>
          </a:p>
          <a:p>
            <a:pPr marL="285750" indent="-285750">
              <a:buFontTx/>
              <a:buChar char="-"/>
            </a:pPr>
            <a:r>
              <a:rPr lang="en-US" dirty="0"/>
              <a:t>Choice of word’s neighbors displayed</a:t>
            </a:r>
          </a:p>
          <a:p>
            <a:pPr marL="285750" indent="-285750">
              <a:buFontTx/>
              <a:buChar char="-"/>
            </a:pPr>
            <a:r>
              <a:rPr lang="en-US" dirty="0"/>
              <a:t>Choice of displayed results</a:t>
            </a:r>
          </a:p>
        </p:txBody>
      </p:sp>
    </p:spTree>
    <p:extLst>
      <p:ext uri="{BB962C8B-B14F-4D97-AF65-F5344CB8AC3E}">
        <p14:creationId xmlns:p14="http://schemas.microsoft.com/office/powerpoint/2010/main" val="337985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36BE-EF2B-32BA-D2A4-4926470A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of usage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29E4FC2-6D08-66C3-FC56-FC97A3E9E393}"/>
              </a:ext>
            </a:extLst>
          </p:cNvPr>
          <p:cNvSpPr txBox="1">
            <a:spLocks/>
          </p:cNvSpPr>
          <p:nvPr/>
        </p:nvSpPr>
        <p:spPr>
          <a:xfrm>
            <a:off x="1444671" y="1853755"/>
            <a:ext cx="4286034" cy="359991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dirty="0"/>
              <a:t>Load text</a:t>
            </a:r>
          </a:p>
          <a:p>
            <a:pPr marL="457200" lvl="1" indent="0">
              <a:buNone/>
            </a:pPr>
            <a:r>
              <a:rPr lang="en-US" dirty="0"/>
              <a:t>- From file</a:t>
            </a:r>
          </a:p>
          <a:p>
            <a:pPr marL="457200" lvl="1" indent="0">
              <a:buNone/>
            </a:pPr>
            <a:r>
              <a:rPr lang="en-US" dirty="0"/>
              <a:t>- Using URL link</a:t>
            </a:r>
          </a:p>
          <a:p>
            <a:pPr marL="457200" indent="-457200">
              <a:buAutoNum type="arabicPeriod"/>
            </a:pPr>
            <a:r>
              <a:rPr lang="en-US" dirty="0"/>
              <a:t>Search:</a:t>
            </a:r>
          </a:p>
          <a:p>
            <a:pPr lvl="1">
              <a:buFontTx/>
              <a:buChar char="-"/>
            </a:pPr>
            <a:r>
              <a:rPr lang="en-US" dirty="0"/>
              <a:t>Input word</a:t>
            </a:r>
          </a:p>
          <a:p>
            <a:pPr lvl="2">
              <a:buFontTx/>
              <a:buChar char="-"/>
            </a:pPr>
            <a:r>
              <a:rPr lang="en-US" dirty="0"/>
              <a:t>by Lemma</a:t>
            </a:r>
          </a:p>
          <a:p>
            <a:pPr lvl="2">
              <a:buFontTx/>
              <a:buChar char="-"/>
            </a:pPr>
            <a:r>
              <a:rPr lang="en-US" dirty="0"/>
              <a:t>By Word</a:t>
            </a:r>
          </a:p>
          <a:p>
            <a:pPr lvl="1">
              <a:buFontTx/>
              <a:buChar char="-"/>
            </a:pPr>
            <a:r>
              <a:rPr lang="en-US" dirty="0"/>
              <a:t>Leave Text Field empty</a:t>
            </a:r>
          </a:p>
          <a:p>
            <a:pPr lvl="2">
              <a:buFontTx/>
              <a:buChar char="-"/>
            </a:pPr>
            <a:r>
              <a:rPr lang="en-US" dirty="0"/>
              <a:t>By POS</a:t>
            </a:r>
          </a:p>
          <a:p>
            <a:pPr marL="457200" indent="-457200">
              <a:buAutoNum type="arabicPeriod" startAt="3"/>
            </a:pPr>
            <a:r>
              <a:rPr lang="en-US" dirty="0"/>
              <a:t>Clear to Search again</a:t>
            </a:r>
          </a:p>
          <a:p>
            <a:pPr marL="457200" indent="-457200">
              <a:buAutoNum type="arabicPeriod" startAt="3"/>
            </a:pPr>
            <a:r>
              <a:rPr lang="en-US" dirty="0"/>
              <a:t>Save to XML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914400" lvl="1" indent="-457200">
              <a:buAutoNum type="arabicPeriod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7A990-2EAD-578F-61C3-163F90354CB9}"/>
              </a:ext>
            </a:extLst>
          </p:cNvPr>
          <p:cNvSpPr txBox="1">
            <a:spLocks/>
          </p:cNvSpPr>
          <p:nvPr/>
        </p:nvSpPr>
        <p:spPr>
          <a:xfrm>
            <a:off x="7429209" y="3429000"/>
            <a:ext cx="2252263" cy="5055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МЕСТО ДЛЯ ФОТО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327654-5E43-9E87-DE51-0879179CE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75" y="2043906"/>
            <a:ext cx="6394779" cy="32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2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129F-B31C-5D09-6279-C0080724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  <a:br>
              <a:rPr lang="en-US"/>
            </a:br>
            <a:r>
              <a:rPr lang="en-US"/>
              <a:t>instructions page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9B06D-F02F-F5F5-F8C7-6D140849E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442" y="2101971"/>
            <a:ext cx="4641197" cy="3460813"/>
          </a:xfrm>
          <a:prstGeom prst="rect">
            <a:avLst/>
          </a:prstGeom>
          <a:ln w="38100" cap="sq">
            <a:solidFill>
              <a:schemeClr val="bg2">
                <a:lumMod val="2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034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9C6C-3ADD-253B-A77F-D3D6D822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br>
              <a:rPr lang="en-US" dirty="0"/>
            </a:br>
            <a:r>
              <a:rPr lang="en-US" dirty="0"/>
              <a:t>file loading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1EA592-7BFD-484D-B2BA-1B4FFA47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9" y="2146499"/>
            <a:ext cx="3037600" cy="2368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CE9C28-AE7E-68B8-7E96-80D870847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192" y="2178032"/>
            <a:ext cx="3433456" cy="2501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2FE079-AE48-D24A-380A-AFC06214D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521" y="1976602"/>
            <a:ext cx="4525201" cy="2703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E621D3-0CBC-7D0C-8D40-1B11B9EB5ADD}"/>
              </a:ext>
            </a:extLst>
          </p:cNvPr>
          <p:cNvSpPr txBox="1"/>
          <p:nvPr/>
        </p:nvSpPr>
        <p:spPr>
          <a:xfrm>
            <a:off x="324465" y="4896465"/>
            <a:ext cx="322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Choose Load File option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42D0D-9153-1FD7-5E67-351F2B23FFD6}"/>
              </a:ext>
            </a:extLst>
          </p:cNvPr>
          <p:cNvSpPr txBox="1"/>
          <p:nvPr/>
        </p:nvSpPr>
        <p:spPr>
          <a:xfrm>
            <a:off x="3495368" y="4896465"/>
            <a:ext cx="404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Choose a file you want to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558F4-6AAD-BEC7-2BB6-A129421CB22C}"/>
              </a:ext>
            </a:extLst>
          </p:cNvPr>
          <p:cNvSpPr txBox="1"/>
          <p:nvPr/>
        </p:nvSpPr>
        <p:spPr>
          <a:xfrm>
            <a:off x="7500830" y="4896465"/>
            <a:ext cx="383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Enter the word, choose “Word” or “Lemma”, press Search </a:t>
            </a:r>
          </a:p>
        </p:txBody>
      </p:sp>
    </p:spTree>
    <p:extLst>
      <p:ext uri="{BB962C8B-B14F-4D97-AF65-F5344CB8AC3E}">
        <p14:creationId xmlns:p14="http://schemas.microsoft.com/office/powerpoint/2010/main" val="162271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9C6C-3ADD-253B-A77F-D3D6D822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br>
              <a:rPr lang="en-US" dirty="0"/>
            </a:br>
            <a:r>
              <a:rPr lang="en-US" dirty="0"/>
              <a:t>Link loading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1EA592-7BFD-484D-B2BA-1B4FFA47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4" y="2135613"/>
            <a:ext cx="3037600" cy="2368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E621D3-0CBC-7D0C-8D40-1B11B9EB5ADD}"/>
              </a:ext>
            </a:extLst>
          </p:cNvPr>
          <p:cNvSpPr txBox="1"/>
          <p:nvPr/>
        </p:nvSpPr>
        <p:spPr>
          <a:xfrm>
            <a:off x="324464" y="4896465"/>
            <a:ext cx="294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Choose Load Link option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42D0D-9153-1FD7-5E67-351F2B23FFD6}"/>
              </a:ext>
            </a:extLst>
          </p:cNvPr>
          <p:cNvSpPr txBox="1"/>
          <p:nvPr/>
        </p:nvSpPr>
        <p:spPr>
          <a:xfrm>
            <a:off x="4001729" y="4896465"/>
            <a:ext cx="314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Enter your link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558F4-6AAD-BEC7-2BB6-A129421CB22C}"/>
              </a:ext>
            </a:extLst>
          </p:cNvPr>
          <p:cNvSpPr txBox="1"/>
          <p:nvPr/>
        </p:nvSpPr>
        <p:spPr>
          <a:xfrm>
            <a:off x="7305367" y="4896465"/>
            <a:ext cx="383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Enter the word, choose “Word” or “Lemma”, press Search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EA39F7-A906-FFAE-DAD1-43C717CD1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462" y="2601905"/>
            <a:ext cx="2842506" cy="19127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B53FF2-B436-5AD3-FA0D-DFB86E1A5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367" y="2146499"/>
            <a:ext cx="4135132" cy="236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8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3E67-07D7-C5F7-4D9E-AEFDDD1F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br>
              <a:rPr lang="en-US" dirty="0"/>
            </a:br>
            <a:r>
              <a:rPr lang="en-US" dirty="0"/>
              <a:t>search by lemma/Word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E88DD-B3EB-F0A0-DE9C-C0772B8CA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046"/>
          <a:stretch/>
        </p:blipFill>
        <p:spPr>
          <a:xfrm>
            <a:off x="245967" y="1986116"/>
            <a:ext cx="3036383" cy="19959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195BE6-B234-A976-2082-E31AC5A25F2D}"/>
              </a:ext>
            </a:extLst>
          </p:cNvPr>
          <p:cNvSpPr txBox="1"/>
          <p:nvPr/>
        </p:nvSpPr>
        <p:spPr>
          <a:xfrm>
            <a:off x="334297" y="4336026"/>
            <a:ext cx="2871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 file contains a word, both in its original form and in a modified one , we can limit the search using this feature.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8CAC61-8CA0-913A-EE34-6F97C6079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662" y="1937704"/>
            <a:ext cx="4008470" cy="30665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A2237F-3BE6-796E-5BB9-CEA61E3E0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478" y="1937704"/>
            <a:ext cx="4036486" cy="30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7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3E67-07D7-C5F7-4D9E-AEFDDD1F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br>
              <a:rPr lang="en-US" dirty="0"/>
            </a:br>
            <a:r>
              <a:rPr lang="en-US" dirty="0"/>
              <a:t>search by POS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95BE6-B234-A976-2082-E31AC5A25F2D}"/>
              </a:ext>
            </a:extLst>
          </p:cNvPr>
          <p:cNvSpPr txBox="1"/>
          <p:nvPr/>
        </p:nvSpPr>
        <p:spPr>
          <a:xfrm>
            <a:off x="513871" y="2828835"/>
            <a:ext cx="4303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search by POS, leave the text field empty and select </a:t>
            </a:r>
            <a:r>
              <a:rPr lang="en-GB"/>
              <a:t>Part Of Speech tag </a:t>
            </a:r>
            <a:r>
              <a:rPr lang="en-GB" dirty="0"/>
              <a:t>from the list in the advanced filters.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59CA65-846C-978B-D3D8-94F0C5237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774" y="2045109"/>
            <a:ext cx="6565355" cy="347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50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2CBE-C300-9BEE-9EBA-8E414C79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Additional Filters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3B0D2-8FBF-BEDA-BAA0-131B546ED1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151" t="166" r="16151" b="36886"/>
          <a:stretch/>
        </p:blipFill>
        <p:spPr>
          <a:xfrm>
            <a:off x="2530680" y="1853754"/>
            <a:ext cx="3360711" cy="2472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1750FD-FA8B-6799-DF7D-B2DE5BA20543}"/>
              </a:ext>
            </a:extLst>
          </p:cNvPr>
          <p:cNvSpPr txBox="1"/>
          <p:nvPr/>
        </p:nvSpPr>
        <p:spPr>
          <a:xfrm>
            <a:off x="140270" y="2390034"/>
            <a:ext cx="29405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have 3 additional filters</a:t>
            </a:r>
            <a:r>
              <a:rPr lang="de-DE" dirty="0"/>
              <a:t>:</a:t>
            </a:r>
          </a:p>
          <a:p>
            <a:pPr marL="342900" indent="-342900">
              <a:buAutoNum type="arabicPeriod"/>
            </a:pPr>
            <a:r>
              <a:rPr lang="de-DE" dirty="0"/>
              <a:t>POS filter-user </a:t>
            </a:r>
            <a:r>
              <a:rPr lang="en-GB" dirty="0"/>
              <a:t>can filter which parts of speech of the word he wants to see</a:t>
            </a:r>
            <a:r>
              <a:rPr lang="de-DE" dirty="0"/>
              <a:t> </a:t>
            </a:r>
          </a:p>
          <a:p>
            <a:pPr marL="342900" indent="-342900">
              <a:buAutoNum type="arabicPeriod"/>
            </a:pPr>
            <a:r>
              <a:rPr lang="de-DE" dirty="0"/>
              <a:t>The </a:t>
            </a:r>
            <a:r>
              <a:rPr lang="en-US" dirty="0"/>
              <a:t>neighbors</a:t>
            </a:r>
            <a:r>
              <a:rPr lang="de-DE" dirty="0"/>
              <a:t> filter-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neighbor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</a:p>
          <a:p>
            <a:pPr marL="342900" indent="-342900">
              <a:buAutoNum type="arabicPeriod"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9C5EBC-31FD-BE46-053E-5D5BA0B06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810" y="1091350"/>
            <a:ext cx="5598880" cy="2240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3C412C-5AC2-E353-4671-29DC5E146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143" y="3486893"/>
            <a:ext cx="6066488" cy="204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19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195</TotalTime>
  <Words>323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-apple-system</vt:lpstr>
      <vt:lpstr>Arial</vt:lpstr>
      <vt:lpstr>Gill Sans MT</vt:lpstr>
      <vt:lpstr>Gallery</vt:lpstr>
      <vt:lpstr>Open nlp project</vt:lpstr>
      <vt:lpstr>interface</vt:lpstr>
      <vt:lpstr>Algorithm of usage</vt:lpstr>
      <vt:lpstr>Examples instructions page</vt:lpstr>
      <vt:lpstr>Examples file loading</vt:lpstr>
      <vt:lpstr>Examples Link loading</vt:lpstr>
      <vt:lpstr>Examples search by lemma/Word</vt:lpstr>
      <vt:lpstr>Examples search by POS</vt:lpstr>
      <vt:lpstr>Example Additional Filters</vt:lpstr>
      <vt:lpstr>Examples save to xml</vt:lpstr>
      <vt:lpstr>Used resources: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nlp project</dc:title>
  <dc:creator> </dc:creator>
  <cp:lastModifiedBy>Ekaterina Akhmetshina</cp:lastModifiedBy>
  <cp:revision>9</cp:revision>
  <dcterms:created xsi:type="dcterms:W3CDTF">2023-07-30T10:58:22Z</dcterms:created>
  <dcterms:modified xsi:type="dcterms:W3CDTF">2023-08-06T17:26:15Z</dcterms:modified>
</cp:coreProperties>
</file>