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C5DD1-B475-4AEA-9BDB-DCD232238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FEC388-3205-4B44-8931-676506962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ED04E-F2DE-4F61-8D12-CBD727E8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F2FF-29DC-4FE8-8642-FD2306EF75B2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084F4-D456-4E8F-A230-2A657A1F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95C82-9766-49CA-A0B5-8E17DA70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8926-68F6-45B5-9929-AD3CD7084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3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D12BF-0E99-49A9-9064-44368697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05800B-C485-43DD-BEFC-9ECABEB5A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AAA0D-2355-46FF-A98D-0558FCF6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F2FF-29DC-4FE8-8642-FD2306EF75B2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5D6E8-E32C-4916-8DA0-47381BDD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760CD-E527-4B7E-A0DA-90140440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8926-68F6-45B5-9929-AD3CD7084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2C81B1-EE7C-411C-B0B0-A16A8AD98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D6486-436A-4084-AD22-ACAACA7FC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77313-CBF7-4786-B684-B118F564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F2FF-29DC-4FE8-8642-FD2306EF75B2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CF22E-39C1-4A2F-8454-19AC9AFD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7E25E-246D-474D-9EDB-C074C10C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8926-68F6-45B5-9929-AD3CD7084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6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CED35-1E4F-4BD4-A091-8DD12AF9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20771-8A37-42BD-B7DB-A581103F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7936A-71EE-4020-9176-963A8E87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F2FF-29DC-4FE8-8642-FD2306EF75B2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58338-B916-4D31-8282-199AA231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054C9-9843-40EE-928E-9E40AFB1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8926-68F6-45B5-9929-AD3CD7084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4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D8C29-5224-4CEA-ADAC-32A73E71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14889-9CD1-44B7-89CE-DC620872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BE7F6-116A-46E7-89AB-6DB6F982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F2FF-29DC-4FE8-8642-FD2306EF75B2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DDD73-7BB1-4265-874B-E7101FD9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B7771-442F-4590-9255-FD450C85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8926-68F6-45B5-9929-AD3CD7084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1B1DC-BCDD-49FB-A6C5-FAC36EB1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7FFA5-6F87-41AD-BD95-9127165B8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03A60-9E7C-4754-9C64-1890F4E3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13A76-EB4B-40C9-BC87-5CAA8B9C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F2FF-29DC-4FE8-8642-FD2306EF75B2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9C269-4F54-4445-82D7-A72E706C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154EBA-D205-4080-9E25-CB86F7CB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8926-68F6-45B5-9929-AD3CD7084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A69BC-B750-44A8-A781-E76CAB8E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7A8F4-57D6-4947-BB14-B13AEEE2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D40CB-8C3F-480F-BB43-A66DD907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C5579B-396F-4530-AF20-D33174A74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48DDE1-C9C4-4A75-BF81-F7C6254E9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DEA5A8-1E92-4D6E-B757-923D4E9F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F2FF-29DC-4FE8-8642-FD2306EF75B2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A9B2A-EAAE-4C4E-A2A7-015062F3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AC1167-6E9F-4DA6-B8DB-42AA4C69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8926-68F6-45B5-9929-AD3CD7084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3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A0BEF-FB63-481D-83CF-1F4EF49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2F80E5-730E-48DB-BEB2-57F188EA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F2FF-29DC-4FE8-8642-FD2306EF75B2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67C1C3-3D39-4813-955D-39F34DD7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29432C-4C74-42C0-A52D-23C81E0D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8926-68F6-45B5-9929-AD3CD7084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3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7A739D-B934-492B-A1F1-651F83CF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F2FF-29DC-4FE8-8642-FD2306EF75B2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BF5EF3-DD65-45F8-B9A5-688D857D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E3D5A-8D0A-43AC-A9D1-68E3C5B2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8926-68F6-45B5-9929-AD3CD7084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4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6BCE8-72B4-4DCF-9D31-63A2E112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920B7-3609-4123-B9EB-AD8A0B67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B4D07-8BAF-4169-B17A-2DDFFCDDF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CF05E-6A84-4E08-9732-21A02E91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F2FF-29DC-4FE8-8642-FD2306EF75B2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A710F-FFC2-490B-A215-5873DB95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28C30-44FD-4404-A7D1-3868A2B8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8926-68F6-45B5-9929-AD3CD7084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4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FDD46-8727-4365-B24B-396D4DB7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59AA84-42DC-45AF-A944-474539E3F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20DE4-C2EC-4173-8E7B-6D9BA6F50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003055-FC0F-4F2C-9027-31DE9A49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F2FF-29DC-4FE8-8642-FD2306EF75B2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B3B6F-1EA3-4032-B324-22E8C5D0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458B0-3DA1-4AAB-86FB-DA971559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8926-68F6-45B5-9929-AD3CD7084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3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3B2D54-47DF-419F-9FBB-F3B7C450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D1466-02C8-45D1-B9B9-4E80BB180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F09CA-356F-42CE-B260-E9A87CC8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F2FF-29DC-4FE8-8642-FD2306EF75B2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9B71F-4A06-4109-88AA-9C0168B15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E34CE-7B1E-4698-BCED-CC5235EDD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C8926-68F6-45B5-9929-AD3CD7084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9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6CB70F-3814-4A35-BCF7-01A533F0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0"/>
            <a:ext cx="2181225" cy="21812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B0E40C-F29A-44AF-A6EC-67A0A03444BA}"/>
              </a:ext>
            </a:extLst>
          </p:cNvPr>
          <p:cNvSpPr txBox="1"/>
          <p:nvPr/>
        </p:nvSpPr>
        <p:spPr>
          <a:xfrm>
            <a:off x="355107" y="31959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平移</a:t>
            </a:r>
            <a:r>
              <a:rPr lang="en-US" altLang="zh-CN" dirty="0"/>
              <a:t>-&gt;</a:t>
            </a:r>
            <a:r>
              <a:rPr lang="zh-CN" altLang="en-US" dirty="0"/>
              <a:t>上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B30994-F915-4018-AEE4-2AF78E8CF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4" y="3209925"/>
            <a:ext cx="438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18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B0E40C-F29A-44AF-A6EC-67A0A03444BA}"/>
              </a:ext>
            </a:extLst>
          </p:cNvPr>
          <p:cNvSpPr txBox="1"/>
          <p:nvPr/>
        </p:nvSpPr>
        <p:spPr>
          <a:xfrm>
            <a:off x="355107" y="31959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缩放</a:t>
            </a:r>
            <a:r>
              <a:rPr lang="en-US" altLang="zh-CN" dirty="0"/>
              <a:t>-&gt;</a:t>
            </a:r>
            <a:r>
              <a:rPr lang="zh-CN" altLang="en-US" dirty="0"/>
              <a:t>缩小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DBBF73-DC0F-4C01-9718-571B4515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2338387"/>
            <a:ext cx="2181225" cy="2181225"/>
          </a:xfrm>
          <a:prstGeom prst="rect">
            <a:avLst/>
          </a:prstGeom>
          <a:noFill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8E85A0-FCC6-4D6C-BC8C-091EA3E351C7}"/>
              </a:ext>
            </a:extLst>
          </p:cNvPr>
          <p:cNvSpPr/>
          <p:nvPr/>
        </p:nvSpPr>
        <p:spPr>
          <a:xfrm>
            <a:off x="5409590" y="2773375"/>
            <a:ext cx="1372820" cy="1311249"/>
          </a:xfrm>
          <a:prstGeom prst="rect">
            <a:avLst/>
          </a:prstGeom>
          <a:noFill/>
          <a:ln w="63500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0EC6B4-CB03-4124-81DA-4D647A94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642" y="4179469"/>
            <a:ext cx="399673" cy="3749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A6131A-0673-49D1-B05A-724B2583D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54" y="4147847"/>
            <a:ext cx="438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E787C05-0177-4F29-9F91-5B50162C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77" y="4676775"/>
            <a:ext cx="2181225" cy="21812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B0E40C-F29A-44AF-A6EC-67A0A03444BA}"/>
              </a:ext>
            </a:extLst>
          </p:cNvPr>
          <p:cNvSpPr txBox="1"/>
          <p:nvPr/>
        </p:nvSpPr>
        <p:spPr>
          <a:xfrm>
            <a:off x="355107" y="31959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平移</a:t>
            </a:r>
            <a:r>
              <a:rPr lang="en-US" altLang="zh-CN" dirty="0"/>
              <a:t>-&gt;</a:t>
            </a:r>
            <a:r>
              <a:rPr lang="zh-CN" altLang="en-US" dirty="0"/>
              <a:t>下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1562F0-C99C-4BE3-9925-613451A67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4" y="3209925"/>
            <a:ext cx="438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5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8067B2-8E26-4D10-98D0-AD47ACAC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332"/>
            <a:ext cx="2181225" cy="21812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B0E40C-F29A-44AF-A6EC-67A0A03444BA}"/>
              </a:ext>
            </a:extLst>
          </p:cNvPr>
          <p:cNvSpPr txBox="1"/>
          <p:nvPr/>
        </p:nvSpPr>
        <p:spPr>
          <a:xfrm>
            <a:off x="355107" y="31959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平移</a:t>
            </a:r>
            <a:r>
              <a:rPr lang="en-US" altLang="zh-CN" dirty="0"/>
              <a:t>-&gt;</a:t>
            </a:r>
            <a:r>
              <a:rPr lang="zh-CN" altLang="en-US" dirty="0"/>
              <a:t>左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AF9594-EE0C-4229-8066-52D818A0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4" y="3209925"/>
            <a:ext cx="438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3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214 0.0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07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277573-7EAA-4221-B007-F43C0B97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38387"/>
            <a:ext cx="2181225" cy="21812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B0E40C-F29A-44AF-A6EC-67A0A03444BA}"/>
              </a:ext>
            </a:extLst>
          </p:cNvPr>
          <p:cNvSpPr txBox="1"/>
          <p:nvPr/>
        </p:nvSpPr>
        <p:spPr>
          <a:xfrm>
            <a:off x="355107" y="31959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平移</a:t>
            </a:r>
            <a:r>
              <a:rPr lang="en-US" altLang="zh-CN" dirty="0"/>
              <a:t>-&gt;</a:t>
            </a:r>
            <a:r>
              <a:rPr lang="zh-CN" altLang="en-US" dirty="0"/>
              <a:t>右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433624-C2ED-4CF9-B285-103478D78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4" y="3209925"/>
            <a:ext cx="438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9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0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EF79C717-F8C7-4598-8A9A-17E5E8BB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2338387"/>
            <a:ext cx="2181225" cy="21812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B0E40C-F29A-44AF-A6EC-67A0A03444BA}"/>
              </a:ext>
            </a:extLst>
          </p:cNvPr>
          <p:cNvSpPr txBox="1"/>
          <p:nvPr/>
        </p:nvSpPr>
        <p:spPr>
          <a:xfrm>
            <a:off x="355107" y="3195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点选</a:t>
            </a: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1604A7C-0DE1-4BA6-877B-405E2543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387" y="2338387"/>
            <a:ext cx="2181225" cy="21812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37EE49C-92CB-4DF4-B389-04BADFA69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75" y="4081462"/>
            <a:ext cx="438150" cy="438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9D3875-14C9-4AAF-9FF4-3CF0E3FF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77" y="2338387"/>
            <a:ext cx="2181225" cy="2181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B5E79A-0D08-4F6B-8603-1A728163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387" y="2338387"/>
            <a:ext cx="21812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4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A6B43EF-8FA9-4EDD-A2FC-CB01ACA3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756" y="3649241"/>
            <a:ext cx="2181225" cy="2181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976D91-F4DB-4F35-B90C-31CE108BF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78" y="2415120"/>
            <a:ext cx="2181225" cy="21812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B0E40C-F29A-44AF-A6EC-67A0A03444BA}"/>
              </a:ext>
            </a:extLst>
          </p:cNvPr>
          <p:cNvSpPr txBox="1"/>
          <p:nvPr/>
        </p:nvSpPr>
        <p:spPr>
          <a:xfrm>
            <a:off x="355107" y="3195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抓取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A93F99-8BCB-4937-9B76-22E8FB03F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246" y="2415120"/>
            <a:ext cx="2181225" cy="2181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5BE549-6FF0-4ADF-97A8-A57C78E5C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096" y="2334158"/>
            <a:ext cx="2343150" cy="2343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37EE49C-92CB-4DF4-B389-04BADFA699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62" y="4220108"/>
            <a:ext cx="438150" cy="438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617CBA-C2CF-4FB4-B4A5-C9E15B5603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3" y="4201058"/>
            <a:ext cx="350107" cy="47624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B2B76F3-6C61-4A81-AA74-70CAB708B276}"/>
              </a:ext>
            </a:extLst>
          </p:cNvPr>
          <p:cNvSpPr/>
          <p:nvPr/>
        </p:nvSpPr>
        <p:spPr>
          <a:xfrm>
            <a:off x="7926793" y="1206970"/>
            <a:ext cx="2343150" cy="2343150"/>
          </a:xfrm>
          <a:prstGeom prst="rect">
            <a:avLst/>
          </a:prstGeom>
          <a:noFill/>
          <a:ln w="63500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24778 -1.11111E-6 C 0.35872 -1.11111E-6 0.49557 -0.04722 0.49557 -0.08565 L 0.49557 -0.17083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79" y="-85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24779 -2.22222E-6 C 0.35873 -2.22222E-6 0.49558 -0.04722 0.49558 -0.08565 L 0.49558 -0.1708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79" y="-854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24779 -2.22222E-6 C 0.35873 -2.22222E-6 0.49558 -0.04722 0.49558 -0.08565 L 0.49558 -0.17083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79" y="-854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0.24778 -1.11111E-6 C 0.35872 -1.11111E-6 0.49557 -0.04722 0.49557 -0.08565 L 0.49557 -0.1708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79" y="-85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24778 -1.11111E-6 C 0.35872 -1.11111E-6 0.49557 -0.04722 0.49557 -0.08565 L 0.49557 -0.17083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79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B0E40C-F29A-44AF-A6EC-67A0A03444BA}"/>
              </a:ext>
            </a:extLst>
          </p:cNvPr>
          <p:cNvSpPr txBox="1"/>
          <p:nvPr/>
        </p:nvSpPr>
        <p:spPr>
          <a:xfrm>
            <a:off x="355107" y="31959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旋转</a:t>
            </a:r>
            <a:r>
              <a:rPr lang="en-US" altLang="zh-CN" dirty="0"/>
              <a:t>-&gt;</a:t>
            </a:r>
            <a:r>
              <a:rPr lang="zh-CN" altLang="en-US" dirty="0"/>
              <a:t>顺时针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753625-495F-48C3-BEFB-1C4F81C53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05387" y="2338387"/>
            <a:ext cx="2181225" cy="2181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DB4BEB-4527-4AD1-89A1-8CA40113B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743" y="2338387"/>
            <a:ext cx="2181225" cy="2181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CAEFA5-2564-45B8-BBDA-4E5FF8F3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31" y="2338386"/>
            <a:ext cx="2181225" cy="2181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897E7F-3D13-4D65-AAC7-1C4C444BD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847" y="4606986"/>
            <a:ext cx="438150" cy="438150"/>
          </a:xfrm>
          <a:prstGeom prst="rect">
            <a:avLst/>
          </a:prstGeom>
        </p:spPr>
      </p:pic>
      <p:sp>
        <p:nvSpPr>
          <p:cNvPr id="8" name="箭头: 左弧形 7">
            <a:extLst>
              <a:ext uri="{FF2B5EF4-FFF2-40B4-BE49-F238E27FC236}">
                <a16:creationId xmlns:a16="http://schemas.microsoft.com/office/drawing/2014/main" id="{098E2B53-EA93-4BCD-93B4-55818D4F71E1}"/>
              </a:ext>
            </a:extLst>
          </p:cNvPr>
          <p:cNvSpPr/>
          <p:nvPr/>
        </p:nvSpPr>
        <p:spPr>
          <a:xfrm>
            <a:off x="7556202" y="4606986"/>
            <a:ext cx="83344" cy="120520"/>
          </a:xfrm>
          <a:prstGeom prst="curv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左弧形 9">
            <a:extLst>
              <a:ext uri="{FF2B5EF4-FFF2-40B4-BE49-F238E27FC236}">
                <a16:creationId xmlns:a16="http://schemas.microsoft.com/office/drawing/2014/main" id="{22D77B38-1E2D-4237-A7BE-D37E5D751C75}"/>
              </a:ext>
            </a:extLst>
          </p:cNvPr>
          <p:cNvSpPr/>
          <p:nvPr/>
        </p:nvSpPr>
        <p:spPr>
          <a:xfrm rot="10800000">
            <a:off x="7797502" y="4606986"/>
            <a:ext cx="83344" cy="120520"/>
          </a:xfrm>
          <a:prstGeom prst="curv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B0E40C-F29A-44AF-A6EC-67A0A03444BA}"/>
              </a:ext>
            </a:extLst>
          </p:cNvPr>
          <p:cNvSpPr txBox="1"/>
          <p:nvPr/>
        </p:nvSpPr>
        <p:spPr>
          <a:xfrm>
            <a:off x="355107" y="31959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旋转</a:t>
            </a:r>
            <a:r>
              <a:rPr lang="en-US" altLang="zh-CN" dirty="0"/>
              <a:t>-&gt;</a:t>
            </a:r>
            <a:r>
              <a:rPr lang="zh-CN" altLang="en-US" dirty="0"/>
              <a:t>逆时针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8F9C7B-9CEE-48F9-892E-A74E8707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05387" y="2338387"/>
            <a:ext cx="2181225" cy="2181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D3ED47-FAEF-4F5D-88BD-A19ED0129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743" y="2338387"/>
            <a:ext cx="2181225" cy="2181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A1BA08-1E12-4EBB-861A-9507414E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31" y="2338387"/>
            <a:ext cx="2181225" cy="2181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3D01B0-646A-45C1-AC9E-F34BDD9E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49" y="4687453"/>
            <a:ext cx="438150" cy="438150"/>
          </a:xfrm>
          <a:prstGeom prst="rect">
            <a:avLst/>
          </a:prstGeom>
        </p:spPr>
      </p:pic>
      <p:sp>
        <p:nvSpPr>
          <p:cNvPr id="9" name="箭头: 左弧形 8">
            <a:extLst>
              <a:ext uri="{FF2B5EF4-FFF2-40B4-BE49-F238E27FC236}">
                <a16:creationId xmlns:a16="http://schemas.microsoft.com/office/drawing/2014/main" id="{72CE4F02-0A58-4FB1-9DD1-E138BAB13470}"/>
              </a:ext>
            </a:extLst>
          </p:cNvPr>
          <p:cNvSpPr/>
          <p:nvPr/>
        </p:nvSpPr>
        <p:spPr>
          <a:xfrm>
            <a:off x="7461104" y="4687453"/>
            <a:ext cx="83344" cy="120520"/>
          </a:xfrm>
          <a:prstGeom prst="curv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左弧形 9">
            <a:extLst>
              <a:ext uri="{FF2B5EF4-FFF2-40B4-BE49-F238E27FC236}">
                <a16:creationId xmlns:a16="http://schemas.microsoft.com/office/drawing/2014/main" id="{F6F0D0FE-915A-4025-8A0B-52CB5F88C77D}"/>
              </a:ext>
            </a:extLst>
          </p:cNvPr>
          <p:cNvSpPr/>
          <p:nvPr/>
        </p:nvSpPr>
        <p:spPr>
          <a:xfrm rot="10800000">
            <a:off x="7702404" y="4687453"/>
            <a:ext cx="83344" cy="120520"/>
          </a:xfrm>
          <a:prstGeom prst="curv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30346A-C58D-4BC8-ADF8-22A440641E9A}"/>
              </a:ext>
            </a:extLst>
          </p:cNvPr>
          <p:cNvSpPr/>
          <p:nvPr/>
        </p:nvSpPr>
        <p:spPr>
          <a:xfrm>
            <a:off x="4252569" y="1673352"/>
            <a:ext cx="3686861" cy="3511296"/>
          </a:xfrm>
          <a:prstGeom prst="rect">
            <a:avLst/>
          </a:prstGeom>
          <a:solidFill>
            <a:schemeClr val="bg1"/>
          </a:solidFill>
          <a:ln w="63500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10EAB7-009E-4305-A36D-87662B948024}"/>
              </a:ext>
            </a:extLst>
          </p:cNvPr>
          <p:cNvSpPr/>
          <p:nvPr/>
        </p:nvSpPr>
        <p:spPr>
          <a:xfrm>
            <a:off x="4586386" y="1989640"/>
            <a:ext cx="3019226" cy="2878717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rnd">
            <a:solidFill>
              <a:schemeClr val="accent1">
                <a:shade val="50000"/>
                <a:alpha val="41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B0E40C-F29A-44AF-A6EC-67A0A03444BA}"/>
              </a:ext>
            </a:extLst>
          </p:cNvPr>
          <p:cNvSpPr txBox="1"/>
          <p:nvPr/>
        </p:nvSpPr>
        <p:spPr>
          <a:xfrm>
            <a:off x="355107" y="31959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缩放</a:t>
            </a:r>
            <a:r>
              <a:rPr lang="en-US" altLang="zh-CN" dirty="0"/>
              <a:t>-&gt;</a:t>
            </a:r>
            <a:r>
              <a:rPr lang="zh-CN" altLang="en-US" dirty="0"/>
              <a:t>放大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C7145B-C35D-4783-ABCF-3C2F5BBCA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2338387"/>
            <a:ext cx="2181225" cy="2181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9F7C5E-CD98-4935-82A3-4188C3379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642" y="4179469"/>
            <a:ext cx="399673" cy="3749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74DC35-7282-4F8D-AAB7-05B7E7324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54" y="4147847"/>
            <a:ext cx="438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6205</TotalTime>
  <Words>27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 YiWan</dc:creator>
  <cp:lastModifiedBy>M YiWan</cp:lastModifiedBy>
  <cp:revision>19</cp:revision>
  <dcterms:created xsi:type="dcterms:W3CDTF">2023-11-04T02:59:46Z</dcterms:created>
  <dcterms:modified xsi:type="dcterms:W3CDTF">2023-11-13T06:27:45Z</dcterms:modified>
</cp:coreProperties>
</file>