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6A2E-2048-CF13-D850-105B402A5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3E8079-005A-0DD9-725B-F9CD32147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6BE95A-FF39-E7E1-BB00-0A649520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836-04AB-40C0-8194-9E86ADBD149B}" type="datetimeFigureOut">
              <a:rPr lang="es-GT" smtClean="0"/>
              <a:t>2/07/2023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2FC14-A969-C755-FFAD-00429793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49CDF-B46D-D993-986F-A1CDB5B7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75F7-70C4-47C6-818A-FE39C96E6E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675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A091-F8B7-B626-9706-FB16DB50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A44FE8-70B2-11A3-6CE4-CFEFF5F2C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4F2B9A-5A4E-B45D-D88D-61234087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836-04AB-40C0-8194-9E86ADBD149B}" type="datetimeFigureOut">
              <a:rPr lang="es-GT" smtClean="0"/>
              <a:t>2/07/2023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2FE957-1BBC-B3D8-58CE-6CE1E091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C5896-5FFF-EE45-E195-A59CE893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75F7-70C4-47C6-818A-FE39C96E6E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547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D345E1-8AB8-7774-69C4-6760ABD77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1C074-0AC3-4316-68FC-950091D5B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B7453-0060-E6AD-7515-FD04E9B3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836-04AB-40C0-8194-9E86ADBD149B}" type="datetimeFigureOut">
              <a:rPr lang="es-GT" smtClean="0"/>
              <a:t>2/07/2023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75847-A14C-C8A7-0313-3B849C5B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FF1267-C0EB-EF07-814F-661A1C2B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75F7-70C4-47C6-818A-FE39C96E6E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8186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F7F76-0CE0-A027-969B-42867F44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C9A82-A579-15BA-B8A5-F7C3DE64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664AF4-1268-A581-92E6-A5CE7DD7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836-04AB-40C0-8194-9E86ADBD149B}" type="datetimeFigureOut">
              <a:rPr lang="es-GT" smtClean="0"/>
              <a:t>2/07/2023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53767-82B1-ED12-3F14-E4252ACE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556E9-17F5-9028-27EA-90E0D631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75F7-70C4-47C6-818A-FE39C96E6E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300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75EF-C7A7-AD64-A617-1130C573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17D34D-4837-E4B7-D5E7-F7A2811D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9FC067-E676-0BD0-8A46-F52AB35B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836-04AB-40C0-8194-9E86ADBD149B}" type="datetimeFigureOut">
              <a:rPr lang="es-GT" smtClean="0"/>
              <a:t>2/07/2023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1FED1-7EE0-383D-A093-DF26B3D5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88419E-617B-49E8-194E-7EE2457C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75F7-70C4-47C6-818A-FE39C96E6E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52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3BABA-6594-57C5-B093-647952C9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5156C-BB23-A259-6F26-7555E3ECE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744E54-CCE3-2A05-3A83-C50FB4E0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BC66CE-D8FC-49FC-59D3-591F41E4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836-04AB-40C0-8194-9E86ADBD149B}" type="datetimeFigureOut">
              <a:rPr lang="es-GT" smtClean="0"/>
              <a:t>2/07/2023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20B401-0690-E945-5A54-732F6C33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203D1F-6C77-EA98-6927-3425D4C7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75F7-70C4-47C6-818A-FE39C96E6E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231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E786E-BD2B-9EB8-F944-C508D682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87ED79-7876-92F7-2181-68D7CF8F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9FA365-7161-E007-2C8C-B8442268F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EF1FE1-F2D8-0A67-884E-9DAC3E99E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8AB6D9-9903-C2C0-6554-65BDBB7EB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C0701E-9CAA-BF1B-E716-DA08BBE6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836-04AB-40C0-8194-9E86ADBD149B}" type="datetimeFigureOut">
              <a:rPr lang="es-GT" smtClean="0"/>
              <a:t>2/07/2023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166CDC-13C7-9C7B-1586-F67F58C2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8AEFD2-F4F3-9A5D-9DA9-518BC2F6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75F7-70C4-47C6-818A-FE39C96E6E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853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2716F-6210-5A3F-B2D4-24B2E0FB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34B65A-C4F8-F640-541A-7C86F867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836-04AB-40C0-8194-9E86ADBD149B}" type="datetimeFigureOut">
              <a:rPr lang="es-GT" smtClean="0"/>
              <a:t>2/07/2023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02172B-70E1-193C-D55A-6288D3F5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839F43-19A5-C7A4-3261-5E410A60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75F7-70C4-47C6-818A-FE39C96E6E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58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1FC5FA-9105-2106-A8E2-7A49BF5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836-04AB-40C0-8194-9E86ADBD149B}" type="datetimeFigureOut">
              <a:rPr lang="es-GT" smtClean="0"/>
              <a:t>2/07/2023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0DE90D-D56D-4C34-5BDF-A26D4A5D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30361F-3EB1-DC9D-2F7E-18CCF7DA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75F7-70C4-47C6-818A-FE39C96E6E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6704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B8B6E-9C0F-514B-53F2-735D0392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335A0-A9FD-57DB-4738-EEB31189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EB225B-85DB-A9B9-1506-49A61B3F9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81C330-268B-FA3A-D1A5-E66ED7B7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836-04AB-40C0-8194-9E86ADBD149B}" type="datetimeFigureOut">
              <a:rPr lang="es-GT" smtClean="0"/>
              <a:t>2/07/2023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387A06-9B88-E5A4-283A-77C072A5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0F732A-12AA-C3D0-4206-D8F31569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75F7-70C4-47C6-818A-FE39C96E6E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3756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5B892-B581-6AF2-D5B0-56430AFA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D85E58-2ED4-ABA1-5035-40E197A8B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6A2CCB-A650-333F-1327-E16A9EF97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9A2846-5EA8-7521-14C9-8702A533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836-04AB-40C0-8194-9E86ADBD149B}" type="datetimeFigureOut">
              <a:rPr lang="es-GT" smtClean="0"/>
              <a:t>2/07/2023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C7498A-CB01-85EE-9299-1499C84F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970B9F-258F-8522-6EC2-5B6A236A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75F7-70C4-47C6-818A-FE39C96E6E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2343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DCBA2D-A181-10B5-875D-BB594597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4DDBD1-4946-8B87-84C5-A7401F2CB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AA616-4364-7046-3A23-EBB2B3AEA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1836-04AB-40C0-8194-9E86ADBD149B}" type="datetimeFigureOut">
              <a:rPr lang="es-GT" smtClean="0"/>
              <a:t>2/07/2023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C1549-ACC2-3307-5DAA-09D20A3FE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1F24A4-03F5-FB38-574C-8A6E300F9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75F7-70C4-47C6-818A-FE39C96E6E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974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4765B6-47F1-81DC-4184-14EAD157A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19" y="0"/>
            <a:ext cx="9684962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F096927-4048-B600-BF16-A948A4786E9A}"/>
              </a:ext>
            </a:extLst>
          </p:cNvPr>
          <p:cNvSpPr/>
          <p:nvPr/>
        </p:nvSpPr>
        <p:spPr>
          <a:xfrm>
            <a:off x="1744910" y="310393"/>
            <a:ext cx="1300293" cy="129190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AF221DF-E9FB-F60E-53DE-006F09F0B9CB}"/>
              </a:ext>
            </a:extLst>
          </p:cNvPr>
          <p:cNvSpPr/>
          <p:nvPr/>
        </p:nvSpPr>
        <p:spPr>
          <a:xfrm>
            <a:off x="1744909" y="5255703"/>
            <a:ext cx="1300293" cy="129190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FDD767-FBBD-8C18-15DE-C46AC99F6BE6}"/>
              </a:ext>
            </a:extLst>
          </p:cNvPr>
          <p:cNvSpPr/>
          <p:nvPr/>
        </p:nvSpPr>
        <p:spPr>
          <a:xfrm>
            <a:off x="1744909" y="2719432"/>
            <a:ext cx="1300293" cy="12919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872B472-0083-CFD6-8F55-40E8B5636DC1}"/>
              </a:ext>
            </a:extLst>
          </p:cNvPr>
          <p:cNvSpPr/>
          <p:nvPr/>
        </p:nvSpPr>
        <p:spPr>
          <a:xfrm>
            <a:off x="9304789" y="1494639"/>
            <a:ext cx="1300293" cy="129190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911AB41-BE22-36BC-D75A-142EAA81149F}"/>
              </a:ext>
            </a:extLst>
          </p:cNvPr>
          <p:cNvSpPr/>
          <p:nvPr/>
        </p:nvSpPr>
        <p:spPr>
          <a:xfrm>
            <a:off x="9316292" y="3530367"/>
            <a:ext cx="1300293" cy="1291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4802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de una botella&#10;&#10;Descripción generada automáticamente con confianza media">
            <a:extLst>
              <a:ext uri="{FF2B5EF4-FFF2-40B4-BE49-F238E27FC236}">
                <a16:creationId xmlns:a16="http://schemas.microsoft.com/office/drawing/2014/main" id="{79F95B1A-CEED-C531-CB0B-B826DA4B0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468" y="0"/>
            <a:ext cx="5305063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EEFFE42-4A4F-C6CD-8E37-92C6EB36F78F}"/>
              </a:ext>
            </a:extLst>
          </p:cNvPr>
          <p:cNvSpPr/>
          <p:nvPr/>
        </p:nvSpPr>
        <p:spPr>
          <a:xfrm>
            <a:off x="2603326" y="263740"/>
            <a:ext cx="1300293" cy="129190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8F15811-A7A3-6884-6769-97750E4C5C32}"/>
              </a:ext>
            </a:extLst>
          </p:cNvPr>
          <p:cNvSpPr/>
          <p:nvPr/>
        </p:nvSpPr>
        <p:spPr>
          <a:xfrm>
            <a:off x="2603325" y="5209050"/>
            <a:ext cx="1300293" cy="129190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A353718-030F-D190-5B2F-CFC541D74C4E}"/>
              </a:ext>
            </a:extLst>
          </p:cNvPr>
          <p:cNvSpPr/>
          <p:nvPr/>
        </p:nvSpPr>
        <p:spPr>
          <a:xfrm>
            <a:off x="2603325" y="2672779"/>
            <a:ext cx="1300293" cy="12919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192C072-DA90-10C6-697F-2A0281DCC61C}"/>
              </a:ext>
            </a:extLst>
          </p:cNvPr>
          <p:cNvSpPr/>
          <p:nvPr/>
        </p:nvSpPr>
        <p:spPr>
          <a:xfrm>
            <a:off x="8098384" y="1555644"/>
            <a:ext cx="1300293" cy="129190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0EA926A-526C-7060-1D80-A7CDB9162B8D}"/>
              </a:ext>
            </a:extLst>
          </p:cNvPr>
          <p:cNvSpPr/>
          <p:nvPr/>
        </p:nvSpPr>
        <p:spPr>
          <a:xfrm>
            <a:off x="8109887" y="3591372"/>
            <a:ext cx="1300293" cy="1291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5479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par de zapatos deportivos&#10;&#10;Descripción generada automáticamente">
            <a:extLst>
              <a:ext uri="{FF2B5EF4-FFF2-40B4-BE49-F238E27FC236}">
                <a16:creationId xmlns:a16="http://schemas.microsoft.com/office/drawing/2014/main" id="{57AFCE1A-98CA-CE33-4923-C1338E150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79" y="559836"/>
            <a:ext cx="6669344" cy="5514392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12BF7CB-CADF-658E-EAA1-219275369F94}"/>
              </a:ext>
            </a:extLst>
          </p:cNvPr>
          <p:cNvSpPr/>
          <p:nvPr/>
        </p:nvSpPr>
        <p:spPr>
          <a:xfrm>
            <a:off x="1390347" y="245079"/>
            <a:ext cx="1300293" cy="129190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7358AB8-5340-16DC-6738-827AAED75764}"/>
              </a:ext>
            </a:extLst>
          </p:cNvPr>
          <p:cNvSpPr/>
          <p:nvPr/>
        </p:nvSpPr>
        <p:spPr>
          <a:xfrm>
            <a:off x="1390346" y="5190389"/>
            <a:ext cx="1300293" cy="129190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B164FA9-F058-A3E5-6E46-8C02124965A8}"/>
              </a:ext>
            </a:extLst>
          </p:cNvPr>
          <p:cNvSpPr/>
          <p:nvPr/>
        </p:nvSpPr>
        <p:spPr>
          <a:xfrm>
            <a:off x="1390346" y="2654118"/>
            <a:ext cx="1300293" cy="12919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37646BB-97A4-7882-5298-93B54F6E6057}"/>
              </a:ext>
            </a:extLst>
          </p:cNvPr>
          <p:cNvSpPr/>
          <p:nvPr/>
        </p:nvSpPr>
        <p:spPr>
          <a:xfrm>
            <a:off x="9489857" y="1089114"/>
            <a:ext cx="1300293" cy="129190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433134C-CE94-7881-487D-265172111079}"/>
              </a:ext>
            </a:extLst>
          </p:cNvPr>
          <p:cNvSpPr/>
          <p:nvPr/>
        </p:nvSpPr>
        <p:spPr>
          <a:xfrm>
            <a:off x="9501360" y="3124842"/>
            <a:ext cx="1300293" cy="1291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04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8BD75D7E-79F9-4CCF-5EF2-166E778E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12" y="1041141"/>
            <a:ext cx="4775718" cy="4775718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8627598-0390-7872-4132-EE055F7D1EA4}"/>
              </a:ext>
            </a:extLst>
          </p:cNvPr>
          <p:cNvSpPr/>
          <p:nvPr/>
        </p:nvSpPr>
        <p:spPr>
          <a:xfrm>
            <a:off x="2967221" y="245079"/>
            <a:ext cx="1306200" cy="12850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74824C9-E959-C249-E479-2FC1F820A541}"/>
              </a:ext>
            </a:extLst>
          </p:cNvPr>
          <p:cNvSpPr/>
          <p:nvPr/>
        </p:nvSpPr>
        <p:spPr>
          <a:xfrm>
            <a:off x="2967220" y="5190389"/>
            <a:ext cx="1306200" cy="128505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9A4AC4A-BC69-6926-02BC-10D004673AC4}"/>
              </a:ext>
            </a:extLst>
          </p:cNvPr>
          <p:cNvSpPr/>
          <p:nvPr/>
        </p:nvSpPr>
        <p:spPr>
          <a:xfrm>
            <a:off x="2967220" y="2654118"/>
            <a:ext cx="1306200" cy="1285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66A8C7A-2141-FE89-12ED-754693074363}"/>
              </a:ext>
            </a:extLst>
          </p:cNvPr>
          <p:cNvSpPr/>
          <p:nvPr/>
        </p:nvSpPr>
        <p:spPr>
          <a:xfrm>
            <a:off x="8696130" y="1257494"/>
            <a:ext cx="1300293" cy="129190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A471DB5-2F56-85D2-4E30-4E9DCB2D40C6}"/>
              </a:ext>
            </a:extLst>
          </p:cNvPr>
          <p:cNvSpPr/>
          <p:nvPr/>
        </p:nvSpPr>
        <p:spPr>
          <a:xfrm>
            <a:off x="8707633" y="3293222"/>
            <a:ext cx="1300293" cy="1291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7993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dibujo de un edificio&#10;&#10;Descripción generada automáticamente con confianza media">
            <a:extLst>
              <a:ext uri="{FF2B5EF4-FFF2-40B4-BE49-F238E27FC236}">
                <a16:creationId xmlns:a16="http://schemas.microsoft.com/office/drawing/2014/main" id="{80F4EA1E-7A61-A612-1D04-D072D6C5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45" y="1343571"/>
            <a:ext cx="4894975" cy="3832407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8627598-0390-7872-4132-EE055F7D1EA4}"/>
              </a:ext>
            </a:extLst>
          </p:cNvPr>
          <p:cNvSpPr/>
          <p:nvPr/>
        </p:nvSpPr>
        <p:spPr>
          <a:xfrm>
            <a:off x="2725337" y="144591"/>
            <a:ext cx="1306200" cy="12850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74824C9-E959-C249-E479-2FC1F820A541}"/>
              </a:ext>
            </a:extLst>
          </p:cNvPr>
          <p:cNvSpPr/>
          <p:nvPr/>
        </p:nvSpPr>
        <p:spPr>
          <a:xfrm>
            <a:off x="2725336" y="5089901"/>
            <a:ext cx="1306200" cy="128505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9A4AC4A-BC69-6926-02BC-10D004673AC4}"/>
              </a:ext>
            </a:extLst>
          </p:cNvPr>
          <p:cNvSpPr/>
          <p:nvPr/>
        </p:nvSpPr>
        <p:spPr>
          <a:xfrm>
            <a:off x="2725336" y="2553630"/>
            <a:ext cx="1306200" cy="1285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66A8C7A-2141-FE89-12ED-754693074363}"/>
              </a:ext>
            </a:extLst>
          </p:cNvPr>
          <p:cNvSpPr/>
          <p:nvPr/>
        </p:nvSpPr>
        <p:spPr>
          <a:xfrm>
            <a:off x="8696130" y="1257494"/>
            <a:ext cx="1300293" cy="129190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A471DB5-2F56-85D2-4E30-4E9DCB2D40C6}"/>
              </a:ext>
            </a:extLst>
          </p:cNvPr>
          <p:cNvSpPr/>
          <p:nvPr/>
        </p:nvSpPr>
        <p:spPr>
          <a:xfrm>
            <a:off x="8707633" y="3293222"/>
            <a:ext cx="1300293" cy="1291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74119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Yasmin Elisa Monterroso</dc:creator>
  <cp:lastModifiedBy>Yasmin Elisa Monterroso</cp:lastModifiedBy>
  <cp:revision>1</cp:revision>
  <dcterms:created xsi:type="dcterms:W3CDTF">2023-07-02T07:50:04Z</dcterms:created>
  <dcterms:modified xsi:type="dcterms:W3CDTF">2023-07-02T07:57:06Z</dcterms:modified>
</cp:coreProperties>
</file>