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80" r:id="rId19"/>
    <p:sldId id="283" r:id="rId20"/>
    <p:sldId id="284" r:id="rId21"/>
    <p:sldId id="285" r:id="rId22"/>
    <p:sldId id="286" r:id="rId23"/>
    <p:sldId id="623" r:id="rId24"/>
    <p:sldId id="287" r:id="rId25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80176-41D5-4E21-8642-E6079C6179A4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DDA5A-7E39-40BF-9C90-300CED37F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17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464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9646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464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9646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464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9646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464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464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2039" y="670179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9525">
            <a:solidFill>
              <a:srgbClr val="9B2D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32039" y="1491996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9525">
            <a:solidFill>
              <a:srgbClr val="9B2D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1535" y="933704"/>
            <a:ext cx="269875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9646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5885" y="2804109"/>
            <a:ext cx="6057900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54284" y="6772338"/>
            <a:ext cx="23241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96464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1100" y="1724025"/>
            <a:ext cx="5107305" cy="195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endParaRPr sz="6000" dirty="0"/>
          </a:p>
          <a:p>
            <a:pPr marR="12700" algn="ctr">
              <a:lnSpc>
                <a:spcPct val="100000"/>
              </a:lnSpc>
              <a:spcBef>
                <a:spcPts val="5"/>
              </a:spcBef>
            </a:pPr>
            <a:r>
              <a:rPr sz="6600" dirty="0">
                <a:solidFill>
                  <a:srgbClr val="000000"/>
                </a:solidFill>
              </a:rPr>
              <a:t>Heapsort</a:t>
            </a:r>
            <a:endParaRPr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1491996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9525">
            <a:solidFill>
              <a:srgbClr val="9B2D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6135" y="935227"/>
            <a:ext cx="5346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</a:t>
            </a:r>
            <a:r>
              <a:rPr dirty="0"/>
              <a:t>M</a:t>
            </a:r>
            <a:r>
              <a:rPr sz="2600" dirty="0"/>
              <a:t>AX</a:t>
            </a:r>
            <a:r>
              <a:rPr dirty="0"/>
              <a:t>‐H</a:t>
            </a:r>
            <a:r>
              <a:rPr sz="2600" dirty="0"/>
              <a:t>EAPIFY</a:t>
            </a:r>
            <a:r>
              <a:rPr sz="2600" spc="100" dirty="0"/>
              <a:t> </a:t>
            </a:r>
            <a:r>
              <a:rPr spc="-5" dirty="0"/>
              <a:t>procedure</a:t>
            </a:r>
            <a:r>
              <a:rPr sz="3150" spc="-7" baseline="-21164" dirty="0"/>
              <a:t>1/2</a:t>
            </a:r>
            <a:endParaRPr sz="3150" baseline="-21164"/>
          </a:p>
        </p:txBody>
      </p:sp>
      <p:sp>
        <p:nvSpPr>
          <p:cNvPr id="4" name="object 4"/>
          <p:cNvSpPr/>
          <p:nvPr/>
        </p:nvSpPr>
        <p:spPr>
          <a:xfrm>
            <a:off x="2949587" y="4887467"/>
            <a:ext cx="516255" cy="98425"/>
          </a:xfrm>
          <a:custGeom>
            <a:avLst/>
            <a:gdLst/>
            <a:ahLst/>
            <a:cxnLst/>
            <a:rect l="l" t="t" r="r" b="b"/>
            <a:pathLst>
              <a:path w="516254" h="98425">
                <a:moveTo>
                  <a:pt x="515873" y="0"/>
                </a:moveTo>
                <a:lnTo>
                  <a:pt x="0" y="98298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7683" y="4887467"/>
            <a:ext cx="518159" cy="98425"/>
          </a:xfrm>
          <a:custGeom>
            <a:avLst/>
            <a:gdLst/>
            <a:ahLst/>
            <a:cxnLst/>
            <a:rect l="l" t="t" r="r" b="b"/>
            <a:pathLst>
              <a:path w="518160" h="98425">
                <a:moveTo>
                  <a:pt x="0" y="0"/>
                </a:moveTo>
                <a:lnTo>
                  <a:pt x="518160" y="98298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4391" y="5316473"/>
            <a:ext cx="302260" cy="312420"/>
          </a:xfrm>
          <a:custGeom>
            <a:avLst/>
            <a:gdLst/>
            <a:ahLst/>
            <a:cxnLst/>
            <a:rect l="l" t="t" r="r" b="b"/>
            <a:pathLst>
              <a:path w="302260" h="312420">
                <a:moveTo>
                  <a:pt x="301752" y="0"/>
                </a:moveTo>
                <a:lnTo>
                  <a:pt x="0" y="31242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5317" y="5316473"/>
            <a:ext cx="303530" cy="312420"/>
          </a:xfrm>
          <a:custGeom>
            <a:avLst/>
            <a:gdLst/>
            <a:ahLst/>
            <a:cxnLst/>
            <a:rect l="l" t="t" r="r" b="b"/>
            <a:pathLst>
              <a:path w="303529" h="312420">
                <a:moveTo>
                  <a:pt x="0" y="0"/>
                </a:moveTo>
                <a:lnTo>
                  <a:pt x="303275" y="31242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2641" y="5316473"/>
            <a:ext cx="346075" cy="333375"/>
          </a:xfrm>
          <a:custGeom>
            <a:avLst/>
            <a:gdLst/>
            <a:ahLst/>
            <a:cxnLst/>
            <a:rect l="l" t="t" r="r" b="b"/>
            <a:pathLst>
              <a:path w="346075" h="333375">
                <a:moveTo>
                  <a:pt x="345948" y="0"/>
                </a:moveTo>
                <a:lnTo>
                  <a:pt x="0" y="332993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60811" y="5316473"/>
            <a:ext cx="337185" cy="333375"/>
          </a:xfrm>
          <a:custGeom>
            <a:avLst/>
            <a:gdLst/>
            <a:ahLst/>
            <a:cxnLst/>
            <a:rect l="l" t="t" r="r" b="b"/>
            <a:pathLst>
              <a:path w="337185" h="333375">
                <a:moveTo>
                  <a:pt x="0" y="0"/>
                </a:moveTo>
                <a:lnTo>
                  <a:pt x="336804" y="332993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2883" y="4570476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4" h="356870">
                <a:moveTo>
                  <a:pt x="179070" y="0"/>
                </a:moveTo>
                <a:lnTo>
                  <a:pt x="131409" y="6328"/>
                </a:lnTo>
                <a:lnTo>
                  <a:pt x="88617" y="24214"/>
                </a:lnTo>
                <a:lnTo>
                  <a:pt x="52387" y="52006"/>
                </a:lnTo>
                <a:lnTo>
                  <a:pt x="24412" y="88053"/>
                </a:lnTo>
                <a:lnTo>
                  <a:pt x="6385" y="130704"/>
                </a:lnTo>
                <a:lnTo>
                  <a:pt x="0" y="178308"/>
                </a:lnTo>
                <a:lnTo>
                  <a:pt x="6385" y="225647"/>
                </a:lnTo>
                <a:lnTo>
                  <a:pt x="24412" y="268224"/>
                </a:lnTo>
                <a:lnTo>
                  <a:pt x="52387" y="304323"/>
                </a:lnTo>
                <a:lnTo>
                  <a:pt x="88617" y="332232"/>
                </a:lnTo>
                <a:lnTo>
                  <a:pt x="131409" y="350234"/>
                </a:lnTo>
                <a:lnTo>
                  <a:pt x="179070" y="356615"/>
                </a:lnTo>
                <a:lnTo>
                  <a:pt x="226409" y="350234"/>
                </a:lnTo>
                <a:lnTo>
                  <a:pt x="268986" y="332231"/>
                </a:lnTo>
                <a:lnTo>
                  <a:pt x="305085" y="304323"/>
                </a:lnTo>
                <a:lnTo>
                  <a:pt x="332994" y="268224"/>
                </a:lnTo>
                <a:lnTo>
                  <a:pt x="350996" y="225647"/>
                </a:lnTo>
                <a:lnTo>
                  <a:pt x="357377" y="178308"/>
                </a:lnTo>
                <a:lnTo>
                  <a:pt x="350996" y="130704"/>
                </a:lnTo>
                <a:lnTo>
                  <a:pt x="332993" y="88053"/>
                </a:lnTo>
                <a:lnTo>
                  <a:pt x="305085" y="52006"/>
                </a:lnTo>
                <a:lnTo>
                  <a:pt x="268986" y="24214"/>
                </a:lnTo>
                <a:lnTo>
                  <a:pt x="226409" y="6328"/>
                </a:lnTo>
                <a:lnTo>
                  <a:pt x="179070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0517" y="4998720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69" h="357504">
                <a:moveTo>
                  <a:pt x="356615" y="178307"/>
                </a:moveTo>
                <a:lnTo>
                  <a:pt x="350287" y="130968"/>
                </a:lnTo>
                <a:lnTo>
                  <a:pt x="332401" y="88391"/>
                </a:lnTo>
                <a:lnTo>
                  <a:pt x="304609" y="52292"/>
                </a:lnTo>
                <a:lnTo>
                  <a:pt x="268562" y="24383"/>
                </a:lnTo>
                <a:lnTo>
                  <a:pt x="225911" y="6381"/>
                </a:lnTo>
                <a:lnTo>
                  <a:pt x="178307" y="0"/>
                </a:lnTo>
                <a:lnTo>
                  <a:pt x="130968" y="6381"/>
                </a:lnTo>
                <a:lnTo>
                  <a:pt x="88391" y="24384"/>
                </a:lnTo>
                <a:lnTo>
                  <a:pt x="52292" y="52292"/>
                </a:lnTo>
                <a:lnTo>
                  <a:pt x="24383" y="88392"/>
                </a:lnTo>
                <a:lnTo>
                  <a:pt x="6381" y="130968"/>
                </a:lnTo>
                <a:lnTo>
                  <a:pt x="0" y="178307"/>
                </a:lnTo>
                <a:lnTo>
                  <a:pt x="6381" y="225968"/>
                </a:lnTo>
                <a:lnTo>
                  <a:pt x="24383" y="268760"/>
                </a:lnTo>
                <a:lnTo>
                  <a:pt x="52292" y="304990"/>
                </a:lnTo>
                <a:lnTo>
                  <a:pt x="88391" y="332965"/>
                </a:lnTo>
                <a:lnTo>
                  <a:pt x="130968" y="350992"/>
                </a:lnTo>
                <a:lnTo>
                  <a:pt x="178307" y="357377"/>
                </a:lnTo>
                <a:lnTo>
                  <a:pt x="225911" y="350992"/>
                </a:lnTo>
                <a:lnTo>
                  <a:pt x="268562" y="332965"/>
                </a:lnTo>
                <a:lnTo>
                  <a:pt x="304609" y="304990"/>
                </a:lnTo>
                <a:lnTo>
                  <a:pt x="332401" y="268760"/>
                </a:lnTo>
                <a:lnTo>
                  <a:pt x="350287" y="225968"/>
                </a:lnTo>
                <a:lnTo>
                  <a:pt x="356615" y="178307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0517" y="4998720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69" h="357504">
                <a:moveTo>
                  <a:pt x="178307" y="0"/>
                </a:moveTo>
                <a:lnTo>
                  <a:pt x="130968" y="6381"/>
                </a:lnTo>
                <a:lnTo>
                  <a:pt x="88392" y="24384"/>
                </a:lnTo>
                <a:lnTo>
                  <a:pt x="52292" y="52292"/>
                </a:lnTo>
                <a:lnTo>
                  <a:pt x="24384" y="88391"/>
                </a:lnTo>
                <a:lnTo>
                  <a:pt x="6381" y="130968"/>
                </a:lnTo>
                <a:lnTo>
                  <a:pt x="0" y="178307"/>
                </a:lnTo>
                <a:lnTo>
                  <a:pt x="6381" y="225968"/>
                </a:lnTo>
                <a:lnTo>
                  <a:pt x="24383" y="268760"/>
                </a:lnTo>
                <a:lnTo>
                  <a:pt x="52292" y="304990"/>
                </a:lnTo>
                <a:lnTo>
                  <a:pt x="88391" y="332965"/>
                </a:lnTo>
                <a:lnTo>
                  <a:pt x="130968" y="350992"/>
                </a:lnTo>
                <a:lnTo>
                  <a:pt x="178307" y="357377"/>
                </a:lnTo>
                <a:lnTo>
                  <a:pt x="225911" y="350992"/>
                </a:lnTo>
                <a:lnTo>
                  <a:pt x="268562" y="332965"/>
                </a:lnTo>
                <a:lnTo>
                  <a:pt x="304609" y="304990"/>
                </a:lnTo>
                <a:lnTo>
                  <a:pt x="332401" y="268760"/>
                </a:lnTo>
                <a:lnTo>
                  <a:pt x="350287" y="225968"/>
                </a:lnTo>
                <a:lnTo>
                  <a:pt x="356615" y="178307"/>
                </a:lnTo>
                <a:lnTo>
                  <a:pt x="350287" y="130968"/>
                </a:lnTo>
                <a:lnTo>
                  <a:pt x="332401" y="88391"/>
                </a:lnTo>
                <a:lnTo>
                  <a:pt x="304609" y="52292"/>
                </a:lnTo>
                <a:lnTo>
                  <a:pt x="268562" y="24383"/>
                </a:lnTo>
                <a:lnTo>
                  <a:pt x="225911" y="6381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56011" y="4998720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9070" y="0"/>
                </a:moveTo>
                <a:lnTo>
                  <a:pt x="131409" y="6381"/>
                </a:lnTo>
                <a:lnTo>
                  <a:pt x="88617" y="24384"/>
                </a:lnTo>
                <a:lnTo>
                  <a:pt x="52387" y="52292"/>
                </a:lnTo>
                <a:lnTo>
                  <a:pt x="24412" y="88391"/>
                </a:lnTo>
                <a:lnTo>
                  <a:pt x="6385" y="130968"/>
                </a:lnTo>
                <a:lnTo>
                  <a:pt x="0" y="178307"/>
                </a:lnTo>
                <a:lnTo>
                  <a:pt x="6385" y="225968"/>
                </a:lnTo>
                <a:lnTo>
                  <a:pt x="24412" y="268760"/>
                </a:lnTo>
                <a:lnTo>
                  <a:pt x="52387" y="304990"/>
                </a:lnTo>
                <a:lnTo>
                  <a:pt x="88617" y="332965"/>
                </a:lnTo>
                <a:lnTo>
                  <a:pt x="131409" y="350992"/>
                </a:lnTo>
                <a:lnTo>
                  <a:pt x="179070" y="357377"/>
                </a:lnTo>
                <a:lnTo>
                  <a:pt x="226409" y="350992"/>
                </a:lnTo>
                <a:lnTo>
                  <a:pt x="268986" y="332965"/>
                </a:lnTo>
                <a:lnTo>
                  <a:pt x="305085" y="304990"/>
                </a:lnTo>
                <a:lnTo>
                  <a:pt x="332994" y="268760"/>
                </a:lnTo>
                <a:lnTo>
                  <a:pt x="350996" y="225968"/>
                </a:lnTo>
                <a:lnTo>
                  <a:pt x="357378" y="178307"/>
                </a:lnTo>
                <a:lnTo>
                  <a:pt x="350996" y="130968"/>
                </a:lnTo>
                <a:lnTo>
                  <a:pt x="332994" y="88391"/>
                </a:lnTo>
                <a:lnTo>
                  <a:pt x="305085" y="52292"/>
                </a:lnTo>
                <a:lnTo>
                  <a:pt x="268986" y="24383"/>
                </a:lnTo>
                <a:lnTo>
                  <a:pt x="226409" y="6381"/>
                </a:lnTo>
                <a:lnTo>
                  <a:pt x="179070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1511" y="5641847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9069" y="0"/>
                </a:moveTo>
                <a:lnTo>
                  <a:pt x="131409" y="6381"/>
                </a:lnTo>
                <a:lnTo>
                  <a:pt x="88617" y="24384"/>
                </a:lnTo>
                <a:lnTo>
                  <a:pt x="52387" y="52292"/>
                </a:lnTo>
                <a:lnTo>
                  <a:pt x="24412" y="88391"/>
                </a:lnTo>
                <a:lnTo>
                  <a:pt x="6385" y="130968"/>
                </a:lnTo>
                <a:lnTo>
                  <a:pt x="0" y="178307"/>
                </a:lnTo>
                <a:lnTo>
                  <a:pt x="6385" y="225968"/>
                </a:lnTo>
                <a:lnTo>
                  <a:pt x="24412" y="268760"/>
                </a:lnTo>
                <a:lnTo>
                  <a:pt x="52387" y="304990"/>
                </a:lnTo>
                <a:lnTo>
                  <a:pt x="88617" y="332965"/>
                </a:lnTo>
                <a:lnTo>
                  <a:pt x="131409" y="350992"/>
                </a:lnTo>
                <a:lnTo>
                  <a:pt x="179069" y="357377"/>
                </a:lnTo>
                <a:lnTo>
                  <a:pt x="226409" y="350992"/>
                </a:lnTo>
                <a:lnTo>
                  <a:pt x="268985" y="332965"/>
                </a:lnTo>
                <a:lnTo>
                  <a:pt x="305085" y="304990"/>
                </a:lnTo>
                <a:lnTo>
                  <a:pt x="332993" y="268760"/>
                </a:lnTo>
                <a:lnTo>
                  <a:pt x="350996" y="225968"/>
                </a:lnTo>
                <a:lnTo>
                  <a:pt x="357377" y="178307"/>
                </a:lnTo>
                <a:lnTo>
                  <a:pt x="350996" y="130968"/>
                </a:lnTo>
                <a:lnTo>
                  <a:pt x="332994" y="88392"/>
                </a:lnTo>
                <a:lnTo>
                  <a:pt x="305085" y="52292"/>
                </a:lnTo>
                <a:lnTo>
                  <a:pt x="268986" y="24384"/>
                </a:lnTo>
                <a:lnTo>
                  <a:pt x="226409" y="6381"/>
                </a:lnTo>
                <a:lnTo>
                  <a:pt x="179069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98761" y="5641847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9069" y="0"/>
                </a:moveTo>
                <a:lnTo>
                  <a:pt x="131409" y="6381"/>
                </a:lnTo>
                <a:lnTo>
                  <a:pt x="88617" y="24384"/>
                </a:lnTo>
                <a:lnTo>
                  <a:pt x="52387" y="52292"/>
                </a:lnTo>
                <a:lnTo>
                  <a:pt x="24412" y="88391"/>
                </a:lnTo>
                <a:lnTo>
                  <a:pt x="6385" y="130968"/>
                </a:lnTo>
                <a:lnTo>
                  <a:pt x="0" y="178307"/>
                </a:lnTo>
                <a:lnTo>
                  <a:pt x="6385" y="225968"/>
                </a:lnTo>
                <a:lnTo>
                  <a:pt x="24412" y="268760"/>
                </a:lnTo>
                <a:lnTo>
                  <a:pt x="52387" y="304990"/>
                </a:lnTo>
                <a:lnTo>
                  <a:pt x="88617" y="332965"/>
                </a:lnTo>
                <a:lnTo>
                  <a:pt x="131409" y="350992"/>
                </a:lnTo>
                <a:lnTo>
                  <a:pt x="179070" y="357377"/>
                </a:lnTo>
                <a:lnTo>
                  <a:pt x="226409" y="350992"/>
                </a:lnTo>
                <a:lnTo>
                  <a:pt x="268986" y="332965"/>
                </a:lnTo>
                <a:lnTo>
                  <a:pt x="305085" y="304990"/>
                </a:lnTo>
                <a:lnTo>
                  <a:pt x="332994" y="268760"/>
                </a:lnTo>
                <a:lnTo>
                  <a:pt x="350996" y="225968"/>
                </a:lnTo>
                <a:lnTo>
                  <a:pt x="357377" y="178307"/>
                </a:lnTo>
                <a:lnTo>
                  <a:pt x="350996" y="130968"/>
                </a:lnTo>
                <a:lnTo>
                  <a:pt x="332993" y="88392"/>
                </a:lnTo>
                <a:lnTo>
                  <a:pt x="305085" y="52292"/>
                </a:lnTo>
                <a:lnTo>
                  <a:pt x="268985" y="24384"/>
                </a:lnTo>
                <a:lnTo>
                  <a:pt x="226409" y="6381"/>
                </a:lnTo>
                <a:lnTo>
                  <a:pt x="179069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7767" y="5641847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70" h="357504">
                <a:moveTo>
                  <a:pt x="178307" y="0"/>
                </a:moveTo>
                <a:lnTo>
                  <a:pt x="130968" y="6381"/>
                </a:lnTo>
                <a:lnTo>
                  <a:pt x="88392" y="24384"/>
                </a:lnTo>
                <a:lnTo>
                  <a:pt x="52292" y="52292"/>
                </a:lnTo>
                <a:lnTo>
                  <a:pt x="24384" y="88391"/>
                </a:lnTo>
                <a:lnTo>
                  <a:pt x="6381" y="130968"/>
                </a:lnTo>
                <a:lnTo>
                  <a:pt x="0" y="178307"/>
                </a:lnTo>
                <a:lnTo>
                  <a:pt x="6381" y="225968"/>
                </a:lnTo>
                <a:lnTo>
                  <a:pt x="24384" y="268760"/>
                </a:lnTo>
                <a:lnTo>
                  <a:pt x="52292" y="304990"/>
                </a:lnTo>
                <a:lnTo>
                  <a:pt x="88392" y="332965"/>
                </a:lnTo>
                <a:lnTo>
                  <a:pt x="130968" y="350992"/>
                </a:lnTo>
                <a:lnTo>
                  <a:pt x="178308" y="357377"/>
                </a:lnTo>
                <a:lnTo>
                  <a:pt x="225911" y="350992"/>
                </a:lnTo>
                <a:lnTo>
                  <a:pt x="268562" y="332965"/>
                </a:lnTo>
                <a:lnTo>
                  <a:pt x="304609" y="304990"/>
                </a:lnTo>
                <a:lnTo>
                  <a:pt x="332401" y="268760"/>
                </a:lnTo>
                <a:lnTo>
                  <a:pt x="350287" y="225968"/>
                </a:lnTo>
                <a:lnTo>
                  <a:pt x="356615" y="178307"/>
                </a:lnTo>
                <a:lnTo>
                  <a:pt x="350287" y="130968"/>
                </a:lnTo>
                <a:lnTo>
                  <a:pt x="332401" y="88392"/>
                </a:lnTo>
                <a:lnTo>
                  <a:pt x="304609" y="52292"/>
                </a:lnTo>
                <a:lnTo>
                  <a:pt x="268562" y="24384"/>
                </a:lnTo>
                <a:lnTo>
                  <a:pt x="225911" y="6381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85017" y="5641847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70" h="357504">
                <a:moveTo>
                  <a:pt x="178307" y="0"/>
                </a:moveTo>
                <a:lnTo>
                  <a:pt x="130968" y="6381"/>
                </a:lnTo>
                <a:lnTo>
                  <a:pt x="88392" y="24384"/>
                </a:lnTo>
                <a:lnTo>
                  <a:pt x="52292" y="52292"/>
                </a:lnTo>
                <a:lnTo>
                  <a:pt x="24384" y="88391"/>
                </a:lnTo>
                <a:lnTo>
                  <a:pt x="6381" y="130968"/>
                </a:lnTo>
                <a:lnTo>
                  <a:pt x="0" y="178307"/>
                </a:lnTo>
                <a:lnTo>
                  <a:pt x="6381" y="225968"/>
                </a:lnTo>
                <a:lnTo>
                  <a:pt x="24384" y="268760"/>
                </a:lnTo>
                <a:lnTo>
                  <a:pt x="52292" y="304990"/>
                </a:lnTo>
                <a:lnTo>
                  <a:pt x="88392" y="332965"/>
                </a:lnTo>
                <a:lnTo>
                  <a:pt x="130968" y="350992"/>
                </a:lnTo>
                <a:lnTo>
                  <a:pt x="178308" y="357377"/>
                </a:lnTo>
                <a:lnTo>
                  <a:pt x="225911" y="350992"/>
                </a:lnTo>
                <a:lnTo>
                  <a:pt x="268562" y="332965"/>
                </a:lnTo>
                <a:lnTo>
                  <a:pt x="304609" y="304990"/>
                </a:lnTo>
                <a:lnTo>
                  <a:pt x="332401" y="268760"/>
                </a:lnTo>
                <a:lnTo>
                  <a:pt x="350287" y="225968"/>
                </a:lnTo>
                <a:lnTo>
                  <a:pt x="356615" y="178307"/>
                </a:lnTo>
                <a:lnTo>
                  <a:pt x="350287" y="130968"/>
                </a:lnTo>
                <a:lnTo>
                  <a:pt x="332401" y="88392"/>
                </a:lnTo>
                <a:lnTo>
                  <a:pt x="304609" y="52292"/>
                </a:lnTo>
                <a:lnTo>
                  <a:pt x="268562" y="24384"/>
                </a:lnTo>
                <a:lnTo>
                  <a:pt x="225911" y="6381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36711" y="6298691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9069" y="0"/>
                </a:moveTo>
                <a:lnTo>
                  <a:pt x="131409" y="6385"/>
                </a:lnTo>
                <a:lnTo>
                  <a:pt x="88617" y="24412"/>
                </a:lnTo>
                <a:lnTo>
                  <a:pt x="52387" y="52387"/>
                </a:lnTo>
                <a:lnTo>
                  <a:pt x="24412" y="88617"/>
                </a:lnTo>
                <a:lnTo>
                  <a:pt x="6385" y="131409"/>
                </a:lnTo>
                <a:lnTo>
                  <a:pt x="0" y="179070"/>
                </a:lnTo>
                <a:lnTo>
                  <a:pt x="6385" y="226409"/>
                </a:lnTo>
                <a:lnTo>
                  <a:pt x="24412" y="268986"/>
                </a:lnTo>
                <a:lnTo>
                  <a:pt x="52387" y="305085"/>
                </a:lnTo>
                <a:lnTo>
                  <a:pt x="88617" y="332993"/>
                </a:lnTo>
                <a:lnTo>
                  <a:pt x="131409" y="350996"/>
                </a:lnTo>
                <a:lnTo>
                  <a:pt x="179069" y="357378"/>
                </a:lnTo>
                <a:lnTo>
                  <a:pt x="226409" y="350996"/>
                </a:lnTo>
                <a:lnTo>
                  <a:pt x="268985" y="332993"/>
                </a:lnTo>
                <a:lnTo>
                  <a:pt x="305085" y="305085"/>
                </a:lnTo>
                <a:lnTo>
                  <a:pt x="332993" y="268986"/>
                </a:lnTo>
                <a:lnTo>
                  <a:pt x="350996" y="226409"/>
                </a:lnTo>
                <a:lnTo>
                  <a:pt x="357377" y="179070"/>
                </a:lnTo>
                <a:lnTo>
                  <a:pt x="350996" y="131409"/>
                </a:lnTo>
                <a:lnTo>
                  <a:pt x="332994" y="88617"/>
                </a:lnTo>
                <a:lnTo>
                  <a:pt x="305085" y="52387"/>
                </a:lnTo>
                <a:lnTo>
                  <a:pt x="268986" y="24412"/>
                </a:lnTo>
                <a:lnTo>
                  <a:pt x="226409" y="6385"/>
                </a:lnTo>
                <a:lnTo>
                  <a:pt x="179069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8869" y="6300215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69" h="357504">
                <a:moveTo>
                  <a:pt x="178307" y="0"/>
                </a:moveTo>
                <a:lnTo>
                  <a:pt x="130704" y="6385"/>
                </a:lnTo>
                <a:lnTo>
                  <a:pt x="88053" y="24412"/>
                </a:lnTo>
                <a:lnTo>
                  <a:pt x="52006" y="52387"/>
                </a:lnTo>
                <a:lnTo>
                  <a:pt x="24214" y="88617"/>
                </a:lnTo>
                <a:lnTo>
                  <a:pt x="6328" y="131409"/>
                </a:lnTo>
                <a:lnTo>
                  <a:pt x="0" y="179070"/>
                </a:lnTo>
                <a:lnTo>
                  <a:pt x="6328" y="226409"/>
                </a:lnTo>
                <a:lnTo>
                  <a:pt x="24214" y="268986"/>
                </a:lnTo>
                <a:lnTo>
                  <a:pt x="52006" y="305085"/>
                </a:lnTo>
                <a:lnTo>
                  <a:pt x="88053" y="332994"/>
                </a:lnTo>
                <a:lnTo>
                  <a:pt x="130704" y="350996"/>
                </a:lnTo>
                <a:lnTo>
                  <a:pt x="178307" y="357378"/>
                </a:lnTo>
                <a:lnTo>
                  <a:pt x="225647" y="350996"/>
                </a:lnTo>
                <a:lnTo>
                  <a:pt x="268223" y="332993"/>
                </a:lnTo>
                <a:lnTo>
                  <a:pt x="304323" y="305085"/>
                </a:lnTo>
                <a:lnTo>
                  <a:pt x="332231" y="268986"/>
                </a:lnTo>
                <a:lnTo>
                  <a:pt x="350234" y="226409"/>
                </a:lnTo>
                <a:lnTo>
                  <a:pt x="356616" y="179070"/>
                </a:lnTo>
                <a:lnTo>
                  <a:pt x="350234" y="131409"/>
                </a:lnTo>
                <a:lnTo>
                  <a:pt x="332232" y="88617"/>
                </a:lnTo>
                <a:lnTo>
                  <a:pt x="304323" y="52387"/>
                </a:lnTo>
                <a:lnTo>
                  <a:pt x="268224" y="24412"/>
                </a:lnTo>
                <a:lnTo>
                  <a:pt x="225647" y="6385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4837" y="6298691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9069" y="0"/>
                </a:moveTo>
                <a:lnTo>
                  <a:pt x="131409" y="6385"/>
                </a:lnTo>
                <a:lnTo>
                  <a:pt x="88617" y="24412"/>
                </a:lnTo>
                <a:lnTo>
                  <a:pt x="52387" y="52387"/>
                </a:lnTo>
                <a:lnTo>
                  <a:pt x="24412" y="88617"/>
                </a:lnTo>
                <a:lnTo>
                  <a:pt x="6385" y="131409"/>
                </a:lnTo>
                <a:lnTo>
                  <a:pt x="0" y="179070"/>
                </a:lnTo>
                <a:lnTo>
                  <a:pt x="6385" y="226409"/>
                </a:lnTo>
                <a:lnTo>
                  <a:pt x="24412" y="268986"/>
                </a:lnTo>
                <a:lnTo>
                  <a:pt x="52387" y="305085"/>
                </a:lnTo>
                <a:lnTo>
                  <a:pt x="88617" y="332993"/>
                </a:lnTo>
                <a:lnTo>
                  <a:pt x="131409" y="350996"/>
                </a:lnTo>
                <a:lnTo>
                  <a:pt x="179069" y="357378"/>
                </a:lnTo>
                <a:lnTo>
                  <a:pt x="226409" y="350996"/>
                </a:lnTo>
                <a:lnTo>
                  <a:pt x="268986" y="332993"/>
                </a:lnTo>
                <a:lnTo>
                  <a:pt x="305085" y="305085"/>
                </a:lnTo>
                <a:lnTo>
                  <a:pt x="332994" y="268986"/>
                </a:lnTo>
                <a:lnTo>
                  <a:pt x="350996" y="226409"/>
                </a:lnTo>
                <a:lnTo>
                  <a:pt x="357378" y="179070"/>
                </a:lnTo>
                <a:lnTo>
                  <a:pt x="350996" y="131409"/>
                </a:lnTo>
                <a:lnTo>
                  <a:pt x="332994" y="88617"/>
                </a:lnTo>
                <a:lnTo>
                  <a:pt x="305085" y="52387"/>
                </a:lnTo>
                <a:lnTo>
                  <a:pt x="268986" y="24412"/>
                </a:lnTo>
                <a:lnTo>
                  <a:pt x="226409" y="6385"/>
                </a:lnTo>
                <a:lnTo>
                  <a:pt x="179069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78443" y="5986271"/>
            <a:ext cx="215900" cy="312420"/>
          </a:xfrm>
          <a:custGeom>
            <a:avLst/>
            <a:gdLst/>
            <a:ahLst/>
            <a:cxnLst/>
            <a:rect l="l" t="t" r="r" b="b"/>
            <a:pathLst>
              <a:path w="215900" h="312420">
                <a:moveTo>
                  <a:pt x="215645" y="0"/>
                </a:moveTo>
                <a:lnTo>
                  <a:pt x="0" y="312419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96019" y="6009894"/>
            <a:ext cx="85725" cy="288925"/>
          </a:xfrm>
          <a:custGeom>
            <a:avLst/>
            <a:gdLst/>
            <a:ahLst/>
            <a:cxnLst/>
            <a:rect l="l" t="t" r="r" b="b"/>
            <a:pathLst>
              <a:path w="85725" h="288925">
                <a:moveTo>
                  <a:pt x="0" y="0"/>
                </a:moveTo>
                <a:lnTo>
                  <a:pt x="85343" y="288797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86569" y="6009894"/>
            <a:ext cx="144145" cy="288925"/>
          </a:xfrm>
          <a:custGeom>
            <a:avLst/>
            <a:gdLst/>
            <a:ahLst/>
            <a:cxnLst/>
            <a:rect l="l" t="t" r="r" b="b"/>
            <a:pathLst>
              <a:path w="144145" h="288925">
                <a:moveTo>
                  <a:pt x="144018" y="0"/>
                </a:moveTo>
                <a:lnTo>
                  <a:pt x="0" y="288797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8822" y="4887467"/>
            <a:ext cx="516255" cy="98425"/>
          </a:xfrm>
          <a:custGeom>
            <a:avLst/>
            <a:gdLst/>
            <a:ahLst/>
            <a:cxnLst/>
            <a:rect l="l" t="t" r="r" b="b"/>
            <a:pathLst>
              <a:path w="516254" h="98425">
                <a:moveTo>
                  <a:pt x="515874" y="0"/>
                </a:moveTo>
                <a:lnTo>
                  <a:pt x="0" y="9829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07693" y="4887467"/>
            <a:ext cx="517525" cy="98425"/>
          </a:xfrm>
          <a:custGeom>
            <a:avLst/>
            <a:gdLst/>
            <a:ahLst/>
            <a:cxnLst/>
            <a:rect l="l" t="t" r="r" b="b"/>
            <a:pathLst>
              <a:path w="517525" h="98425">
                <a:moveTo>
                  <a:pt x="0" y="0"/>
                </a:moveTo>
                <a:lnTo>
                  <a:pt x="517398" y="98298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13627" y="5316473"/>
            <a:ext cx="302260" cy="312420"/>
          </a:xfrm>
          <a:custGeom>
            <a:avLst/>
            <a:gdLst/>
            <a:ahLst/>
            <a:cxnLst/>
            <a:rect l="l" t="t" r="r" b="b"/>
            <a:pathLst>
              <a:path w="302259" h="312420">
                <a:moveTo>
                  <a:pt x="301764" y="0"/>
                </a:moveTo>
                <a:lnTo>
                  <a:pt x="0" y="31242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64565" y="5316473"/>
            <a:ext cx="303530" cy="312420"/>
          </a:xfrm>
          <a:custGeom>
            <a:avLst/>
            <a:gdLst/>
            <a:ahLst/>
            <a:cxnLst/>
            <a:rect l="l" t="t" r="r" b="b"/>
            <a:pathLst>
              <a:path w="303529" h="312420">
                <a:moveTo>
                  <a:pt x="0" y="0"/>
                </a:moveTo>
                <a:lnTo>
                  <a:pt x="303275" y="31242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51877" y="5316473"/>
            <a:ext cx="346075" cy="333375"/>
          </a:xfrm>
          <a:custGeom>
            <a:avLst/>
            <a:gdLst/>
            <a:ahLst/>
            <a:cxnLst/>
            <a:rect l="l" t="t" r="r" b="b"/>
            <a:pathLst>
              <a:path w="346075" h="333375">
                <a:moveTo>
                  <a:pt x="345948" y="0"/>
                </a:moveTo>
                <a:lnTo>
                  <a:pt x="0" y="332993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50046" y="5316473"/>
            <a:ext cx="337185" cy="333375"/>
          </a:xfrm>
          <a:custGeom>
            <a:avLst/>
            <a:gdLst/>
            <a:ahLst/>
            <a:cxnLst/>
            <a:rect l="l" t="t" r="r" b="b"/>
            <a:pathLst>
              <a:path w="337184" h="333375">
                <a:moveTo>
                  <a:pt x="0" y="0"/>
                </a:moveTo>
                <a:lnTo>
                  <a:pt x="336803" y="332993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02893" y="457047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178295" y="0"/>
                </a:moveTo>
                <a:lnTo>
                  <a:pt x="130961" y="6328"/>
                </a:lnTo>
                <a:lnTo>
                  <a:pt x="88388" y="24214"/>
                </a:lnTo>
                <a:lnTo>
                  <a:pt x="52290" y="52006"/>
                </a:lnTo>
                <a:lnTo>
                  <a:pt x="24383" y="88053"/>
                </a:lnTo>
                <a:lnTo>
                  <a:pt x="6381" y="130704"/>
                </a:lnTo>
                <a:lnTo>
                  <a:pt x="0" y="178308"/>
                </a:lnTo>
                <a:lnTo>
                  <a:pt x="6381" y="225647"/>
                </a:lnTo>
                <a:lnTo>
                  <a:pt x="24383" y="268224"/>
                </a:lnTo>
                <a:lnTo>
                  <a:pt x="52290" y="304323"/>
                </a:lnTo>
                <a:lnTo>
                  <a:pt x="88388" y="332232"/>
                </a:lnTo>
                <a:lnTo>
                  <a:pt x="130961" y="350234"/>
                </a:lnTo>
                <a:lnTo>
                  <a:pt x="178295" y="356615"/>
                </a:lnTo>
                <a:lnTo>
                  <a:pt x="225634" y="350234"/>
                </a:lnTo>
                <a:lnTo>
                  <a:pt x="268211" y="332231"/>
                </a:lnTo>
                <a:lnTo>
                  <a:pt x="304311" y="304323"/>
                </a:lnTo>
                <a:lnTo>
                  <a:pt x="332219" y="268224"/>
                </a:lnTo>
                <a:lnTo>
                  <a:pt x="350221" y="225647"/>
                </a:lnTo>
                <a:lnTo>
                  <a:pt x="356603" y="178308"/>
                </a:lnTo>
                <a:lnTo>
                  <a:pt x="350221" y="130704"/>
                </a:lnTo>
                <a:lnTo>
                  <a:pt x="332219" y="88053"/>
                </a:lnTo>
                <a:lnTo>
                  <a:pt x="304311" y="52006"/>
                </a:lnTo>
                <a:lnTo>
                  <a:pt x="268211" y="24214"/>
                </a:lnTo>
                <a:lnTo>
                  <a:pt x="225634" y="6328"/>
                </a:lnTo>
                <a:lnTo>
                  <a:pt x="178295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59765" y="4998720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295" y="0"/>
                </a:moveTo>
                <a:lnTo>
                  <a:pt x="130956" y="6381"/>
                </a:lnTo>
                <a:lnTo>
                  <a:pt x="88382" y="24384"/>
                </a:lnTo>
                <a:lnTo>
                  <a:pt x="52285" y="52292"/>
                </a:lnTo>
                <a:lnTo>
                  <a:pt x="24380" y="88391"/>
                </a:lnTo>
                <a:lnTo>
                  <a:pt x="6380" y="130968"/>
                </a:lnTo>
                <a:lnTo>
                  <a:pt x="0" y="178307"/>
                </a:lnTo>
                <a:lnTo>
                  <a:pt x="6380" y="225968"/>
                </a:lnTo>
                <a:lnTo>
                  <a:pt x="24380" y="268760"/>
                </a:lnTo>
                <a:lnTo>
                  <a:pt x="52285" y="304990"/>
                </a:lnTo>
                <a:lnTo>
                  <a:pt x="88382" y="332965"/>
                </a:lnTo>
                <a:lnTo>
                  <a:pt x="130956" y="350992"/>
                </a:lnTo>
                <a:lnTo>
                  <a:pt x="178295" y="357377"/>
                </a:lnTo>
                <a:lnTo>
                  <a:pt x="225956" y="350992"/>
                </a:lnTo>
                <a:lnTo>
                  <a:pt x="268750" y="332965"/>
                </a:lnTo>
                <a:lnTo>
                  <a:pt x="304984" y="304990"/>
                </a:lnTo>
                <a:lnTo>
                  <a:pt x="332962" y="268760"/>
                </a:lnTo>
                <a:lnTo>
                  <a:pt x="350991" y="225968"/>
                </a:lnTo>
                <a:lnTo>
                  <a:pt x="357377" y="178307"/>
                </a:lnTo>
                <a:lnTo>
                  <a:pt x="350991" y="130968"/>
                </a:lnTo>
                <a:lnTo>
                  <a:pt x="332962" y="88391"/>
                </a:lnTo>
                <a:lnTo>
                  <a:pt x="304984" y="52292"/>
                </a:lnTo>
                <a:lnTo>
                  <a:pt x="268750" y="24383"/>
                </a:lnTo>
                <a:lnTo>
                  <a:pt x="225956" y="6381"/>
                </a:lnTo>
                <a:lnTo>
                  <a:pt x="178295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45246" y="4998720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9082" y="0"/>
                </a:moveTo>
                <a:lnTo>
                  <a:pt x="131421" y="6381"/>
                </a:lnTo>
                <a:lnTo>
                  <a:pt x="88627" y="24384"/>
                </a:lnTo>
                <a:lnTo>
                  <a:pt x="52393" y="52292"/>
                </a:lnTo>
                <a:lnTo>
                  <a:pt x="24415" y="88391"/>
                </a:lnTo>
                <a:lnTo>
                  <a:pt x="6386" y="130968"/>
                </a:lnTo>
                <a:lnTo>
                  <a:pt x="0" y="178307"/>
                </a:lnTo>
                <a:lnTo>
                  <a:pt x="6386" y="225968"/>
                </a:lnTo>
                <a:lnTo>
                  <a:pt x="24415" y="268760"/>
                </a:lnTo>
                <a:lnTo>
                  <a:pt x="52393" y="304990"/>
                </a:lnTo>
                <a:lnTo>
                  <a:pt x="88627" y="332965"/>
                </a:lnTo>
                <a:lnTo>
                  <a:pt x="131421" y="350992"/>
                </a:lnTo>
                <a:lnTo>
                  <a:pt x="179082" y="357377"/>
                </a:lnTo>
                <a:lnTo>
                  <a:pt x="226421" y="350992"/>
                </a:lnTo>
                <a:lnTo>
                  <a:pt x="268995" y="332965"/>
                </a:lnTo>
                <a:lnTo>
                  <a:pt x="305092" y="304990"/>
                </a:lnTo>
                <a:lnTo>
                  <a:pt x="332997" y="268760"/>
                </a:lnTo>
                <a:lnTo>
                  <a:pt x="350997" y="225968"/>
                </a:lnTo>
                <a:lnTo>
                  <a:pt x="357377" y="178307"/>
                </a:lnTo>
                <a:lnTo>
                  <a:pt x="350997" y="130968"/>
                </a:lnTo>
                <a:lnTo>
                  <a:pt x="332997" y="88391"/>
                </a:lnTo>
                <a:lnTo>
                  <a:pt x="305092" y="52292"/>
                </a:lnTo>
                <a:lnTo>
                  <a:pt x="268995" y="24383"/>
                </a:lnTo>
                <a:lnTo>
                  <a:pt x="226421" y="6381"/>
                </a:lnTo>
                <a:lnTo>
                  <a:pt x="17908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30759" y="5641847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9070" y="0"/>
                </a:moveTo>
                <a:lnTo>
                  <a:pt x="131405" y="6381"/>
                </a:lnTo>
                <a:lnTo>
                  <a:pt x="88612" y="24384"/>
                </a:lnTo>
                <a:lnTo>
                  <a:pt x="52382" y="52292"/>
                </a:lnTo>
                <a:lnTo>
                  <a:pt x="24409" y="88391"/>
                </a:lnTo>
                <a:lnTo>
                  <a:pt x="6384" y="130968"/>
                </a:lnTo>
                <a:lnTo>
                  <a:pt x="0" y="178307"/>
                </a:lnTo>
                <a:lnTo>
                  <a:pt x="6384" y="225968"/>
                </a:lnTo>
                <a:lnTo>
                  <a:pt x="24409" y="268760"/>
                </a:lnTo>
                <a:lnTo>
                  <a:pt x="52382" y="304990"/>
                </a:lnTo>
                <a:lnTo>
                  <a:pt x="88612" y="332965"/>
                </a:lnTo>
                <a:lnTo>
                  <a:pt x="131405" y="350992"/>
                </a:lnTo>
                <a:lnTo>
                  <a:pt x="179070" y="357377"/>
                </a:lnTo>
                <a:lnTo>
                  <a:pt x="226408" y="350992"/>
                </a:lnTo>
                <a:lnTo>
                  <a:pt x="268982" y="332965"/>
                </a:lnTo>
                <a:lnTo>
                  <a:pt x="305079" y="304990"/>
                </a:lnTo>
                <a:lnTo>
                  <a:pt x="332984" y="268760"/>
                </a:lnTo>
                <a:lnTo>
                  <a:pt x="350984" y="225968"/>
                </a:lnTo>
                <a:lnTo>
                  <a:pt x="357365" y="178307"/>
                </a:lnTo>
                <a:lnTo>
                  <a:pt x="350984" y="130968"/>
                </a:lnTo>
                <a:lnTo>
                  <a:pt x="332984" y="88392"/>
                </a:lnTo>
                <a:lnTo>
                  <a:pt x="305079" y="52292"/>
                </a:lnTo>
                <a:lnTo>
                  <a:pt x="268982" y="24384"/>
                </a:lnTo>
                <a:lnTo>
                  <a:pt x="226408" y="6381"/>
                </a:lnTo>
                <a:lnTo>
                  <a:pt x="179070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87996" y="5641847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9082" y="0"/>
                </a:moveTo>
                <a:lnTo>
                  <a:pt x="131421" y="6381"/>
                </a:lnTo>
                <a:lnTo>
                  <a:pt x="88627" y="24384"/>
                </a:lnTo>
                <a:lnTo>
                  <a:pt x="52393" y="52292"/>
                </a:lnTo>
                <a:lnTo>
                  <a:pt x="24415" y="88391"/>
                </a:lnTo>
                <a:lnTo>
                  <a:pt x="6386" y="130968"/>
                </a:lnTo>
                <a:lnTo>
                  <a:pt x="0" y="178307"/>
                </a:lnTo>
                <a:lnTo>
                  <a:pt x="6386" y="225968"/>
                </a:lnTo>
                <a:lnTo>
                  <a:pt x="24415" y="268760"/>
                </a:lnTo>
                <a:lnTo>
                  <a:pt x="52393" y="304990"/>
                </a:lnTo>
                <a:lnTo>
                  <a:pt x="88627" y="332965"/>
                </a:lnTo>
                <a:lnTo>
                  <a:pt x="131421" y="350992"/>
                </a:lnTo>
                <a:lnTo>
                  <a:pt x="179082" y="357377"/>
                </a:lnTo>
                <a:lnTo>
                  <a:pt x="226421" y="350992"/>
                </a:lnTo>
                <a:lnTo>
                  <a:pt x="268995" y="332965"/>
                </a:lnTo>
                <a:lnTo>
                  <a:pt x="305092" y="304990"/>
                </a:lnTo>
                <a:lnTo>
                  <a:pt x="332997" y="268760"/>
                </a:lnTo>
                <a:lnTo>
                  <a:pt x="350997" y="225968"/>
                </a:lnTo>
                <a:lnTo>
                  <a:pt x="357377" y="178307"/>
                </a:lnTo>
                <a:lnTo>
                  <a:pt x="350997" y="130968"/>
                </a:lnTo>
                <a:lnTo>
                  <a:pt x="332997" y="88392"/>
                </a:lnTo>
                <a:lnTo>
                  <a:pt x="305092" y="52292"/>
                </a:lnTo>
                <a:lnTo>
                  <a:pt x="268995" y="24384"/>
                </a:lnTo>
                <a:lnTo>
                  <a:pt x="226421" y="6381"/>
                </a:lnTo>
                <a:lnTo>
                  <a:pt x="17908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17015" y="5641847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308" y="0"/>
                </a:moveTo>
                <a:lnTo>
                  <a:pt x="130964" y="6381"/>
                </a:lnTo>
                <a:lnTo>
                  <a:pt x="88386" y="24384"/>
                </a:lnTo>
                <a:lnTo>
                  <a:pt x="52287" y="52292"/>
                </a:lnTo>
                <a:lnTo>
                  <a:pt x="24381" y="88391"/>
                </a:lnTo>
                <a:lnTo>
                  <a:pt x="6380" y="130968"/>
                </a:lnTo>
                <a:lnTo>
                  <a:pt x="0" y="178307"/>
                </a:lnTo>
                <a:lnTo>
                  <a:pt x="6380" y="225968"/>
                </a:lnTo>
                <a:lnTo>
                  <a:pt x="24381" y="268760"/>
                </a:lnTo>
                <a:lnTo>
                  <a:pt x="52287" y="304990"/>
                </a:lnTo>
                <a:lnTo>
                  <a:pt x="88386" y="332965"/>
                </a:lnTo>
                <a:lnTo>
                  <a:pt x="130964" y="350992"/>
                </a:lnTo>
                <a:lnTo>
                  <a:pt x="178308" y="357377"/>
                </a:lnTo>
                <a:lnTo>
                  <a:pt x="225963" y="350992"/>
                </a:lnTo>
                <a:lnTo>
                  <a:pt x="268754" y="332965"/>
                </a:lnTo>
                <a:lnTo>
                  <a:pt x="304985" y="304990"/>
                </a:lnTo>
                <a:lnTo>
                  <a:pt x="332962" y="268760"/>
                </a:lnTo>
                <a:lnTo>
                  <a:pt x="350991" y="225968"/>
                </a:lnTo>
                <a:lnTo>
                  <a:pt x="357377" y="178307"/>
                </a:lnTo>
                <a:lnTo>
                  <a:pt x="350991" y="130968"/>
                </a:lnTo>
                <a:lnTo>
                  <a:pt x="332962" y="88392"/>
                </a:lnTo>
                <a:lnTo>
                  <a:pt x="304985" y="52292"/>
                </a:lnTo>
                <a:lnTo>
                  <a:pt x="268754" y="24384"/>
                </a:lnTo>
                <a:lnTo>
                  <a:pt x="225963" y="6381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74265" y="5641847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308" y="0"/>
                </a:moveTo>
                <a:lnTo>
                  <a:pt x="130964" y="6381"/>
                </a:lnTo>
                <a:lnTo>
                  <a:pt x="88386" y="24384"/>
                </a:lnTo>
                <a:lnTo>
                  <a:pt x="52287" y="52292"/>
                </a:lnTo>
                <a:lnTo>
                  <a:pt x="24381" y="88391"/>
                </a:lnTo>
                <a:lnTo>
                  <a:pt x="6380" y="130968"/>
                </a:lnTo>
                <a:lnTo>
                  <a:pt x="0" y="178307"/>
                </a:lnTo>
                <a:lnTo>
                  <a:pt x="6380" y="225968"/>
                </a:lnTo>
                <a:lnTo>
                  <a:pt x="24381" y="268760"/>
                </a:lnTo>
                <a:lnTo>
                  <a:pt x="52287" y="304990"/>
                </a:lnTo>
                <a:lnTo>
                  <a:pt x="88386" y="332965"/>
                </a:lnTo>
                <a:lnTo>
                  <a:pt x="130964" y="350992"/>
                </a:lnTo>
                <a:lnTo>
                  <a:pt x="178308" y="357377"/>
                </a:lnTo>
                <a:lnTo>
                  <a:pt x="225963" y="350992"/>
                </a:lnTo>
                <a:lnTo>
                  <a:pt x="268754" y="332965"/>
                </a:lnTo>
                <a:lnTo>
                  <a:pt x="304985" y="304990"/>
                </a:lnTo>
                <a:lnTo>
                  <a:pt x="332962" y="268760"/>
                </a:lnTo>
                <a:lnTo>
                  <a:pt x="350991" y="225968"/>
                </a:lnTo>
                <a:lnTo>
                  <a:pt x="357377" y="178307"/>
                </a:lnTo>
                <a:lnTo>
                  <a:pt x="350991" y="130968"/>
                </a:lnTo>
                <a:lnTo>
                  <a:pt x="332962" y="88392"/>
                </a:lnTo>
                <a:lnTo>
                  <a:pt x="304985" y="52292"/>
                </a:lnTo>
                <a:lnTo>
                  <a:pt x="268754" y="24384"/>
                </a:lnTo>
                <a:lnTo>
                  <a:pt x="225963" y="6381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25959" y="6298691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9070" y="0"/>
                </a:moveTo>
                <a:lnTo>
                  <a:pt x="131409" y="6385"/>
                </a:lnTo>
                <a:lnTo>
                  <a:pt x="88617" y="24412"/>
                </a:lnTo>
                <a:lnTo>
                  <a:pt x="52387" y="52387"/>
                </a:lnTo>
                <a:lnTo>
                  <a:pt x="24412" y="88617"/>
                </a:lnTo>
                <a:lnTo>
                  <a:pt x="6385" y="131409"/>
                </a:lnTo>
                <a:lnTo>
                  <a:pt x="0" y="179070"/>
                </a:lnTo>
                <a:lnTo>
                  <a:pt x="6385" y="226409"/>
                </a:lnTo>
                <a:lnTo>
                  <a:pt x="24412" y="268986"/>
                </a:lnTo>
                <a:lnTo>
                  <a:pt x="52387" y="305085"/>
                </a:lnTo>
                <a:lnTo>
                  <a:pt x="88617" y="332994"/>
                </a:lnTo>
                <a:lnTo>
                  <a:pt x="131409" y="350996"/>
                </a:lnTo>
                <a:lnTo>
                  <a:pt x="179070" y="357378"/>
                </a:lnTo>
                <a:lnTo>
                  <a:pt x="226408" y="350996"/>
                </a:lnTo>
                <a:lnTo>
                  <a:pt x="268982" y="332994"/>
                </a:lnTo>
                <a:lnTo>
                  <a:pt x="305079" y="305085"/>
                </a:lnTo>
                <a:lnTo>
                  <a:pt x="332984" y="268986"/>
                </a:lnTo>
                <a:lnTo>
                  <a:pt x="350984" y="226409"/>
                </a:lnTo>
                <a:lnTo>
                  <a:pt x="357365" y="179070"/>
                </a:lnTo>
                <a:lnTo>
                  <a:pt x="350984" y="131409"/>
                </a:lnTo>
                <a:lnTo>
                  <a:pt x="332984" y="88617"/>
                </a:lnTo>
                <a:lnTo>
                  <a:pt x="305079" y="52387"/>
                </a:lnTo>
                <a:lnTo>
                  <a:pt x="268982" y="24412"/>
                </a:lnTo>
                <a:lnTo>
                  <a:pt x="226408" y="6385"/>
                </a:lnTo>
                <a:lnTo>
                  <a:pt x="179070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28117" y="6300215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70" h="357504">
                <a:moveTo>
                  <a:pt x="178295" y="0"/>
                </a:moveTo>
                <a:lnTo>
                  <a:pt x="130961" y="6385"/>
                </a:lnTo>
                <a:lnTo>
                  <a:pt x="88388" y="24412"/>
                </a:lnTo>
                <a:lnTo>
                  <a:pt x="52290" y="52387"/>
                </a:lnTo>
                <a:lnTo>
                  <a:pt x="24383" y="88617"/>
                </a:lnTo>
                <a:lnTo>
                  <a:pt x="6381" y="131409"/>
                </a:lnTo>
                <a:lnTo>
                  <a:pt x="0" y="179070"/>
                </a:lnTo>
                <a:lnTo>
                  <a:pt x="6381" y="226409"/>
                </a:lnTo>
                <a:lnTo>
                  <a:pt x="24383" y="268986"/>
                </a:lnTo>
                <a:lnTo>
                  <a:pt x="52290" y="305085"/>
                </a:lnTo>
                <a:lnTo>
                  <a:pt x="88388" y="332994"/>
                </a:lnTo>
                <a:lnTo>
                  <a:pt x="130961" y="350996"/>
                </a:lnTo>
                <a:lnTo>
                  <a:pt x="178295" y="357378"/>
                </a:lnTo>
                <a:lnTo>
                  <a:pt x="225899" y="350996"/>
                </a:lnTo>
                <a:lnTo>
                  <a:pt x="268549" y="332994"/>
                </a:lnTo>
                <a:lnTo>
                  <a:pt x="304596" y="305085"/>
                </a:lnTo>
                <a:lnTo>
                  <a:pt x="332388" y="268986"/>
                </a:lnTo>
                <a:lnTo>
                  <a:pt x="350274" y="226409"/>
                </a:lnTo>
                <a:lnTo>
                  <a:pt x="356603" y="179070"/>
                </a:lnTo>
                <a:lnTo>
                  <a:pt x="350274" y="131409"/>
                </a:lnTo>
                <a:lnTo>
                  <a:pt x="332388" y="88617"/>
                </a:lnTo>
                <a:lnTo>
                  <a:pt x="304596" y="52387"/>
                </a:lnTo>
                <a:lnTo>
                  <a:pt x="268549" y="24412"/>
                </a:lnTo>
                <a:lnTo>
                  <a:pt x="225899" y="6385"/>
                </a:lnTo>
                <a:lnTo>
                  <a:pt x="178295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34072" y="6298691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9082" y="0"/>
                </a:moveTo>
                <a:lnTo>
                  <a:pt x="131421" y="6385"/>
                </a:lnTo>
                <a:lnTo>
                  <a:pt x="88627" y="24412"/>
                </a:lnTo>
                <a:lnTo>
                  <a:pt x="52393" y="52387"/>
                </a:lnTo>
                <a:lnTo>
                  <a:pt x="24415" y="88617"/>
                </a:lnTo>
                <a:lnTo>
                  <a:pt x="6386" y="131409"/>
                </a:lnTo>
                <a:lnTo>
                  <a:pt x="0" y="179070"/>
                </a:lnTo>
                <a:lnTo>
                  <a:pt x="6386" y="226409"/>
                </a:lnTo>
                <a:lnTo>
                  <a:pt x="24415" y="268986"/>
                </a:lnTo>
                <a:lnTo>
                  <a:pt x="52393" y="305085"/>
                </a:lnTo>
                <a:lnTo>
                  <a:pt x="88627" y="332994"/>
                </a:lnTo>
                <a:lnTo>
                  <a:pt x="131421" y="350996"/>
                </a:lnTo>
                <a:lnTo>
                  <a:pt x="179082" y="357378"/>
                </a:lnTo>
                <a:lnTo>
                  <a:pt x="226421" y="350996"/>
                </a:lnTo>
                <a:lnTo>
                  <a:pt x="268995" y="332994"/>
                </a:lnTo>
                <a:lnTo>
                  <a:pt x="305092" y="305085"/>
                </a:lnTo>
                <a:lnTo>
                  <a:pt x="332997" y="268986"/>
                </a:lnTo>
                <a:lnTo>
                  <a:pt x="350997" y="226409"/>
                </a:lnTo>
                <a:lnTo>
                  <a:pt x="357377" y="179070"/>
                </a:lnTo>
                <a:lnTo>
                  <a:pt x="350997" y="131409"/>
                </a:lnTo>
                <a:lnTo>
                  <a:pt x="332997" y="88617"/>
                </a:lnTo>
                <a:lnTo>
                  <a:pt x="305092" y="52387"/>
                </a:lnTo>
                <a:lnTo>
                  <a:pt x="268995" y="24412"/>
                </a:lnTo>
                <a:lnTo>
                  <a:pt x="226421" y="6385"/>
                </a:lnTo>
                <a:lnTo>
                  <a:pt x="179082" y="0"/>
                </a:lnTo>
                <a:close/>
              </a:path>
            </a:pathLst>
          </a:custGeom>
          <a:ln w="25399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67691" y="5986271"/>
            <a:ext cx="215900" cy="312420"/>
          </a:xfrm>
          <a:custGeom>
            <a:avLst/>
            <a:gdLst/>
            <a:ahLst/>
            <a:cxnLst/>
            <a:rect l="l" t="t" r="r" b="b"/>
            <a:pathLst>
              <a:path w="215900" h="312420">
                <a:moveTo>
                  <a:pt x="215633" y="0"/>
                </a:moveTo>
                <a:lnTo>
                  <a:pt x="0" y="312419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85267" y="6009894"/>
            <a:ext cx="85725" cy="288925"/>
          </a:xfrm>
          <a:custGeom>
            <a:avLst/>
            <a:gdLst/>
            <a:ahLst/>
            <a:cxnLst/>
            <a:rect l="l" t="t" r="r" b="b"/>
            <a:pathLst>
              <a:path w="85725" h="288925">
                <a:moveTo>
                  <a:pt x="0" y="0"/>
                </a:moveTo>
                <a:lnTo>
                  <a:pt x="85331" y="288797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75817" y="6009894"/>
            <a:ext cx="144145" cy="288925"/>
          </a:xfrm>
          <a:custGeom>
            <a:avLst/>
            <a:gdLst/>
            <a:ahLst/>
            <a:cxnLst/>
            <a:rect l="l" t="t" r="r" b="b"/>
            <a:pathLst>
              <a:path w="144145" h="288925">
                <a:moveTo>
                  <a:pt x="144005" y="0"/>
                </a:moveTo>
                <a:lnTo>
                  <a:pt x="0" y="288797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311535" y="1581403"/>
            <a:ext cx="7915909" cy="296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AX</a:t>
            </a:r>
            <a:r>
              <a:rPr sz="2400" spc="-5" dirty="0">
                <a:latin typeface="Calibri"/>
                <a:cs typeface="Calibri"/>
              </a:rPr>
              <a:t>‐H</a:t>
            </a:r>
            <a:r>
              <a:rPr sz="2000" spc="-5" dirty="0">
                <a:latin typeface="Calibri"/>
                <a:cs typeface="Calibri"/>
              </a:rPr>
              <a:t>EAPIFY </a:t>
            </a:r>
            <a:r>
              <a:rPr sz="2400" dirty="0">
                <a:latin typeface="Calibri"/>
                <a:cs typeface="Calibri"/>
              </a:rPr>
              <a:t>is an </a:t>
            </a:r>
            <a:r>
              <a:rPr sz="2400" spc="-5" dirty="0">
                <a:latin typeface="Calibri"/>
                <a:cs typeface="Calibri"/>
              </a:rPr>
              <a:t>important subroutine for </a:t>
            </a:r>
            <a:r>
              <a:rPr sz="2400" dirty="0">
                <a:latin typeface="Calibri"/>
                <a:cs typeface="Calibri"/>
              </a:rPr>
              <a:t>manipulating </a:t>
            </a:r>
            <a:r>
              <a:rPr sz="2400" spc="-5" dirty="0">
                <a:latin typeface="Calibri"/>
                <a:cs typeface="Calibri"/>
              </a:rPr>
              <a:t>max  </a:t>
            </a:r>
            <a:r>
              <a:rPr sz="2400" dirty="0">
                <a:latin typeface="Calibri"/>
                <a:cs typeface="Calibri"/>
              </a:rPr>
              <a:t>heaps.</a:t>
            </a:r>
            <a:endParaRPr sz="24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09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Input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: an array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and an index </a:t>
            </a:r>
            <a:r>
              <a:rPr sz="2200" i="1" dirty="0">
                <a:solidFill>
                  <a:srgbClr val="696464"/>
                </a:solidFill>
                <a:latin typeface="Calibri"/>
                <a:cs typeface="Calibri"/>
              </a:rPr>
              <a:t>i</a:t>
            </a:r>
            <a:endParaRPr sz="22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00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Output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: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subtree rooted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at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index </a:t>
            </a:r>
            <a:r>
              <a:rPr sz="2200" i="1" dirty="0">
                <a:solidFill>
                  <a:srgbClr val="696464"/>
                </a:solidFill>
                <a:latin typeface="Calibri"/>
                <a:cs typeface="Calibri"/>
              </a:rPr>
              <a:t>i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becomes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a max</a:t>
            </a:r>
            <a:r>
              <a:rPr sz="2200" spc="-15" dirty="0">
                <a:solidFill>
                  <a:srgbClr val="696464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heap</a:t>
            </a:r>
            <a:endParaRPr sz="2200">
              <a:latin typeface="Calibri"/>
              <a:cs typeface="Calibri"/>
            </a:endParaRPr>
          </a:p>
          <a:p>
            <a:pPr marL="1624965" marR="378460" indent="-1338580">
              <a:lnSpc>
                <a:spcPct val="100699"/>
              </a:lnSpc>
              <a:spcBef>
                <a:spcPts val="450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Assume</a:t>
            </a:r>
            <a:r>
              <a:rPr sz="2100" spc="-5" dirty="0">
                <a:solidFill>
                  <a:srgbClr val="696464"/>
                </a:solidFill>
                <a:latin typeface="Calibri"/>
                <a:cs typeface="Calibri"/>
              </a:rPr>
              <a:t>: the binary </a:t>
            </a:r>
            <a:r>
              <a:rPr sz="2100" dirty="0">
                <a:solidFill>
                  <a:srgbClr val="696464"/>
                </a:solidFill>
                <a:latin typeface="Calibri"/>
                <a:cs typeface="Calibri"/>
              </a:rPr>
              <a:t>trees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rooted at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696464"/>
                </a:solidFill>
                <a:latin typeface="Calibri"/>
                <a:cs typeface="Calibri"/>
              </a:rPr>
              <a:t>EFT</a:t>
            </a:r>
            <a:r>
              <a:rPr sz="2400" spc="-5" dirty="0">
                <a:solidFill>
                  <a:srgbClr val="696464"/>
                </a:solidFill>
                <a:latin typeface="Calibri"/>
                <a:cs typeface="Calibri"/>
              </a:rPr>
              <a:t>(</a:t>
            </a:r>
            <a:r>
              <a:rPr sz="2400" i="1" spc="-5" dirty="0">
                <a:solidFill>
                  <a:srgbClr val="696464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696464"/>
                </a:solidFill>
                <a:latin typeface="Calibri"/>
                <a:cs typeface="Calibri"/>
              </a:rPr>
              <a:t>)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and R</a:t>
            </a:r>
            <a:r>
              <a:rPr sz="1800" spc="-5" dirty="0">
                <a:solidFill>
                  <a:srgbClr val="696464"/>
                </a:solidFill>
                <a:latin typeface="Calibri"/>
                <a:cs typeface="Calibri"/>
              </a:rPr>
              <a:t>IGHT</a:t>
            </a:r>
            <a:r>
              <a:rPr sz="2400" spc="-5" dirty="0">
                <a:solidFill>
                  <a:srgbClr val="696464"/>
                </a:solidFill>
                <a:latin typeface="Calibri"/>
                <a:cs typeface="Calibri"/>
              </a:rPr>
              <a:t>(</a:t>
            </a:r>
            <a:r>
              <a:rPr sz="2400" i="1" spc="-5" dirty="0">
                <a:solidFill>
                  <a:srgbClr val="696464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696464"/>
                </a:solidFill>
                <a:latin typeface="Calibri"/>
                <a:cs typeface="Calibri"/>
              </a:rPr>
              <a:t>)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are  max‐heaps, </a:t>
            </a:r>
            <a:r>
              <a:rPr sz="2200" spc="-10" dirty="0">
                <a:solidFill>
                  <a:srgbClr val="696464"/>
                </a:solidFill>
                <a:latin typeface="Calibri"/>
                <a:cs typeface="Calibri"/>
              </a:rPr>
              <a:t>but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A[i] may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be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smaller than its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children</a:t>
            </a:r>
            <a:endParaRPr sz="22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00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Method</a:t>
            </a:r>
            <a:r>
              <a:rPr sz="2100" spc="-5" dirty="0">
                <a:solidFill>
                  <a:srgbClr val="696464"/>
                </a:solidFill>
                <a:latin typeface="Calibri"/>
                <a:cs typeface="Calibri"/>
              </a:rPr>
              <a:t>: </a:t>
            </a:r>
            <a:r>
              <a:rPr sz="2100" dirty="0">
                <a:solidFill>
                  <a:srgbClr val="696464"/>
                </a:solidFill>
                <a:latin typeface="Calibri"/>
                <a:cs typeface="Calibri"/>
              </a:rPr>
              <a:t>let </a:t>
            </a:r>
            <a:r>
              <a:rPr sz="2100" spc="-5" dirty="0">
                <a:solidFill>
                  <a:srgbClr val="696464"/>
                </a:solidFill>
                <a:latin typeface="Calibri"/>
                <a:cs typeface="Calibri"/>
              </a:rPr>
              <a:t>the </a:t>
            </a:r>
            <a:r>
              <a:rPr sz="2100" dirty="0">
                <a:solidFill>
                  <a:srgbClr val="696464"/>
                </a:solidFill>
                <a:latin typeface="Calibri"/>
                <a:cs typeface="Calibri"/>
              </a:rPr>
              <a:t>value at A[i] </a:t>
            </a:r>
            <a:r>
              <a:rPr sz="2100" spc="-5" dirty="0">
                <a:solidFill>
                  <a:srgbClr val="696464"/>
                </a:solidFill>
                <a:latin typeface="Calibri"/>
                <a:cs typeface="Calibri"/>
              </a:rPr>
              <a:t>“float down” in the</a:t>
            </a:r>
            <a:r>
              <a:rPr sz="2100" spc="-20" dirty="0">
                <a:solidFill>
                  <a:srgbClr val="696464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96464"/>
                </a:solidFill>
                <a:latin typeface="Calibri"/>
                <a:cs typeface="Calibri"/>
              </a:rPr>
              <a:t>max‐heap</a:t>
            </a:r>
            <a:endParaRPr sz="2100">
              <a:latin typeface="Calibri"/>
              <a:cs typeface="Calibri"/>
            </a:endParaRPr>
          </a:p>
          <a:p>
            <a:pPr marL="2390775">
              <a:lnSpc>
                <a:spcPct val="100000"/>
              </a:lnSpc>
              <a:spcBef>
                <a:spcPts val="245"/>
              </a:spcBef>
              <a:tabLst>
                <a:tab pos="6151245" algn="l"/>
              </a:tabLst>
            </a:pPr>
            <a:r>
              <a:rPr sz="1400" spc="-5" dirty="0">
                <a:latin typeface="Calibri"/>
                <a:cs typeface="Calibri"/>
              </a:rPr>
              <a:t>1	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27355" y="4592066"/>
            <a:ext cx="4220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93750" algn="l"/>
                <a:tab pos="3314065" algn="l"/>
                <a:tab pos="3926840" algn="l"/>
              </a:tabLst>
            </a:pPr>
            <a:r>
              <a:rPr sz="1800" spc="-5" dirty="0">
                <a:latin typeface="Arial"/>
                <a:cs typeface="Arial"/>
              </a:rPr>
              <a:t>16	</a:t>
            </a:r>
            <a:r>
              <a:rPr sz="2100" spc="-7" baseline="-29761" dirty="0">
                <a:latin typeface="Calibri"/>
                <a:cs typeface="Calibri"/>
              </a:rPr>
              <a:t>3	2	</a:t>
            </a:r>
            <a:r>
              <a:rPr sz="1800" spc="-5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40108" y="4737611"/>
            <a:ext cx="53733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69865" algn="l"/>
              </a:tabLst>
            </a:pPr>
            <a:r>
              <a:rPr sz="1400" spc="-5" dirty="0">
                <a:latin typeface="Calibri"/>
                <a:cs typeface="Calibri"/>
              </a:rPr>
              <a:t>2	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75211" y="5433821"/>
            <a:ext cx="389890" cy="222885"/>
          </a:xfrm>
          <a:custGeom>
            <a:avLst/>
            <a:gdLst/>
            <a:ahLst/>
            <a:cxnLst/>
            <a:rect l="l" t="t" r="r" b="b"/>
            <a:pathLst>
              <a:path w="389889" h="222885">
                <a:moveTo>
                  <a:pt x="309372" y="0"/>
                </a:moveTo>
                <a:lnTo>
                  <a:pt x="309372" y="55625"/>
                </a:lnTo>
                <a:lnTo>
                  <a:pt x="0" y="55625"/>
                </a:lnTo>
                <a:lnTo>
                  <a:pt x="0" y="166877"/>
                </a:lnTo>
                <a:lnTo>
                  <a:pt x="309372" y="166877"/>
                </a:lnTo>
                <a:lnTo>
                  <a:pt x="309372" y="222503"/>
                </a:lnTo>
                <a:lnTo>
                  <a:pt x="389382" y="111251"/>
                </a:lnTo>
                <a:lnTo>
                  <a:pt x="30937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232039" y="5071871"/>
          <a:ext cx="8241658" cy="1629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17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3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828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92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17851"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8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8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171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AX‐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EAPIFY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8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8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41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02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20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0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0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20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0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7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99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99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199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99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9B2D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48" name="object 48"/>
          <p:cNvSpPr txBox="1"/>
          <p:nvPr/>
        </p:nvSpPr>
        <p:spPr>
          <a:xfrm>
            <a:off x="2619889" y="4745990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135" y="935227"/>
            <a:ext cx="5346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</a:t>
            </a:r>
            <a:r>
              <a:rPr dirty="0"/>
              <a:t>M</a:t>
            </a:r>
            <a:r>
              <a:rPr sz="2600" dirty="0"/>
              <a:t>AX</a:t>
            </a:r>
            <a:r>
              <a:rPr dirty="0"/>
              <a:t>‐H</a:t>
            </a:r>
            <a:r>
              <a:rPr sz="2600" dirty="0"/>
              <a:t>EAPIFY</a:t>
            </a:r>
            <a:r>
              <a:rPr sz="2600" spc="100" dirty="0"/>
              <a:t> </a:t>
            </a:r>
            <a:r>
              <a:rPr spc="-5" dirty="0"/>
              <a:t>procedure</a:t>
            </a:r>
            <a:r>
              <a:rPr sz="3150" spc="-7" baseline="-21164" dirty="0"/>
              <a:t>2/2</a:t>
            </a:r>
            <a:endParaRPr sz="3150" baseline="-21164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1535" y="1587500"/>
            <a:ext cx="170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</a:t>
            </a:r>
            <a:r>
              <a:rPr sz="1700" spc="-5" dirty="0">
                <a:latin typeface="Calibri"/>
                <a:cs typeface="Calibri"/>
              </a:rPr>
              <a:t>AX</a:t>
            </a:r>
            <a:r>
              <a:rPr sz="1800" spc="-5" dirty="0">
                <a:latin typeface="Calibri"/>
                <a:cs typeface="Calibri"/>
              </a:rPr>
              <a:t>‐H</a:t>
            </a:r>
            <a:r>
              <a:rPr sz="1700" spc="-5" dirty="0">
                <a:latin typeface="Calibri"/>
                <a:cs typeface="Calibri"/>
              </a:rPr>
              <a:t>EAPIFY</a:t>
            </a:r>
            <a:r>
              <a:rPr sz="1800" spc="-5" dirty="0">
                <a:latin typeface="Calibri"/>
                <a:cs typeface="Calibri"/>
              </a:rPr>
              <a:t>(A,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535" y="3032251"/>
            <a:ext cx="1606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D34817"/>
                </a:solidFill>
                <a:latin typeface="Calibri"/>
                <a:cs typeface="Calibri"/>
              </a:rPr>
              <a:t>4.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1535" y="3394201"/>
            <a:ext cx="1606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D34817"/>
                </a:solidFill>
                <a:latin typeface="Calibri"/>
                <a:cs typeface="Calibri"/>
              </a:rPr>
              <a:t>5.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1535" y="4096003"/>
            <a:ext cx="1606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D34817"/>
                </a:solidFill>
                <a:latin typeface="Calibri"/>
                <a:cs typeface="Calibri"/>
              </a:rPr>
              <a:t>7.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1535" y="4445000"/>
            <a:ext cx="1606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D34817"/>
                </a:solidFill>
                <a:latin typeface="Calibri"/>
                <a:cs typeface="Calibri"/>
              </a:rPr>
              <a:t>8.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1535" y="4796282"/>
            <a:ext cx="1606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D34817"/>
                </a:solidFill>
                <a:latin typeface="Calibri"/>
                <a:cs typeface="Calibri"/>
              </a:rPr>
              <a:t>9.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1535" y="5146802"/>
            <a:ext cx="251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D34817"/>
                </a:solidFill>
                <a:latin typeface="Calibri"/>
                <a:cs typeface="Calibri"/>
              </a:rPr>
              <a:t>10.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1535" y="1839722"/>
            <a:ext cx="4119879" cy="35560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59435" indent="-547370">
              <a:lnSpc>
                <a:spcPct val="100000"/>
              </a:lnSpc>
              <a:spcBef>
                <a:spcPts val="795"/>
              </a:spcBef>
              <a:buClr>
                <a:srgbClr val="D34817"/>
              </a:buClr>
              <a:buSzPct val="77777"/>
              <a:buFont typeface="Calibri"/>
              <a:buAutoNum type="arabicPeriod"/>
              <a:tabLst>
                <a:tab pos="559435" algn="l"/>
                <a:tab pos="560070" algn="l"/>
              </a:tabLst>
            </a:pPr>
            <a:r>
              <a:rPr sz="1800" i="1" dirty="0">
                <a:latin typeface="Brush Script MT"/>
                <a:cs typeface="Brush Script MT"/>
              </a:rPr>
              <a:t>l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EFT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i="1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559435" indent="-547370">
              <a:lnSpc>
                <a:spcPct val="100000"/>
              </a:lnSpc>
              <a:spcBef>
                <a:spcPts val="695"/>
              </a:spcBef>
              <a:buClr>
                <a:srgbClr val="D34817"/>
              </a:buClr>
              <a:buSzPct val="77777"/>
              <a:buFont typeface="Calibri"/>
              <a:buAutoNum type="arabicPeriod"/>
              <a:tabLst>
                <a:tab pos="559435" algn="l"/>
                <a:tab pos="560070" algn="l"/>
              </a:tabLst>
            </a:pPr>
            <a:r>
              <a:rPr sz="1800" i="1" dirty="0">
                <a:latin typeface="Calibri"/>
                <a:cs typeface="Calibri"/>
              </a:rPr>
              <a:t>r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IGHT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i="1" spc="-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559435" indent="-547370">
              <a:lnSpc>
                <a:spcPct val="100000"/>
              </a:lnSpc>
              <a:spcBef>
                <a:spcPts val="509"/>
              </a:spcBef>
              <a:buClr>
                <a:srgbClr val="D34817"/>
              </a:buClr>
              <a:buSzPct val="77777"/>
              <a:buFont typeface="Calibri"/>
              <a:buAutoNum type="arabicPeriod"/>
              <a:tabLst>
                <a:tab pos="559435" algn="l"/>
                <a:tab pos="560070" algn="l"/>
              </a:tabLst>
            </a:pPr>
            <a:r>
              <a:rPr sz="1800" b="1" dirty="0">
                <a:latin typeface="Calibri"/>
                <a:cs typeface="Calibri"/>
              </a:rPr>
              <a:t>if </a:t>
            </a:r>
            <a:r>
              <a:rPr sz="1800" i="1" dirty="0">
                <a:latin typeface="Brush Script MT"/>
                <a:cs typeface="Brush Script MT"/>
              </a:rPr>
              <a:t>l </a:t>
            </a:r>
            <a:r>
              <a:rPr sz="1800" dirty="0">
                <a:latin typeface="Symbol"/>
                <a:cs typeface="Symbol"/>
              </a:rPr>
              <a:t>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Calibri"/>
                <a:cs typeface="Calibri"/>
              </a:rPr>
              <a:t>heap‐size</a:t>
            </a:r>
            <a:r>
              <a:rPr sz="1800" spc="-5" dirty="0">
                <a:latin typeface="Calibri"/>
                <a:cs typeface="Calibri"/>
              </a:rPr>
              <a:t>[A]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A[</a:t>
            </a:r>
            <a:r>
              <a:rPr sz="1800" i="1" spc="-5" dirty="0">
                <a:latin typeface="Brush Script MT"/>
                <a:cs typeface="Brush Script MT"/>
              </a:rPr>
              <a:t>l</a:t>
            </a:r>
            <a:r>
              <a:rPr sz="1800" spc="-5" dirty="0">
                <a:latin typeface="Calibri"/>
                <a:cs typeface="Calibri"/>
              </a:rPr>
              <a:t>] </a:t>
            </a:r>
            <a:r>
              <a:rPr sz="1800" dirty="0">
                <a:latin typeface="Calibri"/>
                <a:cs typeface="Calibri"/>
              </a:rPr>
              <a:t>&gt;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A[</a:t>
            </a:r>
            <a:r>
              <a:rPr sz="1800" i="1" spc="-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sz="1800" b="1" spc="-5" dirty="0">
                <a:latin typeface="Calibri"/>
                <a:cs typeface="Calibri"/>
              </a:rPr>
              <a:t>then  </a:t>
            </a:r>
            <a:r>
              <a:rPr sz="1800" i="1" spc="-5" dirty="0">
                <a:latin typeface="Calibri"/>
                <a:cs typeface="Calibri"/>
              </a:rPr>
              <a:t>largest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Brush Script MT"/>
                <a:cs typeface="Brush Script MT"/>
              </a:rPr>
              <a:t>l</a:t>
            </a:r>
            <a:endParaRPr sz="1800">
              <a:latin typeface="Brush Script MT"/>
              <a:cs typeface="Brush Script MT"/>
            </a:endParaRPr>
          </a:p>
          <a:p>
            <a:pPr marL="925830">
              <a:lnSpc>
                <a:spcPct val="100000"/>
              </a:lnSpc>
              <a:spcBef>
                <a:spcPts val="690"/>
              </a:spcBef>
              <a:tabLst>
                <a:tab pos="1457960" algn="l"/>
              </a:tabLst>
            </a:pPr>
            <a:r>
              <a:rPr sz="1800" b="1" spc="-5" dirty="0">
                <a:latin typeface="Calibri"/>
                <a:cs typeface="Calibri"/>
              </a:rPr>
              <a:t>else	</a:t>
            </a:r>
            <a:r>
              <a:rPr sz="1800" i="1" dirty="0">
                <a:latin typeface="Calibri"/>
                <a:cs typeface="Calibri"/>
              </a:rPr>
              <a:t>largest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559435" algn="l"/>
              </a:tabLst>
            </a:pPr>
            <a:r>
              <a:rPr sz="1400" spc="-5" dirty="0">
                <a:solidFill>
                  <a:srgbClr val="D34817"/>
                </a:solidFill>
                <a:latin typeface="Calibri"/>
                <a:cs typeface="Calibri"/>
              </a:rPr>
              <a:t>6.	</a:t>
            </a:r>
            <a:r>
              <a:rPr sz="1800" b="1" dirty="0">
                <a:latin typeface="Calibri"/>
                <a:cs typeface="Calibri"/>
              </a:rPr>
              <a:t>if </a:t>
            </a:r>
            <a:r>
              <a:rPr sz="1800" i="1" dirty="0">
                <a:latin typeface="Calibri"/>
                <a:cs typeface="Calibri"/>
              </a:rPr>
              <a:t>r </a:t>
            </a:r>
            <a:r>
              <a:rPr sz="1800" dirty="0">
                <a:latin typeface="Symbol"/>
                <a:cs typeface="Symbol"/>
              </a:rPr>
              <a:t>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Calibri"/>
                <a:cs typeface="Calibri"/>
              </a:rPr>
              <a:t>heap‐size</a:t>
            </a:r>
            <a:r>
              <a:rPr sz="1800" spc="-5" dirty="0">
                <a:latin typeface="Calibri"/>
                <a:cs typeface="Calibri"/>
              </a:rPr>
              <a:t>[A]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a[</a:t>
            </a:r>
            <a:r>
              <a:rPr sz="1800" i="1" spc="-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] </a:t>
            </a:r>
            <a:r>
              <a:rPr sz="1800" dirty="0">
                <a:latin typeface="Calibri"/>
                <a:cs typeface="Calibri"/>
              </a:rPr>
              <a:t>&gt;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A[</a:t>
            </a:r>
            <a:r>
              <a:rPr sz="1800" i="1" spc="-5" dirty="0">
                <a:latin typeface="Calibri"/>
                <a:cs typeface="Calibri"/>
              </a:rPr>
              <a:t>largest</a:t>
            </a:r>
            <a:r>
              <a:rPr sz="1800" spc="-5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949960">
              <a:lnSpc>
                <a:spcPct val="100000"/>
              </a:lnSpc>
              <a:spcBef>
                <a:spcPts val="605"/>
              </a:spcBef>
            </a:pPr>
            <a:r>
              <a:rPr sz="1800" b="1" spc="-5" dirty="0">
                <a:latin typeface="Calibri"/>
                <a:cs typeface="Calibri"/>
              </a:rPr>
              <a:t>then </a:t>
            </a:r>
            <a:r>
              <a:rPr sz="1800" i="1" spc="-5" dirty="0">
                <a:latin typeface="Calibri"/>
                <a:cs typeface="Calibri"/>
              </a:rPr>
              <a:t>largest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55943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latin typeface="Calibri"/>
                <a:cs typeface="Calibri"/>
              </a:rPr>
              <a:t>if </a:t>
            </a:r>
            <a:r>
              <a:rPr sz="1800" i="1" dirty="0">
                <a:latin typeface="Calibri"/>
                <a:cs typeface="Calibri"/>
              </a:rPr>
              <a:t>largest </a:t>
            </a:r>
            <a:r>
              <a:rPr sz="1800" dirty="0">
                <a:latin typeface="PMingLiU"/>
                <a:cs typeface="PMingLiU"/>
              </a:rPr>
              <a:t>≠</a:t>
            </a:r>
            <a:r>
              <a:rPr sz="1800" spc="-70" dirty="0">
                <a:latin typeface="PMingLiU"/>
                <a:cs typeface="PMingLiU"/>
              </a:rPr>
              <a:t> </a:t>
            </a:r>
            <a:r>
              <a:rPr sz="1800" i="1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1397635" marR="208915" indent="-471805">
              <a:lnSpc>
                <a:spcPct val="1278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then </a:t>
            </a:r>
            <a:r>
              <a:rPr sz="1800" dirty="0">
                <a:latin typeface="Calibri"/>
                <a:cs typeface="Calibri"/>
              </a:rPr>
              <a:t>exchange </a:t>
            </a:r>
            <a:r>
              <a:rPr sz="1800" spc="-5" dirty="0">
                <a:latin typeface="Calibri"/>
                <a:cs typeface="Calibri"/>
              </a:rPr>
              <a:t>A[</a:t>
            </a:r>
            <a:r>
              <a:rPr sz="1800" i="1" spc="-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] </a:t>
            </a:r>
            <a:r>
              <a:rPr sz="2475" spc="52" baseline="1683" dirty="0">
                <a:latin typeface="Symbol"/>
                <a:cs typeface="Symbol"/>
              </a:rPr>
              <a:t></a:t>
            </a:r>
            <a:r>
              <a:rPr sz="2475" spc="-270" baseline="1683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A[</a:t>
            </a:r>
            <a:r>
              <a:rPr sz="1800" i="1" spc="-5" dirty="0">
                <a:latin typeface="Calibri"/>
                <a:cs typeface="Calibri"/>
              </a:rPr>
              <a:t>largest</a:t>
            </a:r>
            <a:r>
              <a:rPr sz="1800" spc="-5" dirty="0">
                <a:latin typeface="Calibri"/>
                <a:cs typeface="Calibri"/>
              </a:rPr>
              <a:t>]  M</a:t>
            </a:r>
            <a:r>
              <a:rPr sz="1700" spc="-5" dirty="0">
                <a:latin typeface="Calibri"/>
                <a:cs typeface="Calibri"/>
              </a:rPr>
              <a:t>AX</a:t>
            </a:r>
            <a:r>
              <a:rPr sz="1800" spc="-5" dirty="0">
                <a:latin typeface="Calibri"/>
                <a:cs typeface="Calibri"/>
              </a:rPr>
              <a:t>‐H</a:t>
            </a:r>
            <a:r>
              <a:rPr sz="1700" spc="-5" dirty="0">
                <a:latin typeface="Calibri"/>
                <a:cs typeface="Calibri"/>
              </a:rPr>
              <a:t>EAPIFY </a:t>
            </a:r>
            <a:r>
              <a:rPr sz="1800" dirty="0">
                <a:latin typeface="Calibri"/>
                <a:cs typeface="Calibri"/>
              </a:rPr>
              <a:t>(A,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largest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933704"/>
            <a:ext cx="6670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 </a:t>
            </a:r>
            <a:r>
              <a:rPr spc="-10" dirty="0"/>
              <a:t>example </a:t>
            </a:r>
            <a:r>
              <a:rPr spc="-5" dirty="0"/>
              <a:t>of </a:t>
            </a:r>
            <a:r>
              <a:rPr dirty="0"/>
              <a:t>M</a:t>
            </a:r>
            <a:r>
              <a:rPr sz="2600" dirty="0"/>
              <a:t>AX</a:t>
            </a:r>
            <a:r>
              <a:rPr dirty="0"/>
              <a:t>‐H</a:t>
            </a:r>
            <a:r>
              <a:rPr sz="2600" dirty="0"/>
              <a:t>EAPIFY</a:t>
            </a:r>
            <a:r>
              <a:rPr sz="2600" spc="170" dirty="0"/>
              <a:t> </a:t>
            </a:r>
            <a:r>
              <a:rPr spc="-5" dirty="0"/>
              <a:t>procedure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2949587" y="2151126"/>
            <a:ext cx="516255" cy="98425"/>
          </a:xfrm>
          <a:custGeom>
            <a:avLst/>
            <a:gdLst/>
            <a:ahLst/>
            <a:cxnLst/>
            <a:rect l="l" t="t" r="r" b="b"/>
            <a:pathLst>
              <a:path w="516254" h="98425">
                <a:moveTo>
                  <a:pt x="515873" y="0"/>
                </a:moveTo>
                <a:lnTo>
                  <a:pt x="0" y="98297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7683" y="2151126"/>
            <a:ext cx="518159" cy="98425"/>
          </a:xfrm>
          <a:custGeom>
            <a:avLst/>
            <a:gdLst/>
            <a:ahLst/>
            <a:cxnLst/>
            <a:rect l="l" t="t" r="r" b="b"/>
            <a:pathLst>
              <a:path w="518160" h="98425">
                <a:moveTo>
                  <a:pt x="0" y="0"/>
                </a:moveTo>
                <a:lnTo>
                  <a:pt x="518160" y="98297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4391" y="2579370"/>
            <a:ext cx="302260" cy="312420"/>
          </a:xfrm>
          <a:custGeom>
            <a:avLst/>
            <a:gdLst/>
            <a:ahLst/>
            <a:cxnLst/>
            <a:rect l="l" t="t" r="r" b="b"/>
            <a:pathLst>
              <a:path w="302260" h="312419">
                <a:moveTo>
                  <a:pt x="301752" y="0"/>
                </a:moveTo>
                <a:lnTo>
                  <a:pt x="0" y="312419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5317" y="2579370"/>
            <a:ext cx="303530" cy="312420"/>
          </a:xfrm>
          <a:custGeom>
            <a:avLst/>
            <a:gdLst/>
            <a:ahLst/>
            <a:cxnLst/>
            <a:rect l="l" t="t" r="r" b="b"/>
            <a:pathLst>
              <a:path w="303529" h="312419">
                <a:moveTo>
                  <a:pt x="0" y="0"/>
                </a:moveTo>
                <a:lnTo>
                  <a:pt x="303275" y="312419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2641" y="2579370"/>
            <a:ext cx="346075" cy="334010"/>
          </a:xfrm>
          <a:custGeom>
            <a:avLst/>
            <a:gdLst/>
            <a:ahLst/>
            <a:cxnLst/>
            <a:rect l="l" t="t" r="r" b="b"/>
            <a:pathLst>
              <a:path w="346075" h="334010">
                <a:moveTo>
                  <a:pt x="345948" y="0"/>
                </a:moveTo>
                <a:lnTo>
                  <a:pt x="0" y="333756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0811" y="2579370"/>
            <a:ext cx="337185" cy="334010"/>
          </a:xfrm>
          <a:custGeom>
            <a:avLst/>
            <a:gdLst/>
            <a:ahLst/>
            <a:cxnLst/>
            <a:rect l="l" t="t" r="r" b="b"/>
            <a:pathLst>
              <a:path w="337185" h="334010">
                <a:moveTo>
                  <a:pt x="0" y="0"/>
                </a:moveTo>
                <a:lnTo>
                  <a:pt x="336804" y="333756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2883" y="1833372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5">
                <a:moveTo>
                  <a:pt x="179070" y="0"/>
                </a:moveTo>
                <a:lnTo>
                  <a:pt x="131409" y="6381"/>
                </a:lnTo>
                <a:lnTo>
                  <a:pt x="88617" y="24383"/>
                </a:lnTo>
                <a:lnTo>
                  <a:pt x="52387" y="52292"/>
                </a:lnTo>
                <a:lnTo>
                  <a:pt x="24412" y="88391"/>
                </a:lnTo>
                <a:lnTo>
                  <a:pt x="6385" y="130968"/>
                </a:lnTo>
                <a:lnTo>
                  <a:pt x="0" y="178307"/>
                </a:lnTo>
                <a:lnTo>
                  <a:pt x="6385" y="225968"/>
                </a:lnTo>
                <a:lnTo>
                  <a:pt x="24412" y="268760"/>
                </a:lnTo>
                <a:lnTo>
                  <a:pt x="52387" y="304990"/>
                </a:lnTo>
                <a:lnTo>
                  <a:pt x="88617" y="332965"/>
                </a:lnTo>
                <a:lnTo>
                  <a:pt x="131409" y="350992"/>
                </a:lnTo>
                <a:lnTo>
                  <a:pt x="179070" y="357377"/>
                </a:lnTo>
                <a:lnTo>
                  <a:pt x="226409" y="350992"/>
                </a:lnTo>
                <a:lnTo>
                  <a:pt x="268986" y="332965"/>
                </a:lnTo>
                <a:lnTo>
                  <a:pt x="305085" y="304990"/>
                </a:lnTo>
                <a:lnTo>
                  <a:pt x="332994" y="268760"/>
                </a:lnTo>
                <a:lnTo>
                  <a:pt x="350996" y="225968"/>
                </a:lnTo>
                <a:lnTo>
                  <a:pt x="357377" y="178307"/>
                </a:lnTo>
                <a:lnTo>
                  <a:pt x="350996" y="130968"/>
                </a:lnTo>
                <a:lnTo>
                  <a:pt x="332993" y="88391"/>
                </a:lnTo>
                <a:lnTo>
                  <a:pt x="305085" y="52292"/>
                </a:lnTo>
                <a:lnTo>
                  <a:pt x="268986" y="24383"/>
                </a:lnTo>
                <a:lnTo>
                  <a:pt x="226409" y="6381"/>
                </a:lnTo>
                <a:lnTo>
                  <a:pt x="179070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0517" y="2261616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69" h="357505">
                <a:moveTo>
                  <a:pt x="356615" y="179069"/>
                </a:moveTo>
                <a:lnTo>
                  <a:pt x="350287" y="131409"/>
                </a:lnTo>
                <a:lnTo>
                  <a:pt x="332401" y="88617"/>
                </a:lnTo>
                <a:lnTo>
                  <a:pt x="304609" y="52387"/>
                </a:lnTo>
                <a:lnTo>
                  <a:pt x="268562" y="24412"/>
                </a:lnTo>
                <a:lnTo>
                  <a:pt x="225911" y="6385"/>
                </a:lnTo>
                <a:lnTo>
                  <a:pt x="178307" y="0"/>
                </a:lnTo>
                <a:lnTo>
                  <a:pt x="130968" y="6385"/>
                </a:lnTo>
                <a:lnTo>
                  <a:pt x="88391" y="24412"/>
                </a:lnTo>
                <a:lnTo>
                  <a:pt x="52292" y="52387"/>
                </a:lnTo>
                <a:lnTo>
                  <a:pt x="24383" y="88617"/>
                </a:lnTo>
                <a:lnTo>
                  <a:pt x="6381" y="131409"/>
                </a:lnTo>
                <a:lnTo>
                  <a:pt x="0" y="179070"/>
                </a:lnTo>
                <a:lnTo>
                  <a:pt x="6381" y="226409"/>
                </a:lnTo>
                <a:lnTo>
                  <a:pt x="24383" y="268986"/>
                </a:lnTo>
                <a:lnTo>
                  <a:pt x="52292" y="305085"/>
                </a:lnTo>
                <a:lnTo>
                  <a:pt x="88391" y="332994"/>
                </a:lnTo>
                <a:lnTo>
                  <a:pt x="130968" y="350996"/>
                </a:lnTo>
                <a:lnTo>
                  <a:pt x="178307" y="357377"/>
                </a:lnTo>
                <a:lnTo>
                  <a:pt x="225911" y="350996"/>
                </a:lnTo>
                <a:lnTo>
                  <a:pt x="268562" y="332994"/>
                </a:lnTo>
                <a:lnTo>
                  <a:pt x="304609" y="305085"/>
                </a:lnTo>
                <a:lnTo>
                  <a:pt x="332401" y="268986"/>
                </a:lnTo>
                <a:lnTo>
                  <a:pt x="350287" y="226409"/>
                </a:lnTo>
                <a:lnTo>
                  <a:pt x="356615" y="179069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0517" y="2261616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69" h="357505">
                <a:moveTo>
                  <a:pt x="178307" y="0"/>
                </a:moveTo>
                <a:lnTo>
                  <a:pt x="130968" y="6385"/>
                </a:lnTo>
                <a:lnTo>
                  <a:pt x="88392" y="24412"/>
                </a:lnTo>
                <a:lnTo>
                  <a:pt x="52292" y="52387"/>
                </a:lnTo>
                <a:lnTo>
                  <a:pt x="24384" y="88617"/>
                </a:lnTo>
                <a:lnTo>
                  <a:pt x="6381" y="131409"/>
                </a:lnTo>
                <a:lnTo>
                  <a:pt x="0" y="179070"/>
                </a:lnTo>
                <a:lnTo>
                  <a:pt x="6381" y="226409"/>
                </a:lnTo>
                <a:lnTo>
                  <a:pt x="24383" y="268986"/>
                </a:lnTo>
                <a:lnTo>
                  <a:pt x="52292" y="305085"/>
                </a:lnTo>
                <a:lnTo>
                  <a:pt x="88391" y="332994"/>
                </a:lnTo>
                <a:lnTo>
                  <a:pt x="130968" y="350996"/>
                </a:lnTo>
                <a:lnTo>
                  <a:pt x="178307" y="357377"/>
                </a:lnTo>
                <a:lnTo>
                  <a:pt x="225911" y="350996"/>
                </a:lnTo>
                <a:lnTo>
                  <a:pt x="268562" y="332994"/>
                </a:lnTo>
                <a:lnTo>
                  <a:pt x="304609" y="305085"/>
                </a:lnTo>
                <a:lnTo>
                  <a:pt x="332401" y="268986"/>
                </a:lnTo>
                <a:lnTo>
                  <a:pt x="350287" y="226409"/>
                </a:lnTo>
                <a:lnTo>
                  <a:pt x="356615" y="179069"/>
                </a:lnTo>
                <a:lnTo>
                  <a:pt x="350287" y="131409"/>
                </a:lnTo>
                <a:lnTo>
                  <a:pt x="332401" y="88617"/>
                </a:lnTo>
                <a:lnTo>
                  <a:pt x="304609" y="52387"/>
                </a:lnTo>
                <a:lnTo>
                  <a:pt x="268562" y="24412"/>
                </a:lnTo>
                <a:lnTo>
                  <a:pt x="225911" y="6385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56011" y="2261616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5">
                <a:moveTo>
                  <a:pt x="179070" y="0"/>
                </a:moveTo>
                <a:lnTo>
                  <a:pt x="131409" y="6385"/>
                </a:lnTo>
                <a:lnTo>
                  <a:pt x="88617" y="24412"/>
                </a:lnTo>
                <a:lnTo>
                  <a:pt x="52387" y="52387"/>
                </a:lnTo>
                <a:lnTo>
                  <a:pt x="24412" y="88617"/>
                </a:lnTo>
                <a:lnTo>
                  <a:pt x="6385" y="131409"/>
                </a:lnTo>
                <a:lnTo>
                  <a:pt x="0" y="179069"/>
                </a:lnTo>
                <a:lnTo>
                  <a:pt x="6385" y="226409"/>
                </a:lnTo>
                <a:lnTo>
                  <a:pt x="24412" y="268985"/>
                </a:lnTo>
                <a:lnTo>
                  <a:pt x="52387" y="305085"/>
                </a:lnTo>
                <a:lnTo>
                  <a:pt x="88617" y="332993"/>
                </a:lnTo>
                <a:lnTo>
                  <a:pt x="131409" y="350996"/>
                </a:lnTo>
                <a:lnTo>
                  <a:pt x="179070" y="357377"/>
                </a:lnTo>
                <a:lnTo>
                  <a:pt x="226409" y="350996"/>
                </a:lnTo>
                <a:lnTo>
                  <a:pt x="268986" y="332994"/>
                </a:lnTo>
                <a:lnTo>
                  <a:pt x="305085" y="305085"/>
                </a:lnTo>
                <a:lnTo>
                  <a:pt x="332994" y="268986"/>
                </a:lnTo>
                <a:lnTo>
                  <a:pt x="350996" y="226409"/>
                </a:lnTo>
                <a:lnTo>
                  <a:pt x="357378" y="179069"/>
                </a:lnTo>
                <a:lnTo>
                  <a:pt x="350996" y="131409"/>
                </a:lnTo>
                <a:lnTo>
                  <a:pt x="332994" y="88617"/>
                </a:lnTo>
                <a:lnTo>
                  <a:pt x="305085" y="52387"/>
                </a:lnTo>
                <a:lnTo>
                  <a:pt x="268986" y="24412"/>
                </a:lnTo>
                <a:lnTo>
                  <a:pt x="226409" y="6385"/>
                </a:lnTo>
                <a:lnTo>
                  <a:pt x="179070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1511" y="2904744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9069" y="0"/>
                </a:moveTo>
                <a:lnTo>
                  <a:pt x="131409" y="6385"/>
                </a:lnTo>
                <a:lnTo>
                  <a:pt x="88617" y="24412"/>
                </a:lnTo>
                <a:lnTo>
                  <a:pt x="52387" y="52387"/>
                </a:lnTo>
                <a:lnTo>
                  <a:pt x="24412" y="88617"/>
                </a:lnTo>
                <a:lnTo>
                  <a:pt x="6385" y="131409"/>
                </a:lnTo>
                <a:lnTo>
                  <a:pt x="0" y="179069"/>
                </a:lnTo>
                <a:lnTo>
                  <a:pt x="6385" y="226409"/>
                </a:lnTo>
                <a:lnTo>
                  <a:pt x="24412" y="268985"/>
                </a:lnTo>
                <a:lnTo>
                  <a:pt x="52387" y="305085"/>
                </a:lnTo>
                <a:lnTo>
                  <a:pt x="88617" y="332993"/>
                </a:lnTo>
                <a:lnTo>
                  <a:pt x="131409" y="350996"/>
                </a:lnTo>
                <a:lnTo>
                  <a:pt x="179069" y="357377"/>
                </a:lnTo>
                <a:lnTo>
                  <a:pt x="226409" y="350996"/>
                </a:lnTo>
                <a:lnTo>
                  <a:pt x="268985" y="332994"/>
                </a:lnTo>
                <a:lnTo>
                  <a:pt x="305085" y="305085"/>
                </a:lnTo>
                <a:lnTo>
                  <a:pt x="332993" y="268986"/>
                </a:lnTo>
                <a:lnTo>
                  <a:pt x="350996" y="226409"/>
                </a:lnTo>
                <a:lnTo>
                  <a:pt x="357377" y="179069"/>
                </a:lnTo>
                <a:lnTo>
                  <a:pt x="350996" y="131409"/>
                </a:lnTo>
                <a:lnTo>
                  <a:pt x="332994" y="88617"/>
                </a:lnTo>
                <a:lnTo>
                  <a:pt x="305085" y="52387"/>
                </a:lnTo>
                <a:lnTo>
                  <a:pt x="268985" y="24412"/>
                </a:lnTo>
                <a:lnTo>
                  <a:pt x="226409" y="6385"/>
                </a:lnTo>
                <a:lnTo>
                  <a:pt x="179069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8761" y="2904744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9069" y="0"/>
                </a:moveTo>
                <a:lnTo>
                  <a:pt x="131409" y="6385"/>
                </a:lnTo>
                <a:lnTo>
                  <a:pt x="88617" y="24412"/>
                </a:lnTo>
                <a:lnTo>
                  <a:pt x="52387" y="52387"/>
                </a:lnTo>
                <a:lnTo>
                  <a:pt x="24412" y="88617"/>
                </a:lnTo>
                <a:lnTo>
                  <a:pt x="6385" y="131409"/>
                </a:lnTo>
                <a:lnTo>
                  <a:pt x="0" y="179069"/>
                </a:lnTo>
                <a:lnTo>
                  <a:pt x="6385" y="226409"/>
                </a:lnTo>
                <a:lnTo>
                  <a:pt x="24412" y="268985"/>
                </a:lnTo>
                <a:lnTo>
                  <a:pt x="52387" y="305085"/>
                </a:lnTo>
                <a:lnTo>
                  <a:pt x="88617" y="332993"/>
                </a:lnTo>
                <a:lnTo>
                  <a:pt x="131409" y="350996"/>
                </a:lnTo>
                <a:lnTo>
                  <a:pt x="179069" y="357378"/>
                </a:lnTo>
                <a:lnTo>
                  <a:pt x="226409" y="350996"/>
                </a:lnTo>
                <a:lnTo>
                  <a:pt x="268986" y="332994"/>
                </a:lnTo>
                <a:lnTo>
                  <a:pt x="305085" y="305085"/>
                </a:lnTo>
                <a:lnTo>
                  <a:pt x="332994" y="268986"/>
                </a:lnTo>
                <a:lnTo>
                  <a:pt x="350996" y="226409"/>
                </a:lnTo>
                <a:lnTo>
                  <a:pt x="357377" y="179069"/>
                </a:lnTo>
                <a:lnTo>
                  <a:pt x="350996" y="131409"/>
                </a:lnTo>
                <a:lnTo>
                  <a:pt x="332993" y="88617"/>
                </a:lnTo>
                <a:lnTo>
                  <a:pt x="305085" y="52387"/>
                </a:lnTo>
                <a:lnTo>
                  <a:pt x="268985" y="24412"/>
                </a:lnTo>
                <a:lnTo>
                  <a:pt x="226409" y="6385"/>
                </a:lnTo>
                <a:lnTo>
                  <a:pt x="179069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27767" y="2904744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70" h="357504">
                <a:moveTo>
                  <a:pt x="178307" y="0"/>
                </a:moveTo>
                <a:lnTo>
                  <a:pt x="130968" y="6385"/>
                </a:lnTo>
                <a:lnTo>
                  <a:pt x="88392" y="24412"/>
                </a:lnTo>
                <a:lnTo>
                  <a:pt x="52292" y="52387"/>
                </a:lnTo>
                <a:lnTo>
                  <a:pt x="24384" y="88617"/>
                </a:lnTo>
                <a:lnTo>
                  <a:pt x="6381" y="131409"/>
                </a:lnTo>
                <a:lnTo>
                  <a:pt x="0" y="179069"/>
                </a:lnTo>
                <a:lnTo>
                  <a:pt x="6381" y="226409"/>
                </a:lnTo>
                <a:lnTo>
                  <a:pt x="24384" y="268985"/>
                </a:lnTo>
                <a:lnTo>
                  <a:pt x="52292" y="305085"/>
                </a:lnTo>
                <a:lnTo>
                  <a:pt x="88391" y="332993"/>
                </a:lnTo>
                <a:lnTo>
                  <a:pt x="130968" y="350996"/>
                </a:lnTo>
                <a:lnTo>
                  <a:pt x="178307" y="357378"/>
                </a:lnTo>
                <a:lnTo>
                  <a:pt x="225911" y="350996"/>
                </a:lnTo>
                <a:lnTo>
                  <a:pt x="268562" y="332994"/>
                </a:lnTo>
                <a:lnTo>
                  <a:pt x="304609" y="305085"/>
                </a:lnTo>
                <a:lnTo>
                  <a:pt x="332401" y="268986"/>
                </a:lnTo>
                <a:lnTo>
                  <a:pt x="350287" y="226409"/>
                </a:lnTo>
                <a:lnTo>
                  <a:pt x="356615" y="179069"/>
                </a:lnTo>
                <a:lnTo>
                  <a:pt x="350287" y="131409"/>
                </a:lnTo>
                <a:lnTo>
                  <a:pt x="332401" y="88617"/>
                </a:lnTo>
                <a:lnTo>
                  <a:pt x="304609" y="52387"/>
                </a:lnTo>
                <a:lnTo>
                  <a:pt x="268562" y="24412"/>
                </a:lnTo>
                <a:lnTo>
                  <a:pt x="225911" y="6385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5017" y="2904744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70" h="357504">
                <a:moveTo>
                  <a:pt x="178307" y="0"/>
                </a:moveTo>
                <a:lnTo>
                  <a:pt x="130968" y="6385"/>
                </a:lnTo>
                <a:lnTo>
                  <a:pt x="88392" y="24412"/>
                </a:lnTo>
                <a:lnTo>
                  <a:pt x="52292" y="52387"/>
                </a:lnTo>
                <a:lnTo>
                  <a:pt x="24384" y="88617"/>
                </a:lnTo>
                <a:lnTo>
                  <a:pt x="6381" y="131409"/>
                </a:lnTo>
                <a:lnTo>
                  <a:pt x="0" y="179069"/>
                </a:lnTo>
                <a:lnTo>
                  <a:pt x="6381" y="226409"/>
                </a:lnTo>
                <a:lnTo>
                  <a:pt x="24384" y="268985"/>
                </a:lnTo>
                <a:lnTo>
                  <a:pt x="52292" y="305085"/>
                </a:lnTo>
                <a:lnTo>
                  <a:pt x="88391" y="332993"/>
                </a:lnTo>
                <a:lnTo>
                  <a:pt x="130968" y="350996"/>
                </a:lnTo>
                <a:lnTo>
                  <a:pt x="178307" y="357378"/>
                </a:lnTo>
                <a:lnTo>
                  <a:pt x="225911" y="350996"/>
                </a:lnTo>
                <a:lnTo>
                  <a:pt x="268562" y="332994"/>
                </a:lnTo>
                <a:lnTo>
                  <a:pt x="304609" y="305085"/>
                </a:lnTo>
                <a:lnTo>
                  <a:pt x="332401" y="268986"/>
                </a:lnTo>
                <a:lnTo>
                  <a:pt x="350287" y="226409"/>
                </a:lnTo>
                <a:lnTo>
                  <a:pt x="356615" y="179069"/>
                </a:lnTo>
                <a:lnTo>
                  <a:pt x="350287" y="131409"/>
                </a:lnTo>
                <a:lnTo>
                  <a:pt x="332401" y="88617"/>
                </a:lnTo>
                <a:lnTo>
                  <a:pt x="304609" y="52387"/>
                </a:lnTo>
                <a:lnTo>
                  <a:pt x="268562" y="24412"/>
                </a:lnTo>
                <a:lnTo>
                  <a:pt x="225911" y="6385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6711" y="3562350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5" h="356870">
                <a:moveTo>
                  <a:pt x="179069" y="0"/>
                </a:moveTo>
                <a:lnTo>
                  <a:pt x="131409" y="6381"/>
                </a:lnTo>
                <a:lnTo>
                  <a:pt x="88617" y="24384"/>
                </a:lnTo>
                <a:lnTo>
                  <a:pt x="52387" y="52292"/>
                </a:lnTo>
                <a:lnTo>
                  <a:pt x="24412" y="88392"/>
                </a:lnTo>
                <a:lnTo>
                  <a:pt x="6385" y="130968"/>
                </a:lnTo>
                <a:lnTo>
                  <a:pt x="0" y="178308"/>
                </a:lnTo>
                <a:lnTo>
                  <a:pt x="6385" y="225647"/>
                </a:lnTo>
                <a:lnTo>
                  <a:pt x="24412" y="268223"/>
                </a:lnTo>
                <a:lnTo>
                  <a:pt x="52387" y="304323"/>
                </a:lnTo>
                <a:lnTo>
                  <a:pt x="88617" y="332231"/>
                </a:lnTo>
                <a:lnTo>
                  <a:pt x="131409" y="350234"/>
                </a:lnTo>
                <a:lnTo>
                  <a:pt x="179069" y="356615"/>
                </a:lnTo>
                <a:lnTo>
                  <a:pt x="226409" y="350234"/>
                </a:lnTo>
                <a:lnTo>
                  <a:pt x="268985" y="332231"/>
                </a:lnTo>
                <a:lnTo>
                  <a:pt x="305085" y="304323"/>
                </a:lnTo>
                <a:lnTo>
                  <a:pt x="332993" y="268224"/>
                </a:lnTo>
                <a:lnTo>
                  <a:pt x="350996" y="225647"/>
                </a:lnTo>
                <a:lnTo>
                  <a:pt x="357377" y="178308"/>
                </a:lnTo>
                <a:lnTo>
                  <a:pt x="350996" y="130968"/>
                </a:lnTo>
                <a:lnTo>
                  <a:pt x="332994" y="88391"/>
                </a:lnTo>
                <a:lnTo>
                  <a:pt x="305085" y="52292"/>
                </a:lnTo>
                <a:lnTo>
                  <a:pt x="268986" y="24383"/>
                </a:lnTo>
                <a:lnTo>
                  <a:pt x="226409" y="6381"/>
                </a:lnTo>
                <a:lnTo>
                  <a:pt x="179069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38869" y="3563873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69" h="356870">
                <a:moveTo>
                  <a:pt x="178307" y="0"/>
                </a:moveTo>
                <a:lnTo>
                  <a:pt x="130704" y="6381"/>
                </a:lnTo>
                <a:lnTo>
                  <a:pt x="88053" y="24384"/>
                </a:lnTo>
                <a:lnTo>
                  <a:pt x="52006" y="52292"/>
                </a:lnTo>
                <a:lnTo>
                  <a:pt x="24214" y="88392"/>
                </a:lnTo>
                <a:lnTo>
                  <a:pt x="6328" y="130968"/>
                </a:lnTo>
                <a:lnTo>
                  <a:pt x="0" y="178308"/>
                </a:lnTo>
                <a:lnTo>
                  <a:pt x="6328" y="225911"/>
                </a:lnTo>
                <a:lnTo>
                  <a:pt x="24214" y="268562"/>
                </a:lnTo>
                <a:lnTo>
                  <a:pt x="52006" y="304609"/>
                </a:lnTo>
                <a:lnTo>
                  <a:pt x="88053" y="332401"/>
                </a:lnTo>
                <a:lnTo>
                  <a:pt x="130704" y="350287"/>
                </a:lnTo>
                <a:lnTo>
                  <a:pt x="178307" y="356615"/>
                </a:lnTo>
                <a:lnTo>
                  <a:pt x="225647" y="350287"/>
                </a:lnTo>
                <a:lnTo>
                  <a:pt x="268223" y="332401"/>
                </a:lnTo>
                <a:lnTo>
                  <a:pt x="304323" y="304609"/>
                </a:lnTo>
                <a:lnTo>
                  <a:pt x="332231" y="268562"/>
                </a:lnTo>
                <a:lnTo>
                  <a:pt x="350234" y="225911"/>
                </a:lnTo>
                <a:lnTo>
                  <a:pt x="356616" y="178308"/>
                </a:lnTo>
                <a:lnTo>
                  <a:pt x="350234" y="130968"/>
                </a:lnTo>
                <a:lnTo>
                  <a:pt x="332232" y="88391"/>
                </a:lnTo>
                <a:lnTo>
                  <a:pt x="304323" y="52292"/>
                </a:lnTo>
                <a:lnTo>
                  <a:pt x="268224" y="24383"/>
                </a:lnTo>
                <a:lnTo>
                  <a:pt x="225647" y="6381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4837" y="3562350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4" h="356870">
                <a:moveTo>
                  <a:pt x="179069" y="0"/>
                </a:moveTo>
                <a:lnTo>
                  <a:pt x="131409" y="6381"/>
                </a:lnTo>
                <a:lnTo>
                  <a:pt x="88617" y="24384"/>
                </a:lnTo>
                <a:lnTo>
                  <a:pt x="52387" y="52292"/>
                </a:lnTo>
                <a:lnTo>
                  <a:pt x="24412" y="88392"/>
                </a:lnTo>
                <a:lnTo>
                  <a:pt x="6385" y="130968"/>
                </a:lnTo>
                <a:lnTo>
                  <a:pt x="0" y="178308"/>
                </a:lnTo>
                <a:lnTo>
                  <a:pt x="6385" y="225647"/>
                </a:lnTo>
                <a:lnTo>
                  <a:pt x="24412" y="268223"/>
                </a:lnTo>
                <a:lnTo>
                  <a:pt x="52387" y="304323"/>
                </a:lnTo>
                <a:lnTo>
                  <a:pt x="88617" y="332231"/>
                </a:lnTo>
                <a:lnTo>
                  <a:pt x="131409" y="350234"/>
                </a:lnTo>
                <a:lnTo>
                  <a:pt x="179069" y="356615"/>
                </a:lnTo>
                <a:lnTo>
                  <a:pt x="226409" y="350234"/>
                </a:lnTo>
                <a:lnTo>
                  <a:pt x="268986" y="332231"/>
                </a:lnTo>
                <a:lnTo>
                  <a:pt x="305085" y="304323"/>
                </a:lnTo>
                <a:lnTo>
                  <a:pt x="332994" y="268224"/>
                </a:lnTo>
                <a:lnTo>
                  <a:pt x="350996" y="225647"/>
                </a:lnTo>
                <a:lnTo>
                  <a:pt x="357377" y="178308"/>
                </a:lnTo>
                <a:lnTo>
                  <a:pt x="350996" y="130968"/>
                </a:lnTo>
                <a:lnTo>
                  <a:pt x="332993" y="88391"/>
                </a:lnTo>
                <a:lnTo>
                  <a:pt x="305085" y="52292"/>
                </a:lnTo>
                <a:lnTo>
                  <a:pt x="268985" y="24383"/>
                </a:lnTo>
                <a:lnTo>
                  <a:pt x="226409" y="6381"/>
                </a:lnTo>
                <a:lnTo>
                  <a:pt x="179069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78443" y="3249167"/>
            <a:ext cx="215900" cy="313690"/>
          </a:xfrm>
          <a:custGeom>
            <a:avLst/>
            <a:gdLst/>
            <a:ahLst/>
            <a:cxnLst/>
            <a:rect l="l" t="t" r="r" b="b"/>
            <a:pathLst>
              <a:path w="215900" h="313689">
                <a:moveTo>
                  <a:pt x="215645" y="0"/>
                </a:moveTo>
                <a:lnTo>
                  <a:pt x="0" y="31318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96019" y="3272790"/>
            <a:ext cx="85725" cy="289560"/>
          </a:xfrm>
          <a:custGeom>
            <a:avLst/>
            <a:gdLst/>
            <a:ahLst/>
            <a:cxnLst/>
            <a:rect l="l" t="t" r="r" b="b"/>
            <a:pathLst>
              <a:path w="85725" h="289560">
                <a:moveTo>
                  <a:pt x="0" y="0"/>
                </a:moveTo>
                <a:lnTo>
                  <a:pt x="85343" y="28956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86569" y="3272790"/>
            <a:ext cx="144145" cy="289560"/>
          </a:xfrm>
          <a:custGeom>
            <a:avLst/>
            <a:gdLst/>
            <a:ahLst/>
            <a:cxnLst/>
            <a:rect l="l" t="t" r="r" b="b"/>
            <a:pathLst>
              <a:path w="144145" h="289560">
                <a:moveTo>
                  <a:pt x="144017" y="0"/>
                </a:moveTo>
                <a:lnTo>
                  <a:pt x="0" y="28956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38822" y="2151126"/>
            <a:ext cx="516255" cy="98425"/>
          </a:xfrm>
          <a:custGeom>
            <a:avLst/>
            <a:gdLst/>
            <a:ahLst/>
            <a:cxnLst/>
            <a:rect l="l" t="t" r="r" b="b"/>
            <a:pathLst>
              <a:path w="516254" h="98425">
                <a:moveTo>
                  <a:pt x="515874" y="0"/>
                </a:moveTo>
                <a:lnTo>
                  <a:pt x="0" y="98297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07693" y="2151126"/>
            <a:ext cx="517525" cy="98425"/>
          </a:xfrm>
          <a:custGeom>
            <a:avLst/>
            <a:gdLst/>
            <a:ahLst/>
            <a:cxnLst/>
            <a:rect l="l" t="t" r="r" b="b"/>
            <a:pathLst>
              <a:path w="517525" h="98425">
                <a:moveTo>
                  <a:pt x="0" y="0"/>
                </a:moveTo>
                <a:lnTo>
                  <a:pt x="517398" y="98297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13627" y="2579370"/>
            <a:ext cx="302260" cy="312420"/>
          </a:xfrm>
          <a:custGeom>
            <a:avLst/>
            <a:gdLst/>
            <a:ahLst/>
            <a:cxnLst/>
            <a:rect l="l" t="t" r="r" b="b"/>
            <a:pathLst>
              <a:path w="302259" h="312419">
                <a:moveTo>
                  <a:pt x="301764" y="0"/>
                </a:moveTo>
                <a:lnTo>
                  <a:pt x="0" y="312419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64565" y="2579370"/>
            <a:ext cx="303530" cy="312420"/>
          </a:xfrm>
          <a:custGeom>
            <a:avLst/>
            <a:gdLst/>
            <a:ahLst/>
            <a:cxnLst/>
            <a:rect l="l" t="t" r="r" b="b"/>
            <a:pathLst>
              <a:path w="303529" h="312419">
                <a:moveTo>
                  <a:pt x="0" y="0"/>
                </a:moveTo>
                <a:lnTo>
                  <a:pt x="303275" y="312419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51877" y="2579370"/>
            <a:ext cx="346075" cy="334010"/>
          </a:xfrm>
          <a:custGeom>
            <a:avLst/>
            <a:gdLst/>
            <a:ahLst/>
            <a:cxnLst/>
            <a:rect l="l" t="t" r="r" b="b"/>
            <a:pathLst>
              <a:path w="346075" h="334010">
                <a:moveTo>
                  <a:pt x="345948" y="0"/>
                </a:moveTo>
                <a:lnTo>
                  <a:pt x="0" y="333756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50046" y="2579370"/>
            <a:ext cx="337185" cy="334010"/>
          </a:xfrm>
          <a:custGeom>
            <a:avLst/>
            <a:gdLst/>
            <a:ahLst/>
            <a:cxnLst/>
            <a:rect l="l" t="t" r="r" b="b"/>
            <a:pathLst>
              <a:path w="337184" h="334010">
                <a:moveTo>
                  <a:pt x="0" y="0"/>
                </a:moveTo>
                <a:lnTo>
                  <a:pt x="336803" y="333756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02893" y="1833372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70" h="357505">
                <a:moveTo>
                  <a:pt x="178295" y="0"/>
                </a:moveTo>
                <a:lnTo>
                  <a:pt x="130961" y="6381"/>
                </a:lnTo>
                <a:lnTo>
                  <a:pt x="88388" y="24383"/>
                </a:lnTo>
                <a:lnTo>
                  <a:pt x="52290" y="52292"/>
                </a:lnTo>
                <a:lnTo>
                  <a:pt x="24383" y="88391"/>
                </a:lnTo>
                <a:lnTo>
                  <a:pt x="6381" y="130968"/>
                </a:lnTo>
                <a:lnTo>
                  <a:pt x="0" y="178307"/>
                </a:lnTo>
                <a:lnTo>
                  <a:pt x="6381" y="225968"/>
                </a:lnTo>
                <a:lnTo>
                  <a:pt x="24383" y="268760"/>
                </a:lnTo>
                <a:lnTo>
                  <a:pt x="52290" y="304990"/>
                </a:lnTo>
                <a:lnTo>
                  <a:pt x="88388" y="332965"/>
                </a:lnTo>
                <a:lnTo>
                  <a:pt x="130961" y="350992"/>
                </a:lnTo>
                <a:lnTo>
                  <a:pt x="178295" y="357377"/>
                </a:lnTo>
                <a:lnTo>
                  <a:pt x="225634" y="350992"/>
                </a:lnTo>
                <a:lnTo>
                  <a:pt x="268211" y="332965"/>
                </a:lnTo>
                <a:lnTo>
                  <a:pt x="304311" y="304990"/>
                </a:lnTo>
                <a:lnTo>
                  <a:pt x="332219" y="268760"/>
                </a:lnTo>
                <a:lnTo>
                  <a:pt x="350221" y="225968"/>
                </a:lnTo>
                <a:lnTo>
                  <a:pt x="356603" y="178307"/>
                </a:lnTo>
                <a:lnTo>
                  <a:pt x="350221" y="130968"/>
                </a:lnTo>
                <a:lnTo>
                  <a:pt x="332219" y="88391"/>
                </a:lnTo>
                <a:lnTo>
                  <a:pt x="304311" y="52292"/>
                </a:lnTo>
                <a:lnTo>
                  <a:pt x="268211" y="24383"/>
                </a:lnTo>
                <a:lnTo>
                  <a:pt x="225634" y="6381"/>
                </a:lnTo>
                <a:lnTo>
                  <a:pt x="178295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59765" y="2261616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5">
                <a:moveTo>
                  <a:pt x="178295" y="0"/>
                </a:moveTo>
                <a:lnTo>
                  <a:pt x="130956" y="6385"/>
                </a:lnTo>
                <a:lnTo>
                  <a:pt x="88382" y="24412"/>
                </a:lnTo>
                <a:lnTo>
                  <a:pt x="52285" y="52387"/>
                </a:lnTo>
                <a:lnTo>
                  <a:pt x="24380" y="88617"/>
                </a:lnTo>
                <a:lnTo>
                  <a:pt x="6380" y="131409"/>
                </a:lnTo>
                <a:lnTo>
                  <a:pt x="0" y="179069"/>
                </a:lnTo>
                <a:lnTo>
                  <a:pt x="6380" y="226409"/>
                </a:lnTo>
                <a:lnTo>
                  <a:pt x="24380" y="268985"/>
                </a:lnTo>
                <a:lnTo>
                  <a:pt x="52285" y="305085"/>
                </a:lnTo>
                <a:lnTo>
                  <a:pt x="88382" y="332993"/>
                </a:lnTo>
                <a:lnTo>
                  <a:pt x="130956" y="350996"/>
                </a:lnTo>
                <a:lnTo>
                  <a:pt x="178295" y="357377"/>
                </a:lnTo>
                <a:lnTo>
                  <a:pt x="225956" y="350996"/>
                </a:lnTo>
                <a:lnTo>
                  <a:pt x="268750" y="332994"/>
                </a:lnTo>
                <a:lnTo>
                  <a:pt x="304984" y="305085"/>
                </a:lnTo>
                <a:lnTo>
                  <a:pt x="332962" y="268986"/>
                </a:lnTo>
                <a:lnTo>
                  <a:pt x="350991" y="226409"/>
                </a:lnTo>
                <a:lnTo>
                  <a:pt x="357377" y="179069"/>
                </a:lnTo>
                <a:lnTo>
                  <a:pt x="350991" y="131409"/>
                </a:lnTo>
                <a:lnTo>
                  <a:pt x="332962" y="88617"/>
                </a:lnTo>
                <a:lnTo>
                  <a:pt x="304984" y="52387"/>
                </a:lnTo>
                <a:lnTo>
                  <a:pt x="268750" y="24412"/>
                </a:lnTo>
                <a:lnTo>
                  <a:pt x="225956" y="6385"/>
                </a:lnTo>
                <a:lnTo>
                  <a:pt x="178295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45246" y="2261616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5">
                <a:moveTo>
                  <a:pt x="179082" y="0"/>
                </a:moveTo>
                <a:lnTo>
                  <a:pt x="131421" y="6385"/>
                </a:lnTo>
                <a:lnTo>
                  <a:pt x="88627" y="24412"/>
                </a:lnTo>
                <a:lnTo>
                  <a:pt x="52393" y="52387"/>
                </a:lnTo>
                <a:lnTo>
                  <a:pt x="24415" y="88617"/>
                </a:lnTo>
                <a:lnTo>
                  <a:pt x="6386" y="131409"/>
                </a:lnTo>
                <a:lnTo>
                  <a:pt x="0" y="179069"/>
                </a:lnTo>
                <a:lnTo>
                  <a:pt x="6386" y="226409"/>
                </a:lnTo>
                <a:lnTo>
                  <a:pt x="24415" y="268985"/>
                </a:lnTo>
                <a:lnTo>
                  <a:pt x="52393" y="305085"/>
                </a:lnTo>
                <a:lnTo>
                  <a:pt x="88627" y="332993"/>
                </a:lnTo>
                <a:lnTo>
                  <a:pt x="131421" y="350996"/>
                </a:lnTo>
                <a:lnTo>
                  <a:pt x="179082" y="357377"/>
                </a:lnTo>
                <a:lnTo>
                  <a:pt x="226421" y="350996"/>
                </a:lnTo>
                <a:lnTo>
                  <a:pt x="268995" y="332994"/>
                </a:lnTo>
                <a:lnTo>
                  <a:pt x="305092" y="305085"/>
                </a:lnTo>
                <a:lnTo>
                  <a:pt x="332997" y="268986"/>
                </a:lnTo>
                <a:lnTo>
                  <a:pt x="350997" y="226409"/>
                </a:lnTo>
                <a:lnTo>
                  <a:pt x="357377" y="179069"/>
                </a:lnTo>
                <a:lnTo>
                  <a:pt x="350997" y="131409"/>
                </a:lnTo>
                <a:lnTo>
                  <a:pt x="332997" y="88617"/>
                </a:lnTo>
                <a:lnTo>
                  <a:pt x="305092" y="52387"/>
                </a:lnTo>
                <a:lnTo>
                  <a:pt x="268995" y="24412"/>
                </a:lnTo>
                <a:lnTo>
                  <a:pt x="226421" y="6385"/>
                </a:lnTo>
                <a:lnTo>
                  <a:pt x="17908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30759" y="2904744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357365" y="179069"/>
                </a:moveTo>
                <a:lnTo>
                  <a:pt x="350984" y="131409"/>
                </a:lnTo>
                <a:lnTo>
                  <a:pt x="332984" y="88617"/>
                </a:lnTo>
                <a:lnTo>
                  <a:pt x="305079" y="52387"/>
                </a:lnTo>
                <a:lnTo>
                  <a:pt x="268982" y="24412"/>
                </a:lnTo>
                <a:lnTo>
                  <a:pt x="226408" y="6385"/>
                </a:lnTo>
                <a:lnTo>
                  <a:pt x="179070" y="0"/>
                </a:lnTo>
                <a:lnTo>
                  <a:pt x="131405" y="6385"/>
                </a:lnTo>
                <a:lnTo>
                  <a:pt x="88612" y="24412"/>
                </a:lnTo>
                <a:lnTo>
                  <a:pt x="52382" y="52387"/>
                </a:lnTo>
                <a:lnTo>
                  <a:pt x="24409" y="88617"/>
                </a:lnTo>
                <a:lnTo>
                  <a:pt x="6384" y="131409"/>
                </a:lnTo>
                <a:lnTo>
                  <a:pt x="0" y="179069"/>
                </a:lnTo>
                <a:lnTo>
                  <a:pt x="6384" y="226409"/>
                </a:lnTo>
                <a:lnTo>
                  <a:pt x="24409" y="268985"/>
                </a:lnTo>
                <a:lnTo>
                  <a:pt x="52382" y="305085"/>
                </a:lnTo>
                <a:lnTo>
                  <a:pt x="88612" y="332993"/>
                </a:lnTo>
                <a:lnTo>
                  <a:pt x="131405" y="350996"/>
                </a:lnTo>
                <a:lnTo>
                  <a:pt x="179070" y="357377"/>
                </a:lnTo>
                <a:lnTo>
                  <a:pt x="226408" y="350996"/>
                </a:lnTo>
                <a:lnTo>
                  <a:pt x="268982" y="332994"/>
                </a:lnTo>
                <a:lnTo>
                  <a:pt x="305079" y="305085"/>
                </a:lnTo>
                <a:lnTo>
                  <a:pt x="332984" y="268986"/>
                </a:lnTo>
                <a:lnTo>
                  <a:pt x="350984" y="226409"/>
                </a:lnTo>
                <a:lnTo>
                  <a:pt x="357365" y="179069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30759" y="2904744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9070" y="0"/>
                </a:moveTo>
                <a:lnTo>
                  <a:pt x="131405" y="6385"/>
                </a:lnTo>
                <a:lnTo>
                  <a:pt x="88612" y="24412"/>
                </a:lnTo>
                <a:lnTo>
                  <a:pt x="52382" y="52387"/>
                </a:lnTo>
                <a:lnTo>
                  <a:pt x="24409" y="88617"/>
                </a:lnTo>
                <a:lnTo>
                  <a:pt x="6384" y="131409"/>
                </a:lnTo>
                <a:lnTo>
                  <a:pt x="0" y="179069"/>
                </a:lnTo>
                <a:lnTo>
                  <a:pt x="6384" y="226409"/>
                </a:lnTo>
                <a:lnTo>
                  <a:pt x="24409" y="268985"/>
                </a:lnTo>
                <a:lnTo>
                  <a:pt x="52382" y="305085"/>
                </a:lnTo>
                <a:lnTo>
                  <a:pt x="88612" y="332993"/>
                </a:lnTo>
                <a:lnTo>
                  <a:pt x="131405" y="350996"/>
                </a:lnTo>
                <a:lnTo>
                  <a:pt x="179070" y="357377"/>
                </a:lnTo>
                <a:lnTo>
                  <a:pt x="226408" y="350996"/>
                </a:lnTo>
                <a:lnTo>
                  <a:pt x="268982" y="332994"/>
                </a:lnTo>
                <a:lnTo>
                  <a:pt x="305079" y="305085"/>
                </a:lnTo>
                <a:lnTo>
                  <a:pt x="332984" y="268986"/>
                </a:lnTo>
                <a:lnTo>
                  <a:pt x="350984" y="226409"/>
                </a:lnTo>
                <a:lnTo>
                  <a:pt x="357365" y="179069"/>
                </a:lnTo>
                <a:lnTo>
                  <a:pt x="350984" y="131409"/>
                </a:lnTo>
                <a:lnTo>
                  <a:pt x="332984" y="88617"/>
                </a:lnTo>
                <a:lnTo>
                  <a:pt x="305079" y="52387"/>
                </a:lnTo>
                <a:lnTo>
                  <a:pt x="268982" y="24412"/>
                </a:lnTo>
                <a:lnTo>
                  <a:pt x="226408" y="6385"/>
                </a:lnTo>
                <a:lnTo>
                  <a:pt x="179070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87996" y="2904744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9082" y="0"/>
                </a:moveTo>
                <a:lnTo>
                  <a:pt x="131421" y="6385"/>
                </a:lnTo>
                <a:lnTo>
                  <a:pt x="88627" y="24412"/>
                </a:lnTo>
                <a:lnTo>
                  <a:pt x="52393" y="52387"/>
                </a:lnTo>
                <a:lnTo>
                  <a:pt x="24415" y="88617"/>
                </a:lnTo>
                <a:lnTo>
                  <a:pt x="6386" y="131409"/>
                </a:lnTo>
                <a:lnTo>
                  <a:pt x="0" y="179069"/>
                </a:lnTo>
                <a:lnTo>
                  <a:pt x="6386" y="226409"/>
                </a:lnTo>
                <a:lnTo>
                  <a:pt x="24415" y="268985"/>
                </a:lnTo>
                <a:lnTo>
                  <a:pt x="52393" y="305085"/>
                </a:lnTo>
                <a:lnTo>
                  <a:pt x="88627" y="332993"/>
                </a:lnTo>
                <a:lnTo>
                  <a:pt x="131421" y="350996"/>
                </a:lnTo>
                <a:lnTo>
                  <a:pt x="179082" y="357377"/>
                </a:lnTo>
                <a:lnTo>
                  <a:pt x="226421" y="350996"/>
                </a:lnTo>
                <a:lnTo>
                  <a:pt x="268995" y="332994"/>
                </a:lnTo>
                <a:lnTo>
                  <a:pt x="305092" y="305085"/>
                </a:lnTo>
                <a:lnTo>
                  <a:pt x="332997" y="268986"/>
                </a:lnTo>
                <a:lnTo>
                  <a:pt x="350997" y="226409"/>
                </a:lnTo>
                <a:lnTo>
                  <a:pt x="357377" y="179069"/>
                </a:lnTo>
                <a:lnTo>
                  <a:pt x="350997" y="131409"/>
                </a:lnTo>
                <a:lnTo>
                  <a:pt x="332997" y="88617"/>
                </a:lnTo>
                <a:lnTo>
                  <a:pt x="305092" y="52387"/>
                </a:lnTo>
                <a:lnTo>
                  <a:pt x="268995" y="24412"/>
                </a:lnTo>
                <a:lnTo>
                  <a:pt x="226421" y="6385"/>
                </a:lnTo>
                <a:lnTo>
                  <a:pt x="17908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17015" y="2904744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308" y="0"/>
                </a:moveTo>
                <a:lnTo>
                  <a:pt x="130964" y="6385"/>
                </a:lnTo>
                <a:lnTo>
                  <a:pt x="88386" y="24412"/>
                </a:lnTo>
                <a:lnTo>
                  <a:pt x="52287" y="52387"/>
                </a:lnTo>
                <a:lnTo>
                  <a:pt x="24381" y="88617"/>
                </a:lnTo>
                <a:lnTo>
                  <a:pt x="6380" y="131409"/>
                </a:lnTo>
                <a:lnTo>
                  <a:pt x="0" y="179069"/>
                </a:lnTo>
                <a:lnTo>
                  <a:pt x="6380" y="226409"/>
                </a:lnTo>
                <a:lnTo>
                  <a:pt x="24381" y="268985"/>
                </a:lnTo>
                <a:lnTo>
                  <a:pt x="52287" y="305085"/>
                </a:lnTo>
                <a:lnTo>
                  <a:pt x="88386" y="332993"/>
                </a:lnTo>
                <a:lnTo>
                  <a:pt x="130964" y="350996"/>
                </a:lnTo>
                <a:lnTo>
                  <a:pt x="178308" y="357377"/>
                </a:lnTo>
                <a:lnTo>
                  <a:pt x="225963" y="350996"/>
                </a:lnTo>
                <a:lnTo>
                  <a:pt x="268754" y="332994"/>
                </a:lnTo>
                <a:lnTo>
                  <a:pt x="304985" y="305085"/>
                </a:lnTo>
                <a:lnTo>
                  <a:pt x="332962" y="268986"/>
                </a:lnTo>
                <a:lnTo>
                  <a:pt x="350991" y="226409"/>
                </a:lnTo>
                <a:lnTo>
                  <a:pt x="357377" y="179069"/>
                </a:lnTo>
                <a:lnTo>
                  <a:pt x="350991" y="131409"/>
                </a:lnTo>
                <a:lnTo>
                  <a:pt x="332962" y="88617"/>
                </a:lnTo>
                <a:lnTo>
                  <a:pt x="304985" y="52387"/>
                </a:lnTo>
                <a:lnTo>
                  <a:pt x="268754" y="24412"/>
                </a:lnTo>
                <a:lnTo>
                  <a:pt x="225963" y="6385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74265" y="2904744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308" y="0"/>
                </a:moveTo>
                <a:lnTo>
                  <a:pt x="130964" y="6385"/>
                </a:lnTo>
                <a:lnTo>
                  <a:pt x="88386" y="24412"/>
                </a:lnTo>
                <a:lnTo>
                  <a:pt x="52287" y="52387"/>
                </a:lnTo>
                <a:lnTo>
                  <a:pt x="24381" y="88617"/>
                </a:lnTo>
                <a:lnTo>
                  <a:pt x="6380" y="131409"/>
                </a:lnTo>
                <a:lnTo>
                  <a:pt x="0" y="179069"/>
                </a:lnTo>
                <a:lnTo>
                  <a:pt x="6380" y="226409"/>
                </a:lnTo>
                <a:lnTo>
                  <a:pt x="24381" y="268985"/>
                </a:lnTo>
                <a:lnTo>
                  <a:pt x="52287" y="305085"/>
                </a:lnTo>
                <a:lnTo>
                  <a:pt x="88386" y="332993"/>
                </a:lnTo>
                <a:lnTo>
                  <a:pt x="130964" y="350996"/>
                </a:lnTo>
                <a:lnTo>
                  <a:pt x="178308" y="357377"/>
                </a:lnTo>
                <a:lnTo>
                  <a:pt x="225963" y="350996"/>
                </a:lnTo>
                <a:lnTo>
                  <a:pt x="268754" y="332994"/>
                </a:lnTo>
                <a:lnTo>
                  <a:pt x="304985" y="305085"/>
                </a:lnTo>
                <a:lnTo>
                  <a:pt x="332962" y="268986"/>
                </a:lnTo>
                <a:lnTo>
                  <a:pt x="350991" y="226409"/>
                </a:lnTo>
                <a:lnTo>
                  <a:pt x="357377" y="179069"/>
                </a:lnTo>
                <a:lnTo>
                  <a:pt x="350991" y="131409"/>
                </a:lnTo>
                <a:lnTo>
                  <a:pt x="332962" y="88617"/>
                </a:lnTo>
                <a:lnTo>
                  <a:pt x="304985" y="52387"/>
                </a:lnTo>
                <a:lnTo>
                  <a:pt x="268754" y="24412"/>
                </a:lnTo>
                <a:lnTo>
                  <a:pt x="225963" y="6385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25959" y="3562350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4" h="356870">
                <a:moveTo>
                  <a:pt x="179070" y="0"/>
                </a:moveTo>
                <a:lnTo>
                  <a:pt x="131409" y="6381"/>
                </a:lnTo>
                <a:lnTo>
                  <a:pt x="88617" y="24384"/>
                </a:lnTo>
                <a:lnTo>
                  <a:pt x="52387" y="52292"/>
                </a:lnTo>
                <a:lnTo>
                  <a:pt x="24412" y="88392"/>
                </a:lnTo>
                <a:lnTo>
                  <a:pt x="6385" y="130968"/>
                </a:lnTo>
                <a:lnTo>
                  <a:pt x="0" y="178308"/>
                </a:lnTo>
                <a:lnTo>
                  <a:pt x="6385" y="225647"/>
                </a:lnTo>
                <a:lnTo>
                  <a:pt x="24412" y="268223"/>
                </a:lnTo>
                <a:lnTo>
                  <a:pt x="52387" y="304323"/>
                </a:lnTo>
                <a:lnTo>
                  <a:pt x="88617" y="332231"/>
                </a:lnTo>
                <a:lnTo>
                  <a:pt x="131409" y="350234"/>
                </a:lnTo>
                <a:lnTo>
                  <a:pt x="179070" y="356615"/>
                </a:lnTo>
                <a:lnTo>
                  <a:pt x="226408" y="350234"/>
                </a:lnTo>
                <a:lnTo>
                  <a:pt x="268982" y="332231"/>
                </a:lnTo>
                <a:lnTo>
                  <a:pt x="305079" y="304323"/>
                </a:lnTo>
                <a:lnTo>
                  <a:pt x="332984" y="268224"/>
                </a:lnTo>
                <a:lnTo>
                  <a:pt x="350984" y="225647"/>
                </a:lnTo>
                <a:lnTo>
                  <a:pt x="357365" y="178308"/>
                </a:lnTo>
                <a:lnTo>
                  <a:pt x="350984" y="130968"/>
                </a:lnTo>
                <a:lnTo>
                  <a:pt x="332984" y="88391"/>
                </a:lnTo>
                <a:lnTo>
                  <a:pt x="305079" y="52292"/>
                </a:lnTo>
                <a:lnTo>
                  <a:pt x="268982" y="24383"/>
                </a:lnTo>
                <a:lnTo>
                  <a:pt x="226408" y="6381"/>
                </a:lnTo>
                <a:lnTo>
                  <a:pt x="179070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28117" y="3563873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178295" y="0"/>
                </a:moveTo>
                <a:lnTo>
                  <a:pt x="130961" y="6381"/>
                </a:lnTo>
                <a:lnTo>
                  <a:pt x="88388" y="24384"/>
                </a:lnTo>
                <a:lnTo>
                  <a:pt x="52290" y="52292"/>
                </a:lnTo>
                <a:lnTo>
                  <a:pt x="24383" y="88392"/>
                </a:lnTo>
                <a:lnTo>
                  <a:pt x="6381" y="130968"/>
                </a:lnTo>
                <a:lnTo>
                  <a:pt x="0" y="178308"/>
                </a:lnTo>
                <a:lnTo>
                  <a:pt x="6381" y="225911"/>
                </a:lnTo>
                <a:lnTo>
                  <a:pt x="24383" y="268562"/>
                </a:lnTo>
                <a:lnTo>
                  <a:pt x="52290" y="304609"/>
                </a:lnTo>
                <a:lnTo>
                  <a:pt x="88388" y="332401"/>
                </a:lnTo>
                <a:lnTo>
                  <a:pt x="130961" y="350287"/>
                </a:lnTo>
                <a:lnTo>
                  <a:pt x="178295" y="356615"/>
                </a:lnTo>
                <a:lnTo>
                  <a:pt x="225899" y="350287"/>
                </a:lnTo>
                <a:lnTo>
                  <a:pt x="268549" y="332401"/>
                </a:lnTo>
                <a:lnTo>
                  <a:pt x="304596" y="304609"/>
                </a:lnTo>
                <a:lnTo>
                  <a:pt x="332388" y="268562"/>
                </a:lnTo>
                <a:lnTo>
                  <a:pt x="350274" y="225911"/>
                </a:lnTo>
                <a:lnTo>
                  <a:pt x="356603" y="178308"/>
                </a:lnTo>
                <a:lnTo>
                  <a:pt x="350274" y="130968"/>
                </a:lnTo>
                <a:lnTo>
                  <a:pt x="332388" y="88391"/>
                </a:lnTo>
                <a:lnTo>
                  <a:pt x="304596" y="52292"/>
                </a:lnTo>
                <a:lnTo>
                  <a:pt x="268549" y="24383"/>
                </a:lnTo>
                <a:lnTo>
                  <a:pt x="225899" y="6381"/>
                </a:lnTo>
                <a:lnTo>
                  <a:pt x="178295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34072" y="3562350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4" h="356870">
                <a:moveTo>
                  <a:pt x="179082" y="0"/>
                </a:moveTo>
                <a:lnTo>
                  <a:pt x="131421" y="6381"/>
                </a:lnTo>
                <a:lnTo>
                  <a:pt x="88627" y="24384"/>
                </a:lnTo>
                <a:lnTo>
                  <a:pt x="52393" y="52292"/>
                </a:lnTo>
                <a:lnTo>
                  <a:pt x="24415" y="88392"/>
                </a:lnTo>
                <a:lnTo>
                  <a:pt x="6386" y="130968"/>
                </a:lnTo>
                <a:lnTo>
                  <a:pt x="0" y="178308"/>
                </a:lnTo>
                <a:lnTo>
                  <a:pt x="6386" y="225647"/>
                </a:lnTo>
                <a:lnTo>
                  <a:pt x="24415" y="268223"/>
                </a:lnTo>
                <a:lnTo>
                  <a:pt x="52393" y="304323"/>
                </a:lnTo>
                <a:lnTo>
                  <a:pt x="88627" y="332231"/>
                </a:lnTo>
                <a:lnTo>
                  <a:pt x="131421" y="350234"/>
                </a:lnTo>
                <a:lnTo>
                  <a:pt x="179082" y="356615"/>
                </a:lnTo>
                <a:lnTo>
                  <a:pt x="226421" y="350234"/>
                </a:lnTo>
                <a:lnTo>
                  <a:pt x="268995" y="332231"/>
                </a:lnTo>
                <a:lnTo>
                  <a:pt x="305092" y="304323"/>
                </a:lnTo>
                <a:lnTo>
                  <a:pt x="332997" y="268224"/>
                </a:lnTo>
                <a:lnTo>
                  <a:pt x="350997" y="225647"/>
                </a:lnTo>
                <a:lnTo>
                  <a:pt x="357377" y="178308"/>
                </a:lnTo>
                <a:lnTo>
                  <a:pt x="350997" y="130968"/>
                </a:lnTo>
                <a:lnTo>
                  <a:pt x="332997" y="88391"/>
                </a:lnTo>
                <a:lnTo>
                  <a:pt x="305092" y="52292"/>
                </a:lnTo>
                <a:lnTo>
                  <a:pt x="268995" y="24383"/>
                </a:lnTo>
                <a:lnTo>
                  <a:pt x="226421" y="6381"/>
                </a:lnTo>
                <a:lnTo>
                  <a:pt x="17908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67691" y="3249167"/>
            <a:ext cx="215900" cy="313690"/>
          </a:xfrm>
          <a:custGeom>
            <a:avLst/>
            <a:gdLst/>
            <a:ahLst/>
            <a:cxnLst/>
            <a:rect l="l" t="t" r="r" b="b"/>
            <a:pathLst>
              <a:path w="215900" h="313689">
                <a:moveTo>
                  <a:pt x="215633" y="0"/>
                </a:moveTo>
                <a:lnTo>
                  <a:pt x="0" y="31318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85267" y="3272790"/>
            <a:ext cx="85725" cy="289560"/>
          </a:xfrm>
          <a:custGeom>
            <a:avLst/>
            <a:gdLst/>
            <a:ahLst/>
            <a:cxnLst/>
            <a:rect l="l" t="t" r="r" b="b"/>
            <a:pathLst>
              <a:path w="85725" h="289560">
                <a:moveTo>
                  <a:pt x="0" y="0"/>
                </a:moveTo>
                <a:lnTo>
                  <a:pt x="85331" y="28956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75817" y="3272790"/>
            <a:ext cx="144145" cy="289560"/>
          </a:xfrm>
          <a:custGeom>
            <a:avLst/>
            <a:gdLst/>
            <a:ahLst/>
            <a:cxnLst/>
            <a:rect l="l" t="t" r="r" b="b"/>
            <a:pathLst>
              <a:path w="144145" h="289560">
                <a:moveTo>
                  <a:pt x="144005" y="0"/>
                </a:moveTo>
                <a:lnTo>
                  <a:pt x="0" y="28956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75211" y="2696717"/>
            <a:ext cx="389890" cy="222885"/>
          </a:xfrm>
          <a:custGeom>
            <a:avLst/>
            <a:gdLst/>
            <a:ahLst/>
            <a:cxnLst/>
            <a:rect l="l" t="t" r="r" b="b"/>
            <a:pathLst>
              <a:path w="389889" h="222885">
                <a:moveTo>
                  <a:pt x="309372" y="0"/>
                </a:moveTo>
                <a:lnTo>
                  <a:pt x="309372" y="55625"/>
                </a:lnTo>
                <a:lnTo>
                  <a:pt x="0" y="55625"/>
                </a:lnTo>
                <a:lnTo>
                  <a:pt x="0" y="166877"/>
                </a:lnTo>
                <a:lnTo>
                  <a:pt x="309372" y="166877"/>
                </a:lnTo>
                <a:lnTo>
                  <a:pt x="309372" y="222504"/>
                </a:lnTo>
                <a:lnTo>
                  <a:pt x="389382" y="111251"/>
                </a:lnTo>
                <a:lnTo>
                  <a:pt x="30937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77959" y="4671821"/>
            <a:ext cx="516255" cy="98425"/>
          </a:xfrm>
          <a:custGeom>
            <a:avLst/>
            <a:gdLst/>
            <a:ahLst/>
            <a:cxnLst/>
            <a:rect l="l" t="t" r="r" b="b"/>
            <a:pathLst>
              <a:path w="516254" h="98425">
                <a:moveTo>
                  <a:pt x="515873" y="0"/>
                </a:moveTo>
                <a:lnTo>
                  <a:pt x="0" y="9829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46817" y="4671821"/>
            <a:ext cx="517525" cy="98425"/>
          </a:xfrm>
          <a:custGeom>
            <a:avLst/>
            <a:gdLst/>
            <a:ahLst/>
            <a:cxnLst/>
            <a:rect l="l" t="t" r="r" b="b"/>
            <a:pathLst>
              <a:path w="517525" h="98425">
                <a:moveTo>
                  <a:pt x="0" y="0"/>
                </a:moveTo>
                <a:lnTo>
                  <a:pt x="517398" y="98298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52763" y="5100065"/>
            <a:ext cx="302260" cy="313690"/>
          </a:xfrm>
          <a:custGeom>
            <a:avLst/>
            <a:gdLst/>
            <a:ahLst/>
            <a:cxnLst/>
            <a:rect l="l" t="t" r="r" b="b"/>
            <a:pathLst>
              <a:path w="302260" h="313689">
                <a:moveTo>
                  <a:pt x="301751" y="0"/>
                </a:moveTo>
                <a:lnTo>
                  <a:pt x="0" y="31318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03689" y="5100065"/>
            <a:ext cx="303530" cy="313690"/>
          </a:xfrm>
          <a:custGeom>
            <a:avLst/>
            <a:gdLst/>
            <a:ahLst/>
            <a:cxnLst/>
            <a:rect l="l" t="t" r="r" b="b"/>
            <a:pathLst>
              <a:path w="303529" h="313689">
                <a:moveTo>
                  <a:pt x="0" y="0"/>
                </a:moveTo>
                <a:lnTo>
                  <a:pt x="303275" y="31318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91013" y="5100065"/>
            <a:ext cx="346075" cy="334010"/>
          </a:xfrm>
          <a:custGeom>
            <a:avLst/>
            <a:gdLst/>
            <a:ahLst/>
            <a:cxnLst/>
            <a:rect l="l" t="t" r="r" b="b"/>
            <a:pathLst>
              <a:path w="346075" h="334010">
                <a:moveTo>
                  <a:pt x="345948" y="0"/>
                </a:moveTo>
                <a:lnTo>
                  <a:pt x="0" y="333756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89183" y="5100065"/>
            <a:ext cx="337185" cy="334010"/>
          </a:xfrm>
          <a:custGeom>
            <a:avLst/>
            <a:gdLst/>
            <a:ahLst/>
            <a:cxnLst/>
            <a:rect l="l" t="t" r="r" b="b"/>
            <a:pathLst>
              <a:path w="337185" h="334010">
                <a:moveTo>
                  <a:pt x="0" y="0"/>
                </a:moveTo>
                <a:lnTo>
                  <a:pt x="336803" y="333756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42017" y="4354067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70" h="357504">
                <a:moveTo>
                  <a:pt x="178307" y="0"/>
                </a:moveTo>
                <a:lnTo>
                  <a:pt x="130968" y="6385"/>
                </a:lnTo>
                <a:lnTo>
                  <a:pt x="88392" y="24412"/>
                </a:lnTo>
                <a:lnTo>
                  <a:pt x="52292" y="52387"/>
                </a:lnTo>
                <a:lnTo>
                  <a:pt x="24384" y="88617"/>
                </a:lnTo>
                <a:lnTo>
                  <a:pt x="6381" y="131409"/>
                </a:lnTo>
                <a:lnTo>
                  <a:pt x="0" y="179070"/>
                </a:lnTo>
                <a:lnTo>
                  <a:pt x="6381" y="226409"/>
                </a:lnTo>
                <a:lnTo>
                  <a:pt x="24384" y="268986"/>
                </a:lnTo>
                <a:lnTo>
                  <a:pt x="52292" y="305085"/>
                </a:lnTo>
                <a:lnTo>
                  <a:pt x="88391" y="332994"/>
                </a:lnTo>
                <a:lnTo>
                  <a:pt x="130968" y="350996"/>
                </a:lnTo>
                <a:lnTo>
                  <a:pt x="178307" y="357378"/>
                </a:lnTo>
                <a:lnTo>
                  <a:pt x="225911" y="350996"/>
                </a:lnTo>
                <a:lnTo>
                  <a:pt x="268562" y="332994"/>
                </a:lnTo>
                <a:lnTo>
                  <a:pt x="304609" y="305085"/>
                </a:lnTo>
                <a:lnTo>
                  <a:pt x="332401" y="268986"/>
                </a:lnTo>
                <a:lnTo>
                  <a:pt x="350287" y="226409"/>
                </a:lnTo>
                <a:lnTo>
                  <a:pt x="356615" y="179070"/>
                </a:lnTo>
                <a:lnTo>
                  <a:pt x="350287" y="131409"/>
                </a:lnTo>
                <a:lnTo>
                  <a:pt x="332401" y="88617"/>
                </a:lnTo>
                <a:lnTo>
                  <a:pt x="304609" y="52387"/>
                </a:lnTo>
                <a:lnTo>
                  <a:pt x="268562" y="24412"/>
                </a:lnTo>
                <a:lnTo>
                  <a:pt x="225911" y="6385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98889" y="4783073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5" h="356870">
                <a:moveTo>
                  <a:pt x="178307" y="0"/>
                </a:moveTo>
                <a:lnTo>
                  <a:pt x="130968" y="6381"/>
                </a:lnTo>
                <a:lnTo>
                  <a:pt x="88392" y="24384"/>
                </a:lnTo>
                <a:lnTo>
                  <a:pt x="52292" y="52292"/>
                </a:lnTo>
                <a:lnTo>
                  <a:pt x="24384" y="88392"/>
                </a:lnTo>
                <a:lnTo>
                  <a:pt x="6381" y="130968"/>
                </a:lnTo>
                <a:lnTo>
                  <a:pt x="0" y="178308"/>
                </a:lnTo>
                <a:lnTo>
                  <a:pt x="6381" y="225911"/>
                </a:lnTo>
                <a:lnTo>
                  <a:pt x="24383" y="268562"/>
                </a:lnTo>
                <a:lnTo>
                  <a:pt x="52292" y="304609"/>
                </a:lnTo>
                <a:lnTo>
                  <a:pt x="88391" y="332401"/>
                </a:lnTo>
                <a:lnTo>
                  <a:pt x="130968" y="350287"/>
                </a:lnTo>
                <a:lnTo>
                  <a:pt x="178307" y="356615"/>
                </a:lnTo>
                <a:lnTo>
                  <a:pt x="225968" y="350287"/>
                </a:lnTo>
                <a:lnTo>
                  <a:pt x="268760" y="332401"/>
                </a:lnTo>
                <a:lnTo>
                  <a:pt x="304990" y="304609"/>
                </a:lnTo>
                <a:lnTo>
                  <a:pt x="332965" y="268562"/>
                </a:lnTo>
                <a:lnTo>
                  <a:pt x="350992" y="225911"/>
                </a:lnTo>
                <a:lnTo>
                  <a:pt x="357378" y="178308"/>
                </a:lnTo>
                <a:lnTo>
                  <a:pt x="350992" y="130968"/>
                </a:lnTo>
                <a:lnTo>
                  <a:pt x="332965" y="88391"/>
                </a:lnTo>
                <a:lnTo>
                  <a:pt x="304990" y="52292"/>
                </a:lnTo>
                <a:lnTo>
                  <a:pt x="268760" y="24383"/>
                </a:lnTo>
                <a:lnTo>
                  <a:pt x="225968" y="6381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4383" y="4783073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4" h="356870">
                <a:moveTo>
                  <a:pt x="179070" y="0"/>
                </a:moveTo>
                <a:lnTo>
                  <a:pt x="131409" y="6381"/>
                </a:lnTo>
                <a:lnTo>
                  <a:pt x="88617" y="24384"/>
                </a:lnTo>
                <a:lnTo>
                  <a:pt x="52387" y="52292"/>
                </a:lnTo>
                <a:lnTo>
                  <a:pt x="24412" y="88392"/>
                </a:lnTo>
                <a:lnTo>
                  <a:pt x="6385" y="130968"/>
                </a:lnTo>
                <a:lnTo>
                  <a:pt x="0" y="178308"/>
                </a:lnTo>
                <a:lnTo>
                  <a:pt x="6385" y="225911"/>
                </a:lnTo>
                <a:lnTo>
                  <a:pt x="24412" y="268562"/>
                </a:lnTo>
                <a:lnTo>
                  <a:pt x="52387" y="304609"/>
                </a:lnTo>
                <a:lnTo>
                  <a:pt x="88617" y="332401"/>
                </a:lnTo>
                <a:lnTo>
                  <a:pt x="131409" y="350287"/>
                </a:lnTo>
                <a:lnTo>
                  <a:pt x="179070" y="356615"/>
                </a:lnTo>
                <a:lnTo>
                  <a:pt x="226409" y="350287"/>
                </a:lnTo>
                <a:lnTo>
                  <a:pt x="268986" y="332401"/>
                </a:lnTo>
                <a:lnTo>
                  <a:pt x="305085" y="304609"/>
                </a:lnTo>
                <a:lnTo>
                  <a:pt x="332994" y="268562"/>
                </a:lnTo>
                <a:lnTo>
                  <a:pt x="350996" y="225911"/>
                </a:lnTo>
                <a:lnTo>
                  <a:pt x="357377" y="178308"/>
                </a:lnTo>
                <a:lnTo>
                  <a:pt x="350996" y="130968"/>
                </a:lnTo>
                <a:lnTo>
                  <a:pt x="332993" y="88391"/>
                </a:lnTo>
                <a:lnTo>
                  <a:pt x="305085" y="52292"/>
                </a:lnTo>
                <a:lnTo>
                  <a:pt x="268986" y="24383"/>
                </a:lnTo>
                <a:lnTo>
                  <a:pt x="226409" y="6381"/>
                </a:lnTo>
                <a:lnTo>
                  <a:pt x="179070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69883" y="5425440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9069" y="0"/>
                </a:moveTo>
                <a:lnTo>
                  <a:pt x="131409" y="6385"/>
                </a:lnTo>
                <a:lnTo>
                  <a:pt x="88617" y="24412"/>
                </a:lnTo>
                <a:lnTo>
                  <a:pt x="52387" y="52387"/>
                </a:lnTo>
                <a:lnTo>
                  <a:pt x="24412" y="88617"/>
                </a:lnTo>
                <a:lnTo>
                  <a:pt x="6385" y="131409"/>
                </a:lnTo>
                <a:lnTo>
                  <a:pt x="0" y="179070"/>
                </a:lnTo>
                <a:lnTo>
                  <a:pt x="6385" y="226409"/>
                </a:lnTo>
                <a:lnTo>
                  <a:pt x="24412" y="268986"/>
                </a:lnTo>
                <a:lnTo>
                  <a:pt x="52387" y="305085"/>
                </a:lnTo>
                <a:lnTo>
                  <a:pt x="88617" y="332994"/>
                </a:lnTo>
                <a:lnTo>
                  <a:pt x="131409" y="350996"/>
                </a:lnTo>
                <a:lnTo>
                  <a:pt x="179069" y="357377"/>
                </a:lnTo>
                <a:lnTo>
                  <a:pt x="226409" y="350996"/>
                </a:lnTo>
                <a:lnTo>
                  <a:pt x="268985" y="332993"/>
                </a:lnTo>
                <a:lnTo>
                  <a:pt x="305085" y="305085"/>
                </a:lnTo>
                <a:lnTo>
                  <a:pt x="332993" y="268986"/>
                </a:lnTo>
                <a:lnTo>
                  <a:pt x="350996" y="226409"/>
                </a:lnTo>
                <a:lnTo>
                  <a:pt x="357378" y="179070"/>
                </a:lnTo>
                <a:lnTo>
                  <a:pt x="350996" y="131409"/>
                </a:lnTo>
                <a:lnTo>
                  <a:pt x="332994" y="88617"/>
                </a:lnTo>
                <a:lnTo>
                  <a:pt x="305085" y="52387"/>
                </a:lnTo>
                <a:lnTo>
                  <a:pt x="268986" y="24412"/>
                </a:lnTo>
                <a:lnTo>
                  <a:pt x="226409" y="6385"/>
                </a:lnTo>
                <a:lnTo>
                  <a:pt x="179069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27133" y="5425440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9069" y="0"/>
                </a:moveTo>
                <a:lnTo>
                  <a:pt x="131409" y="6385"/>
                </a:lnTo>
                <a:lnTo>
                  <a:pt x="88617" y="24412"/>
                </a:lnTo>
                <a:lnTo>
                  <a:pt x="52387" y="52387"/>
                </a:lnTo>
                <a:lnTo>
                  <a:pt x="24412" y="88617"/>
                </a:lnTo>
                <a:lnTo>
                  <a:pt x="6385" y="131409"/>
                </a:lnTo>
                <a:lnTo>
                  <a:pt x="0" y="179070"/>
                </a:lnTo>
                <a:lnTo>
                  <a:pt x="6385" y="226409"/>
                </a:lnTo>
                <a:lnTo>
                  <a:pt x="24412" y="268986"/>
                </a:lnTo>
                <a:lnTo>
                  <a:pt x="52387" y="305085"/>
                </a:lnTo>
                <a:lnTo>
                  <a:pt x="88617" y="332994"/>
                </a:lnTo>
                <a:lnTo>
                  <a:pt x="131409" y="350996"/>
                </a:lnTo>
                <a:lnTo>
                  <a:pt x="179069" y="357377"/>
                </a:lnTo>
                <a:lnTo>
                  <a:pt x="226409" y="350996"/>
                </a:lnTo>
                <a:lnTo>
                  <a:pt x="268986" y="332993"/>
                </a:lnTo>
                <a:lnTo>
                  <a:pt x="305085" y="305085"/>
                </a:lnTo>
                <a:lnTo>
                  <a:pt x="332994" y="268986"/>
                </a:lnTo>
                <a:lnTo>
                  <a:pt x="350996" y="226409"/>
                </a:lnTo>
                <a:lnTo>
                  <a:pt x="357377" y="179070"/>
                </a:lnTo>
                <a:lnTo>
                  <a:pt x="350996" y="131409"/>
                </a:lnTo>
                <a:lnTo>
                  <a:pt x="332993" y="88617"/>
                </a:lnTo>
                <a:lnTo>
                  <a:pt x="305085" y="52387"/>
                </a:lnTo>
                <a:lnTo>
                  <a:pt x="268985" y="24412"/>
                </a:lnTo>
                <a:lnTo>
                  <a:pt x="226409" y="6385"/>
                </a:lnTo>
                <a:lnTo>
                  <a:pt x="179069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56139" y="5425440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307" y="0"/>
                </a:moveTo>
                <a:lnTo>
                  <a:pt x="130968" y="6385"/>
                </a:lnTo>
                <a:lnTo>
                  <a:pt x="88391" y="24412"/>
                </a:lnTo>
                <a:lnTo>
                  <a:pt x="52292" y="52387"/>
                </a:lnTo>
                <a:lnTo>
                  <a:pt x="24383" y="88617"/>
                </a:lnTo>
                <a:lnTo>
                  <a:pt x="6381" y="131409"/>
                </a:lnTo>
                <a:lnTo>
                  <a:pt x="0" y="179070"/>
                </a:lnTo>
                <a:lnTo>
                  <a:pt x="6381" y="226409"/>
                </a:lnTo>
                <a:lnTo>
                  <a:pt x="24384" y="268986"/>
                </a:lnTo>
                <a:lnTo>
                  <a:pt x="52292" y="305085"/>
                </a:lnTo>
                <a:lnTo>
                  <a:pt x="88391" y="332994"/>
                </a:lnTo>
                <a:lnTo>
                  <a:pt x="130968" y="350996"/>
                </a:lnTo>
                <a:lnTo>
                  <a:pt x="178307" y="357377"/>
                </a:lnTo>
                <a:lnTo>
                  <a:pt x="225968" y="350996"/>
                </a:lnTo>
                <a:lnTo>
                  <a:pt x="268760" y="332993"/>
                </a:lnTo>
                <a:lnTo>
                  <a:pt x="304990" y="305085"/>
                </a:lnTo>
                <a:lnTo>
                  <a:pt x="332965" y="268986"/>
                </a:lnTo>
                <a:lnTo>
                  <a:pt x="350992" y="226409"/>
                </a:lnTo>
                <a:lnTo>
                  <a:pt x="357377" y="179070"/>
                </a:lnTo>
                <a:lnTo>
                  <a:pt x="350992" y="131409"/>
                </a:lnTo>
                <a:lnTo>
                  <a:pt x="332965" y="88617"/>
                </a:lnTo>
                <a:lnTo>
                  <a:pt x="304990" y="52387"/>
                </a:lnTo>
                <a:lnTo>
                  <a:pt x="268760" y="24412"/>
                </a:lnTo>
                <a:lnTo>
                  <a:pt x="225968" y="6385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13389" y="5425440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307" y="0"/>
                </a:moveTo>
                <a:lnTo>
                  <a:pt x="130968" y="6385"/>
                </a:lnTo>
                <a:lnTo>
                  <a:pt x="88391" y="24412"/>
                </a:lnTo>
                <a:lnTo>
                  <a:pt x="52292" y="52387"/>
                </a:lnTo>
                <a:lnTo>
                  <a:pt x="24383" y="88617"/>
                </a:lnTo>
                <a:lnTo>
                  <a:pt x="6381" y="131409"/>
                </a:lnTo>
                <a:lnTo>
                  <a:pt x="0" y="179070"/>
                </a:lnTo>
                <a:lnTo>
                  <a:pt x="6381" y="226409"/>
                </a:lnTo>
                <a:lnTo>
                  <a:pt x="24384" y="268986"/>
                </a:lnTo>
                <a:lnTo>
                  <a:pt x="52292" y="305085"/>
                </a:lnTo>
                <a:lnTo>
                  <a:pt x="88391" y="332994"/>
                </a:lnTo>
                <a:lnTo>
                  <a:pt x="130968" y="350996"/>
                </a:lnTo>
                <a:lnTo>
                  <a:pt x="178307" y="357377"/>
                </a:lnTo>
                <a:lnTo>
                  <a:pt x="225968" y="350996"/>
                </a:lnTo>
                <a:lnTo>
                  <a:pt x="268760" y="332993"/>
                </a:lnTo>
                <a:lnTo>
                  <a:pt x="304990" y="305085"/>
                </a:lnTo>
                <a:lnTo>
                  <a:pt x="332965" y="268986"/>
                </a:lnTo>
                <a:lnTo>
                  <a:pt x="350992" y="226409"/>
                </a:lnTo>
                <a:lnTo>
                  <a:pt x="357377" y="179070"/>
                </a:lnTo>
                <a:lnTo>
                  <a:pt x="350992" y="131409"/>
                </a:lnTo>
                <a:lnTo>
                  <a:pt x="332965" y="88617"/>
                </a:lnTo>
                <a:lnTo>
                  <a:pt x="304990" y="52387"/>
                </a:lnTo>
                <a:lnTo>
                  <a:pt x="268760" y="24412"/>
                </a:lnTo>
                <a:lnTo>
                  <a:pt x="225968" y="6385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65083" y="6083046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9069" y="0"/>
                </a:moveTo>
                <a:lnTo>
                  <a:pt x="131409" y="6381"/>
                </a:lnTo>
                <a:lnTo>
                  <a:pt x="88617" y="24384"/>
                </a:lnTo>
                <a:lnTo>
                  <a:pt x="52387" y="52292"/>
                </a:lnTo>
                <a:lnTo>
                  <a:pt x="24412" y="88391"/>
                </a:lnTo>
                <a:lnTo>
                  <a:pt x="6385" y="130968"/>
                </a:lnTo>
                <a:lnTo>
                  <a:pt x="0" y="178307"/>
                </a:lnTo>
                <a:lnTo>
                  <a:pt x="6385" y="225968"/>
                </a:lnTo>
                <a:lnTo>
                  <a:pt x="24412" y="268760"/>
                </a:lnTo>
                <a:lnTo>
                  <a:pt x="52387" y="304990"/>
                </a:lnTo>
                <a:lnTo>
                  <a:pt x="88617" y="332965"/>
                </a:lnTo>
                <a:lnTo>
                  <a:pt x="131409" y="350992"/>
                </a:lnTo>
                <a:lnTo>
                  <a:pt x="179069" y="357377"/>
                </a:lnTo>
                <a:lnTo>
                  <a:pt x="226409" y="350992"/>
                </a:lnTo>
                <a:lnTo>
                  <a:pt x="268985" y="332965"/>
                </a:lnTo>
                <a:lnTo>
                  <a:pt x="305085" y="304990"/>
                </a:lnTo>
                <a:lnTo>
                  <a:pt x="332993" y="268760"/>
                </a:lnTo>
                <a:lnTo>
                  <a:pt x="350996" y="225968"/>
                </a:lnTo>
                <a:lnTo>
                  <a:pt x="357378" y="178307"/>
                </a:lnTo>
                <a:lnTo>
                  <a:pt x="350996" y="130968"/>
                </a:lnTo>
                <a:lnTo>
                  <a:pt x="332994" y="88391"/>
                </a:lnTo>
                <a:lnTo>
                  <a:pt x="305085" y="52292"/>
                </a:lnTo>
                <a:lnTo>
                  <a:pt x="268986" y="24383"/>
                </a:lnTo>
                <a:lnTo>
                  <a:pt x="226409" y="6381"/>
                </a:lnTo>
                <a:lnTo>
                  <a:pt x="179069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67241" y="6084570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357378" y="178307"/>
                </a:moveTo>
                <a:lnTo>
                  <a:pt x="350992" y="130968"/>
                </a:lnTo>
                <a:lnTo>
                  <a:pt x="332965" y="88391"/>
                </a:lnTo>
                <a:lnTo>
                  <a:pt x="304990" y="52292"/>
                </a:lnTo>
                <a:lnTo>
                  <a:pt x="268760" y="24383"/>
                </a:lnTo>
                <a:lnTo>
                  <a:pt x="225968" y="6381"/>
                </a:lnTo>
                <a:lnTo>
                  <a:pt x="178308" y="0"/>
                </a:lnTo>
                <a:lnTo>
                  <a:pt x="130968" y="6381"/>
                </a:lnTo>
                <a:lnTo>
                  <a:pt x="88391" y="24384"/>
                </a:lnTo>
                <a:lnTo>
                  <a:pt x="52292" y="52292"/>
                </a:lnTo>
                <a:lnTo>
                  <a:pt x="24383" y="88392"/>
                </a:lnTo>
                <a:lnTo>
                  <a:pt x="6381" y="130968"/>
                </a:lnTo>
                <a:lnTo>
                  <a:pt x="0" y="178307"/>
                </a:lnTo>
                <a:lnTo>
                  <a:pt x="6381" y="225968"/>
                </a:lnTo>
                <a:lnTo>
                  <a:pt x="24383" y="268760"/>
                </a:lnTo>
                <a:lnTo>
                  <a:pt x="52292" y="304990"/>
                </a:lnTo>
                <a:lnTo>
                  <a:pt x="88391" y="332965"/>
                </a:lnTo>
                <a:lnTo>
                  <a:pt x="130968" y="350992"/>
                </a:lnTo>
                <a:lnTo>
                  <a:pt x="178308" y="357377"/>
                </a:lnTo>
                <a:lnTo>
                  <a:pt x="225968" y="350992"/>
                </a:lnTo>
                <a:lnTo>
                  <a:pt x="268760" y="332965"/>
                </a:lnTo>
                <a:lnTo>
                  <a:pt x="304990" y="304990"/>
                </a:lnTo>
                <a:lnTo>
                  <a:pt x="332965" y="268760"/>
                </a:lnTo>
                <a:lnTo>
                  <a:pt x="350992" y="225968"/>
                </a:lnTo>
                <a:lnTo>
                  <a:pt x="357378" y="178307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67241" y="6084570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8308" y="0"/>
                </a:moveTo>
                <a:lnTo>
                  <a:pt x="130968" y="6381"/>
                </a:lnTo>
                <a:lnTo>
                  <a:pt x="88392" y="24384"/>
                </a:lnTo>
                <a:lnTo>
                  <a:pt x="52292" y="52292"/>
                </a:lnTo>
                <a:lnTo>
                  <a:pt x="24384" y="88391"/>
                </a:lnTo>
                <a:lnTo>
                  <a:pt x="6381" y="130968"/>
                </a:lnTo>
                <a:lnTo>
                  <a:pt x="0" y="178307"/>
                </a:lnTo>
                <a:lnTo>
                  <a:pt x="6381" y="225968"/>
                </a:lnTo>
                <a:lnTo>
                  <a:pt x="24383" y="268760"/>
                </a:lnTo>
                <a:lnTo>
                  <a:pt x="52292" y="304990"/>
                </a:lnTo>
                <a:lnTo>
                  <a:pt x="88391" y="332965"/>
                </a:lnTo>
                <a:lnTo>
                  <a:pt x="130968" y="350992"/>
                </a:lnTo>
                <a:lnTo>
                  <a:pt x="178308" y="357377"/>
                </a:lnTo>
                <a:lnTo>
                  <a:pt x="225968" y="350992"/>
                </a:lnTo>
                <a:lnTo>
                  <a:pt x="268760" y="332965"/>
                </a:lnTo>
                <a:lnTo>
                  <a:pt x="304990" y="304990"/>
                </a:lnTo>
                <a:lnTo>
                  <a:pt x="332965" y="268760"/>
                </a:lnTo>
                <a:lnTo>
                  <a:pt x="350992" y="225968"/>
                </a:lnTo>
                <a:lnTo>
                  <a:pt x="357378" y="178307"/>
                </a:lnTo>
                <a:lnTo>
                  <a:pt x="350992" y="130968"/>
                </a:lnTo>
                <a:lnTo>
                  <a:pt x="332965" y="88391"/>
                </a:lnTo>
                <a:lnTo>
                  <a:pt x="304990" y="52292"/>
                </a:lnTo>
                <a:lnTo>
                  <a:pt x="268760" y="24383"/>
                </a:lnTo>
                <a:lnTo>
                  <a:pt x="225968" y="6381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73209" y="6083046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9070" y="0"/>
                </a:moveTo>
                <a:lnTo>
                  <a:pt x="131409" y="6381"/>
                </a:lnTo>
                <a:lnTo>
                  <a:pt x="88617" y="24384"/>
                </a:lnTo>
                <a:lnTo>
                  <a:pt x="52387" y="52292"/>
                </a:lnTo>
                <a:lnTo>
                  <a:pt x="24412" y="88391"/>
                </a:lnTo>
                <a:lnTo>
                  <a:pt x="6385" y="130968"/>
                </a:lnTo>
                <a:lnTo>
                  <a:pt x="0" y="178307"/>
                </a:lnTo>
                <a:lnTo>
                  <a:pt x="6385" y="225968"/>
                </a:lnTo>
                <a:lnTo>
                  <a:pt x="24412" y="268760"/>
                </a:lnTo>
                <a:lnTo>
                  <a:pt x="52387" y="304990"/>
                </a:lnTo>
                <a:lnTo>
                  <a:pt x="88617" y="332965"/>
                </a:lnTo>
                <a:lnTo>
                  <a:pt x="131409" y="350992"/>
                </a:lnTo>
                <a:lnTo>
                  <a:pt x="179070" y="357377"/>
                </a:lnTo>
                <a:lnTo>
                  <a:pt x="226409" y="350992"/>
                </a:lnTo>
                <a:lnTo>
                  <a:pt x="268986" y="332965"/>
                </a:lnTo>
                <a:lnTo>
                  <a:pt x="305085" y="304990"/>
                </a:lnTo>
                <a:lnTo>
                  <a:pt x="332994" y="268760"/>
                </a:lnTo>
                <a:lnTo>
                  <a:pt x="350996" y="225968"/>
                </a:lnTo>
                <a:lnTo>
                  <a:pt x="357378" y="178307"/>
                </a:lnTo>
                <a:lnTo>
                  <a:pt x="350996" y="130968"/>
                </a:lnTo>
                <a:lnTo>
                  <a:pt x="332994" y="88391"/>
                </a:lnTo>
                <a:lnTo>
                  <a:pt x="305085" y="52292"/>
                </a:lnTo>
                <a:lnTo>
                  <a:pt x="268985" y="24383"/>
                </a:lnTo>
                <a:lnTo>
                  <a:pt x="226409" y="6381"/>
                </a:lnTo>
                <a:lnTo>
                  <a:pt x="179070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06815" y="5770626"/>
            <a:ext cx="215900" cy="312420"/>
          </a:xfrm>
          <a:custGeom>
            <a:avLst/>
            <a:gdLst/>
            <a:ahLst/>
            <a:cxnLst/>
            <a:rect l="l" t="t" r="r" b="b"/>
            <a:pathLst>
              <a:path w="215900" h="312420">
                <a:moveTo>
                  <a:pt x="215646" y="0"/>
                </a:moveTo>
                <a:lnTo>
                  <a:pt x="0" y="31242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24391" y="5794247"/>
            <a:ext cx="85725" cy="288925"/>
          </a:xfrm>
          <a:custGeom>
            <a:avLst/>
            <a:gdLst/>
            <a:ahLst/>
            <a:cxnLst/>
            <a:rect l="l" t="t" r="r" b="b"/>
            <a:pathLst>
              <a:path w="85725" h="288925">
                <a:moveTo>
                  <a:pt x="0" y="0"/>
                </a:moveTo>
                <a:lnTo>
                  <a:pt x="85344" y="28879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14941" y="5794247"/>
            <a:ext cx="144145" cy="288925"/>
          </a:xfrm>
          <a:custGeom>
            <a:avLst/>
            <a:gdLst/>
            <a:ahLst/>
            <a:cxnLst/>
            <a:rect l="l" t="t" r="r" b="b"/>
            <a:pathLst>
              <a:path w="144145" h="288925">
                <a:moveTo>
                  <a:pt x="144017" y="0"/>
                </a:moveTo>
                <a:lnTo>
                  <a:pt x="0" y="28879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10263" y="4293870"/>
            <a:ext cx="341630" cy="330835"/>
          </a:xfrm>
          <a:custGeom>
            <a:avLst/>
            <a:gdLst/>
            <a:ahLst/>
            <a:cxnLst/>
            <a:rect l="l" t="t" r="r" b="b"/>
            <a:pathLst>
              <a:path w="341629" h="330835">
                <a:moveTo>
                  <a:pt x="148590" y="330707"/>
                </a:moveTo>
                <a:lnTo>
                  <a:pt x="111252" y="289559"/>
                </a:lnTo>
                <a:lnTo>
                  <a:pt x="341376" y="83057"/>
                </a:lnTo>
                <a:lnTo>
                  <a:pt x="267462" y="0"/>
                </a:lnTo>
                <a:lnTo>
                  <a:pt x="37338" y="206501"/>
                </a:lnTo>
                <a:lnTo>
                  <a:pt x="0" y="165353"/>
                </a:lnTo>
                <a:lnTo>
                  <a:pt x="14478" y="300989"/>
                </a:lnTo>
                <a:lnTo>
                  <a:pt x="148590" y="330707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1957713" y="1625536"/>
          <a:ext cx="6737341" cy="477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1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7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28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74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81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36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39384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9969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155575" algn="r">
                        <a:lnSpc>
                          <a:spcPts val="133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146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647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4450" algn="ctr">
                        <a:lnSpc>
                          <a:spcPts val="133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R="9652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096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302895" algn="l"/>
                        </a:tabLst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i	</a:t>
                      </a:r>
                      <a:r>
                        <a:rPr sz="2700" baseline="-4629" dirty="0">
                          <a:latin typeface="Calibri"/>
                          <a:cs typeface="Calibri"/>
                        </a:rPr>
                        <a:t>4</a:t>
                      </a:r>
                      <a:endParaRPr sz="2700" baseline="-4629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13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04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627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14478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51">
                <a:tc>
                  <a:txBody>
                    <a:bodyPr/>
                    <a:lstStyle/>
                    <a:p>
                      <a:pPr marL="200025">
                        <a:lnSpc>
                          <a:spcPts val="199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99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199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99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1915" marB="0"/>
                </a:tc>
                <a:tc gridSpan="3">
                  <a:txBody>
                    <a:bodyPr/>
                    <a:lstStyle/>
                    <a:p>
                      <a:pPr marL="36830" algn="ctr">
                        <a:lnSpc>
                          <a:spcPts val="167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20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20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1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400" spc="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i="1" spc="-7" baseline="-3086" dirty="0">
                          <a:latin typeface="Arial"/>
                          <a:cs typeface="Arial"/>
                        </a:rPr>
                        <a:t>i</a:t>
                      </a:r>
                      <a:endParaRPr sz="2700" baseline="-3086">
                        <a:latin typeface="Arial"/>
                        <a:cs typeface="Arial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720">
                <a:tc>
                  <a:txBody>
                    <a:bodyPr/>
                    <a:lstStyle/>
                    <a:p>
                      <a:pPr marL="128270">
                        <a:lnSpc>
                          <a:spcPts val="19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93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9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933704"/>
            <a:ext cx="35687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time</a:t>
            </a:r>
            <a:r>
              <a:rPr spc="-60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1535" y="1584452"/>
            <a:ext cx="7974965" cy="488886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85115" marR="878840" indent="-273050">
              <a:lnSpc>
                <a:spcPts val="2850"/>
              </a:lnSpc>
              <a:spcBef>
                <a:spcPts val="219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spc="-5" dirty="0">
                <a:latin typeface="Calibri"/>
                <a:cs typeface="Calibri"/>
              </a:rPr>
              <a:t>It takes </a:t>
            </a:r>
            <a:r>
              <a:rPr sz="2400" spc="-5" dirty="0">
                <a:latin typeface="Symbol"/>
                <a:cs typeface="Symbol"/>
              </a:rPr>
              <a:t></a:t>
            </a:r>
            <a:r>
              <a:rPr sz="2400" spc="-5" dirty="0">
                <a:latin typeface="Calibri"/>
                <a:cs typeface="Calibri"/>
              </a:rPr>
              <a:t>(1) </a:t>
            </a:r>
            <a:r>
              <a:rPr sz="2400" spc="-10" dirty="0"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to fix </a:t>
            </a:r>
            <a:r>
              <a:rPr sz="2400" spc="-5" dirty="0">
                <a:latin typeface="Calibri"/>
                <a:cs typeface="Calibri"/>
              </a:rPr>
              <a:t>up the </a:t>
            </a:r>
            <a:r>
              <a:rPr sz="2400" dirty="0">
                <a:latin typeface="Calibri"/>
                <a:cs typeface="Calibri"/>
              </a:rPr>
              <a:t>relationships </a:t>
            </a:r>
            <a:r>
              <a:rPr sz="2400" spc="-5" dirty="0">
                <a:latin typeface="Calibri"/>
                <a:cs typeface="Calibri"/>
              </a:rPr>
              <a:t>among the  </a:t>
            </a:r>
            <a:r>
              <a:rPr sz="2400" dirty="0">
                <a:latin typeface="Calibri"/>
                <a:cs typeface="Calibri"/>
              </a:rPr>
              <a:t>elements </a:t>
            </a:r>
            <a:r>
              <a:rPr sz="2400" spc="-5" dirty="0">
                <a:latin typeface="Calibri"/>
                <a:cs typeface="Calibri"/>
              </a:rPr>
              <a:t>A[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], A[L</a:t>
            </a:r>
            <a:r>
              <a:rPr sz="2000" spc="-5" dirty="0">
                <a:latin typeface="Calibri"/>
                <a:cs typeface="Calibri"/>
              </a:rPr>
              <a:t>EFT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)],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A[R</a:t>
            </a:r>
            <a:r>
              <a:rPr sz="2000" spc="-5" dirty="0">
                <a:latin typeface="Calibri"/>
                <a:cs typeface="Calibri"/>
              </a:rPr>
              <a:t>IGHT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)].</a:t>
            </a:r>
            <a:endParaRPr sz="2400">
              <a:latin typeface="Calibri"/>
              <a:cs typeface="Calibri"/>
            </a:endParaRPr>
          </a:p>
          <a:p>
            <a:pPr marL="285115" marR="139700" indent="-273050">
              <a:lnSpc>
                <a:spcPct val="100000"/>
              </a:lnSpc>
              <a:spcBef>
                <a:spcPts val="500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dirty="0">
                <a:latin typeface="Calibri"/>
                <a:cs typeface="Calibri"/>
              </a:rPr>
              <a:t>Also, we need to </a:t>
            </a:r>
            <a:r>
              <a:rPr sz="2400" spc="-5" dirty="0">
                <a:latin typeface="Calibri"/>
                <a:cs typeface="Calibri"/>
              </a:rPr>
              <a:t>run M</a:t>
            </a:r>
            <a:r>
              <a:rPr sz="2000" spc="-5" dirty="0">
                <a:latin typeface="Calibri"/>
                <a:cs typeface="Calibri"/>
              </a:rPr>
              <a:t>AX</a:t>
            </a:r>
            <a:r>
              <a:rPr sz="2200" spc="-5" dirty="0">
                <a:latin typeface="Calibri"/>
                <a:cs typeface="Calibri"/>
              </a:rPr>
              <a:t>‐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EAPIFY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subtree rooted </a:t>
            </a:r>
            <a:r>
              <a:rPr sz="2400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one  of the children of node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dirty="0">
                <a:latin typeface="Calibri"/>
                <a:cs typeface="Calibri"/>
              </a:rPr>
              <a:t>The children’s subtrees each have </a:t>
            </a:r>
            <a:r>
              <a:rPr sz="2400" spc="-5" dirty="0">
                <a:latin typeface="Calibri"/>
                <a:cs typeface="Calibri"/>
              </a:rPr>
              <a:t>size </a:t>
            </a:r>
            <a:r>
              <a:rPr sz="2400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most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</a:t>
            </a:r>
            <a:r>
              <a:rPr sz="2400" i="1" spc="-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/3</a:t>
            </a:r>
            <a:endParaRPr sz="24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20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worst case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occurs when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696464"/>
                </a:solidFill>
                <a:latin typeface="Calibri"/>
                <a:cs typeface="Calibri"/>
              </a:rPr>
              <a:t>last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row of the tree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is exactly half</a:t>
            </a:r>
            <a:r>
              <a:rPr sz="2200" spc="-30" dirty="0">
                <a:solidFill>
                  <a:srgbClr val="696464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696464"/>
                </a:solidFill>
                <a:latin typeface="Calibri"/>
                <a:cs typeface="Calibri"/>
              </a:rPr>
              <a:t>full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dirty="0">
                <a:latin typeface="Calibri"/>
                <a:cs typeface="Calibri"/>
              </a:rPr>
              <a:t>The running time </a:t>
            </a:r>
            <a:r>
              <a:rPr sz="2400" spc="-5" dirty="0">
                <a:latin typeface="Calibri"/>
                <a:cs typeface="Calibri"/>
              </a:rPr>
              <a:t>of M</a:t>
            </a:r>
            <a:r>
              <a:rPr sz="2000" spc="-5" dirty="0">
                <a:latin typeface="Calibri"/>
                <a:cs typeface="Calibri"/>
              </a:rPr>
              <a:t>AX</a:t>
            </a:r>
            <a:r>
              <a:rPr sz="2200" spc="-5" dirty="0">
                <a:latin typeface="Calibri"/>
                <a:cs typeface="Calibri"/>
              </a:rPr>
              <a:t>‐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EAPIFY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2890520">
              <a:lnSpc>
                <a:spcPts val="2875"/>
              </a:lnSpc>
              <a:spcBef>
                <a:spcPts val="1215"/>
              </a:spcBef>
            </a:pPr>
            <a:r>
              <a:rPr sz="2400" b="1" i="1" spc="-5" dirty="0">
                <a:solidFill>
                  <a:srgbClr val="9B2D1F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9B2D1F"/>
                </a:solidFill>
                <a:latin typeface="Calibri"/>
                <a:cs typeface="Calibri"/>
              </a:rPr>
              <a:t>(</a:t>
            </a:r>
            <a:r>
              <a:rPr sz="2400" b="1" i="1" spc="-5" dirty="0">
                <a:solidFill>
                  <a:srgbClr val="9B2D1F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9B2D1F"/>
                </a:solidFill>
                <a:latin typeface="Calibri"/>
                <a:cs typeface="Calibri"/>
              </a:rPr>
              <a:t>) </a:t>
            </a:r>
            <a:r>
              <a:rPr sz="2400" b="1" dirty="0">
                <a:solidFill>
                  <a:srgbClr val="9B2D1F"/>
                </a:solidFill>
                <a:latin typeface="Calibri"/>
                <a:cs typeface="Calibri"/>
              </a:rPr>
              <a:t>= </a:t>
            </a:r>
            <a:r>
              <a:rPr sz="2400" b="1" i="1" spc="-5" dirty="0">
                <a:solidFill>
                  <a:srgbClr val="9B2D1F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9B2D1F"/>
                </a:solidFill>
                <a:latin typeface="Calibri"/>
                <a:cs typeface="Calibri"/>
              </a:rPr>
              <a:t>(2</a:t>
            </a:r>
            <a:r>
              <a:rPr sz="2400" b="1" i="1" spc="-5" dirty="0">
                <a:solidFill>
                  <a:srgbClr val="9B2D1F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9B2D1F"/>
                </a:solidFill>
                <a:latin typeface="Calibri"/>
                <a:cs typeface="Calibri"/>
              </a:rPr>
              <a:t>/3) </a:t>
            </a:r>
            <a:r>
              <a:rPr sz="2400" b="1" dirty="0">
                <a:solidFill>
                  <a:srgbClr val="9B2D1F"/>
                </a:solidFill>
                <a:latin typeface="Calibri"/>
                <a:cs typeface="Calibri"/>
              </a:rPr>
              <a:t>+</a:t>
            </a:r>
            <a:r>
              <a:rPr sz="2400" b="1" spc="-15" dirty="0">
                <a:solidFill>
                  <a:srgbClr val="9B2D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9B2D1F"/>
                </a:solidFill>
                <a:latin typeface="Symbol"/>
                <a:cs typeface="Symbol"/>
              </a:rPr>
              <a:t></a:t>
            </a:r>
            <a:r>
              <a:rPr sz="2400" b="1" spc="-5" dirty="0">
                <a:solidFill>
                  <a:srgbClr val="9B2D1F"/>
                </a:solidFill>
                <a:latin typeface="Calibri"/>
                <a:cs typeface="Calibri"/>
              </a:rPr>
              <a:t>(1)</a:t>
            </a:r>
            <a:endParaRPr sz="2400">
              <a:latin typeface="Calibri"/>
              <a:cs typeface="Calibri"/>
            </a:endParaRPr>
          </a:p>
          <a:p>
            <a:pPr marL="3461385">
              <a:lnSpc>
                <a:spcPts val="2875"/>
              </a:lnSpc>
            </a:pPr>
            <a:r>
              <a:rPr sz="1800" b="1" dirty="0">
                <a:solidFill>
                  <a:srgbClr val="9B2D1F"/>
                </a:solidFill>
                <a:latin typeface="Arial"/>
                <a:cs typeface="Arial"/>
              </a:rPr>
              <a:t>= </a:t>
            </a:r>
            <a:r>
              <a:rPr sz="2400" b="1" i="1" spc="-5" dirty="0">
                <a:solidFill>
                  <a:srgbClr val="9B2D1F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9B2D1F"/>
                </a:solidFill>
                <a:latin typeface="Calibri"/>
                <a:cs typeface="Calibri"/>
              </a:rPr>
              <a:t>(lg</a:t>
            </a:r>
            <a:r>
              <a:rPr sz="2400" b="1" spc="-295" dirty="0">
                <a:solidFill>
                  <a:srgbClr val="9B2D1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9B2D1F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9B2D1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195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solve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it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by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case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2 of the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master</a:t>
            </a:r>
            <a:r>
              <a:rPr sz="2200" spc="-10" dirty="0">
                <a:solidFill>
                  <a:srgbClr val="696464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theorem</a:t>
            </a:r>
            <a:endParaRPr sz="2200">
              <a:latin typeface="Calibri"/>
              <a:cs typeface="Calibri"/>
            </a:endParaRPr>
          </a:p>
          <a:p>
            <a:pPr marL="285115" marR="331470" indent="-273050">
              <a:lnSpc>
                <a:spcPct val="100000"/>
              </a:lnSpc>
              <a:spcBef>
                <a:spcPts val="570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dirty="0">
                <a:latin typeface="Calibri"/>
                <a:cs typeface="Calibri"/>
              </a:rPr>
              <a:t>Alternatively, we can characterize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running time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AX</a:t>
            </a:r>
            <a:r>
              <a:rPr sz="2200" spc="-5" dirty="0">
                <a:latin typeface="Calibri"/>
                <a:cs typeface="Calibri"/>
              </a:rPr>
              <a:t>‐ 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EAPIFY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node of height </a:t>
            </a:r>
            <a:r>
              <a:rPr sz="2400" i="1" dirty="0">
                <a:latin typeface="Calibri"/>
                <a:cs typeface="Calibri"/>
              </a:rPr>
              <a:t>h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933704"/>
            <a:ext cx="2763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Building </a:t>
            </a:r>
            <a:r>
              <a:rPr spc="-5" dirty="0"/>
              <a:t>a</a:t>
            </a:r>
            <a:r>
              <a:rPr spc="-40" dirty="0"/>
              <a:t> </a:t>
            </a:r>
            <a:r>
              <a:rPr spc="-10" dirty="0"/>
              <a:t>Heap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1535" y="1581403"/>
            <a:ext cx="7983220" cy="309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385445" indent="-27305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dirty="0">
                <a:latin typeface="Calibri"/>
                <a:cs typeface="Calibri"/>
              </a:rPr>
              <a:t>We can use </a:t>
            </a:r>
            <a:r>
              <a:rPr sz="2400" spc="-5" dirty="0">
                <a:latin typeface="Calibri"/>
                <a:cs typeface="Calibri"/>
              </a:rPr>
              <a:t>the M</a:t>
            </a:r>
            <a:r>
              <a:rPr sz="2000" spc="-5" dirty="0">
                <a:latin typeface="Calibri"/>
                <a:cs typeface="Calibri"/>
              </a:rPr>
              <a:t>AX</a:t>
            </a:r>
            <a:r>
              <a:rPr sz="2400" spc="-5" dirty="0">
                <a:latin typeface="Calibri"/>
                <a:cs typeface="Calibri"/>
              </a:rPr>
              <a:t>‐H</a:t>
            </a:r>
            <a:r>
              <a:rPr sz="2000" spc="-5" dirty="0">
                <a:latin typeface="Calibri"/>
                <a:cs typeface="Calibri"/>
              </a:rPr>
              <a:t>EAPIF</a:t>
            </a:r>
            <a:r>
              <a:rPr sz="2100" spc="-5" dirty="0">
                <a:latin typeface="Calibri"/>
                <a:cs typeface="Calibri"/>
              </a:rPr>
              <a:t>Y </a:t>
            </a:r>
            <a:r>
              <a:rPr sz="2400" spc="-5" dirty="0">
                <a:latin typeface="Calibri"/>
                <a:cs typeface="Calibri"/>
              </a:rPr>
              <a:t>procedure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convert an </a:t>
            </a:r>
            <a:r>
              <a:rPr sz="2400" dirty="0">
                <a:latin typeface="Calibri"/>
                <a:cs typeface="Calibri"/>
              </a:rPr>
              <a:t>array  </a:t>
            </a:r>
            <a:r>
              <a:rPr sz="2400" spc="-5" dirty="0">
                <a:latin typeface="Calibri"/>
                <a:cs typeface="Calibri"/>
              </a:rPr>
              <a:t>A=[1..n] into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max‐heap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b="1" spc="-5" dirty="0">
                <a:solidFill>
                  <a:srgbClr val="9B2D1F"/>
                </a:solidFill>
                <a:latin typeface="Calibri"/>
                <a:cs typeface="Calibri"/>
              </a:rPr>
              <a:t>bottom‐up</a:t>
            </a:r>
            <a:r>
              <a:rPr sz="2400" b="1" spc="-50" dirty="0">
                <a:solidFill>
                  <a:srgbClr val="9B2D1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manner.</a:t>
            </a:r>
            <a:endParaRPr sz="24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585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dirty="0">
                <a:latin typeface="Calibri"/>
                <a:cs typeface="Calibri"/>
              </a:rPr>
              <a:t>The elements in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subarray </a:t>
            </a:r>
            <a:r>
              <a:rPr sz="2400" spc="-5" dirty="0">
                <a:latin typeface="Calibri"/>
                <a:cs typeface="Calibri"/>
              </a:rPr>
              <a:t>A[(</a:t>
            </a:r>
            <a:r>
              <a:rPr sz="2000" spc="-5" dirty="0">
                <a:latin typeface="Lucida Sans Unicode"/>
                <a:cs typeface="Lucida Sans Unicode"/>
              </a:rPr>
              <a:t>⌊</a:t>
            </a:r>
            <a:r>
              <a:rPr sz="2400" i="1" spc="-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/2</a:t>
            </a:r>
            <a:r>
              <a:rPr sz="2000" spc="-5" dirty="0">
                <a:latin typeface="Lucida Sans Unicode"/>
                <a:cs typeface="Lucida Sans Unicode"/>
              </a:rPr>
              <a:t>⌋</a:t>
            </a:r>
            <a:r>
              <a:rPr sz="2400" spc="-5" dirty="0">
                <a:latin typeface="Calibri"/>
                <a:cs typeface="Calibri"/>
              </a:rPr>
              <a:t>+1)…</a:t>
            </a:r>
            <a:r>
              <a:rPr sz="2400" i="1" spc="-5" dirty="0">
                <a:latin typeface="Calibri"/>
                <a:cs typeface="Calibri"/>
              </a:rPr>
              <a:t>n </a:t>
            </a:r>
            <a:r>
              <a:rPr sz="2400" dirty="0">
                <a:latin typeface="Calibri"/>
                <a:cs typeface="Calibri"/>
              </a:rPr>
              <a:t>] </a:t>
            </a:r>
            <a:r>
              <a:rPr sz="2400" spc="-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b="1" dirty="0">
                <a:solidFill>
                  <a:srgbClr val="9B2D1F"/>
                </a:solidFill>
                <a:latin typeface="Calibri"/>
                <a:cs typeface="Calibri"/>
              </a:rPr>
              <a:t>leaves </a:t>
            </a:r>
            <a:r>
              <a:rPr sz="2400" spc="-5" dirty="0">
                <a:latin typeface="Calibri"/>
                <a:cs typeface="Calibri"/>
              </a:rPr>
              <a:t>of  the </a:t>
            </a:r>
            <a:r>
              <a:rPr sz="2400" dirty="0">
                <a:latin typeface="Calibri"/>
                <a:cs typeface="Calibri"/>
              </a:rPr>
              <a:t>tree, and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each is a </a:t>
            </a:r>
            <a:r>
              <a:rPr sz="2400" spc="-5" dirty="0">
                <a:latin typeface="Calibri"/>
                <a:cs typeface="Calibri"/>
              </a:rPr>
              <a:t>1‐element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heap.</a:t>
            </a:r>
            <a:endParaRPr sz="2400">
              <a:latin typeface="Calibri"/>
              <a:cs typeface="Calibri"/>
            </a:endParaRPr>
          </a:p>
          <a:p>
            <a:pPr marL="285115" marR="322580" indent="-273050">
              <a:lnSpc>
                <a:spcPct val="100000"/>
              </a:lnSpc>
              <a:spcBef>
                <a:spcPts val="590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dirty="0">
                <a:latin typeface="Calibri"/>
                <a:cs typeface="Calibri"/>
              </a:rPr>
              <a:t>The procedure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UILD</a:t>
            </a:r>
            <a:r>
              <a:rPr sz="2400" spc="-5" dirty="0">
                <a:latin typeface="Calibri"/>
                <a:cs typeface="Calibri"/>
              </a:rPr>
              <a:t>‐M</a:t>
            </a:r>
            <a:r>
              <a:rPr sz="2000" spc="-5" dirty="0">
                <a:latin typeface="Calibri"/>
                <a:cs typeface="Calibri"/>
              </a:rPr>
              <a:t>AX</a:t>
            </a:r>
            <a:r>
              <a:rPr sz="2400" spc="-5" dirty="0">
                <a:latin typeface="Calibri"/>
                <a:cs typeface="Calibri"/>
              </a:rPr>
              <a:t>‐H</a:t>
            </a:r>
            <a:r>
              <a:rPr sz="2000" spc="-5" dirty="0">
                <a:latin typeface="Calibri"/>
                <a:cs typeface="Calibri"/>
              </a:rPr>
              <a:t>EAP </a:t>
            </a:r>
            <a:r>
              <a:rPr sz="2400" dirty="0">
                <a:latin typeface="Calibri"/>
                <a:cs typeface="Calibri"/>
              </a:rPr>
              <a:t>goes </a:t>
            </a:r>
            <a:r>
              <a:rPr sz="2400" spc="-5" dirty="0">
                <a:latin typeface="Calibri"/>
                <a:cs typeface="Calibri"/>
              </a:rPr>
              <a:t>through the </a:t>
            </a:r>
            <a:r>
              <a:rPr sz="2400" dirty="0">
                <a:latin typeface="Calibri"/>
                <a:cs typeface="Calibri"/>
              </a:rPr>
              <a:t>remaining  nodes </a:t>
            </a:r>
            <a:r>
              <a:rPr sz="2400" spc="-5" dirty="0">
                <a:latin typeface="Calibri"/>
                <a:cs typeface="Calibri"/>
              </a:rPr>
              <a:t>of the </a:t>
            </a:r>
            <a:r>
              <a:rPr sz="2400" dirty="0">
                <a:latin typeface="Calibri"/>
                <a:cs typeface="Calibri"/>
              </a:rPr>
              <a:t>tree and </a:t>
            </a:r>
            <a:r>
              <a:rPr sz="2400" spc="-5" dirty="0">
                <a:latin typeface="Calibri"/>
                <a:cs typeface="Calibri"/>
              </a:rPr>
              <a:t>runs M</a:t>
            </a:r>
            <a:r>
              <a:rPr sz="2000" spc="-5" dirty="0">
                <a:latin typeface="Calibri"/>
                <a:cs typeface="Calibri"/>
              </a:rPr>
              <a:t>AX</a:t>
            </a:r>
            <a:r>
              <a:rPr sz="2400" spc="-5" dirty="0">
                <a:latin typeface="Calibri"/>
                <a:cs typeface="Calibri"/>
              </a:rPr>
              <a:t>‐H</a:t>
            </a:r>
            <a:r>
              <a:rPr sz="2000" spc="-5" dirty="0">
                <a:latin typeface="Calibri"/>
                <a:cs typeface="Calibri"/>
              </a:rPr>
              <a:t>EAPIF</a:t>
            </a:r>
            <a:r>
              <a:rPr sz="2100" spc="-5" dirty="0">
                <a:latin typeface="Calibri"/>
                <a:cs typeface="Calibri"/>
              </a:rPr>
              <a:t>Y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167893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</a:t>
            </a:r>
            <a:r>
              <a:rPr sz="1500" spc="-5" dirty="0">
                <a:latin typeface="Calibri"/>
                <a:cs typeface="Calibri"/>
              </a:rPr>
              <a:t>UILD</a:t>
            </a:r>
            <a:r>
              <a:rPr sz="1800" spc="-5" dirty="0">
                <a:latin typeface="Calibri"/>
                <a:cs typeface="Calibri"/>
              </a:rPr>
              <a:t>‐M</a:t>
            </a:r>
            <a:r>
              <a:rPr sz="1500" spc="-5" dirty="0">
                <a:latin typeface="Calibri"/>
                <a:cs typeface="Calibri"/>
              </a:rPr>
              <a:t>AX</a:t>
            </a:r>
            <a:r>
              <a:rPr sz="1800" spc="-5" dirty="0">
                <a:latin typeface="Calibri"/>
                <a:cs typeface="Calibri"/>
              </a:rPr>
              <a:t>‐H</a:t>
            </a:r>
            <a:r>
              <a:rPr sz="1500" spc="-5" dirty="0">
                <a:latin typeface="Calibri"/>
                <a:cs typeface="Calibri"/>
              </a:rPr>
              <a:t>EAP</a:t>
            </a:r>
            <a:r>
              <a:rPr sz="1800" spc="-5" dirty="0">
                <a:latin typeface="Calibri"/>
                <a:cs typeface="Calibri"/>
              </a:rPr>
              <a:t>(A)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029" y="5476747"/>
            <a:ext cx="1606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D34817"/>
                </a:solidFill>
                <a:latin typeface="Calibri"/>
                <a:cs typeface="Calibri"/>
              </a:rPr>
              <a:t>3.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8029" y="4649977"/>
            <a:ext cx="3551554" cy="10756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59435" indent="-547370">
              <a:lnSpc>
                <a:spcPct val="100000"/>
              </a:lnSpc>
              <a:spcBef>
                <a:spcPts val="700"/>
              </a:spcBef>
              <a:buClr>
                <a:srgbClr val="D34817"/>
              </a:buClr>
              <a:buSzPct val="77777"/>
              <a:buFont typeface="Calibri"/>
              <a:buAutoNum type="arabicPeriod"/>
              <a:tabLst>
                <a:tab pos="559435" algn="l"/>
                <a:tab pos="560070" algn="l"/>
              </a:tabLst>
            </a:pPr>
            <a:r>
              <a:rPr sz="1800" i="1" spc="-5" dirty="0">
                <a:latin typeface="Calibri"/>
                <a:cs typeface="Calibri"/>
              </a:rPr>
              <a:t>heap‐size</a:t>
            </a:r>
            <a:r>
              <a:rPr sz="1800" spc="-5" dirty="0">
                <a:latin typeface="Calibri"/>
                <a:cs typeface="Calibri"/>
              </a:rPr>
              <a:t>[A]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length</a:t>
            </a:r>
            <a:r>
              <a:rPr sz="1800" spc="-5" dirty="0">
                <a:latin typeface="Calibri"/>
                <a:cs typeface="Calibri"/>
              </a:rPr>
              <a:t>[A]</a:t>
            </a:r>
            <a:endParaRPr sz="1800">
              <a:latin typeface="Calibri"/>
              <a:cs typeface="Calibri"/>
            </a:endParaRPr>
          </a:p>
          <a:p>
            <a:pPr marL="560070" indent="-548005">
              <a:lnSpc>
                <a:spcPct val="100000"/>
              </a:lnSpc>
              <a:spcBef>
                <a:spcPts val="600"/>
              </a:spcBef>
              <a:buClr>
                <a:srgbClr val="D34817"/>
              </a:buClr>
              <a:buSzPct val="77777"/>
              <a:buFont typeface="Calibri"/>
              <a:buAutoNum type="arabicPeriod"/>
              <a:tabLst>
                <a:tab pos="560070" algn="l"/>
                <a:tab pos="560705" algn="l"/>
              </a:tabLst>
            </a:pPr>
            <a:r>
              <a:rPr sz="1800" b="1" spc="-5" dirty="0">
                <a:latin typeface="Calibri"/>
                <a:cs typeface="Calibri"/>
              </a:rPr>
              <a:t>for </a:t>
            </a:r>
            <a:r>
              <a:rPr sz="1800" i="1" dirty="0">
                <a:latin typeface="Calibri"/>
                <a:cs typeface="Calibri"/>
              </a:rPr>
              <a:t>i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⌊</a:t>
            </a:r>
            <a:r>
              <a:rPr sz="1800" i="1" spc="-5" dirty="0">
                <a:latin typeface="Calibri"/>
                <a:cs typeface="Calibri"/>
              </a:rPr>
              <a:t>length[A]</a:t>
            </a:r>
            <a:r>
              <a:rPr sz="1800" spc="-5" dirty="0">
                <a:latin typeface="Calibri"/>
                <a:cs typeface="Calibri"/>
              </a:rPr>
              <a:t>/2</a:t>
            </a:r>
            <a:r>
              <a:rPr sz="1800" spc="-5" dirty="0">
                <a:solidFill>
                  <a:srgbClr val="0000FF"/>
                </a:solidFill>
                <a:latin typeface="Lucida Sans Unicode"/>
                <a:cs typeface="Lucida Sans Unicode"/>
              </a:rPr>
              <a:t>⌋ </a:t>
            </a:r>
            <a:r>
              <a:rPr sz="1800" b="1" spc="-5" dirty="0">
                <a:latin typeface="Calibri"/>
                <a:cs typeface="Calibri"/>
              </a:rPr>
              <a:t>downto</a:t>
            </a:r>
            <a:r>
              <a:rPr sz="1800" b="1" spc="-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978535">
              <a:lnSpc>
                <a:spcPct val="100000"/>
              </a:lnSpc>
              <a:spcBef>
                <a:spcPts val="585"/>
              </a:spcBef>
            </a:pPr>
            <a:r>
              <a:rPr sz="1800" b="1" dirty="0">
                <a:latin typeface="Calibri"/>
                <a:cs typeface="Calibri"/>
              </a:rPr>
              <a:t>do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</a:t>
            </a:r>
            <a:r>
              <a:rPr sz="1500" spc="-5" dirty="0">
                <a:latin typeface="Calibri"/>
                <a:cs typeface="Calibri"/>
              </a:rPr>
              <a:t>AX</a:t>
            </a:r>
            <a:r>
              <a:rPr sz="1800" spc="-5" dirty="0">
                <a:latin typeface="Calibri"/>
                <a:cs typeface="Calibri"/>
              </a:rPr>
              <a:t>‐H</a:t>
            </a:r>
            <a:r>
              <a:rPr sz="1500" spc="-5" dirty="0">
                <a:latin typeface="Calibri"/>
                <a:cs typeface="Calibri"/>
              </a:rPr>
              <a:t>EAPIFY</a:t>
            </a:r>
            <a:r>
              <a:rPr sz="1800" spc="-5" dirty="0">
                <a:latin typeface="Calibri"/>
                <a:cs typeface="Calibri"/>
              </a:rPr>
              <a:t>(A,</a:t>
            </a:r>
            <a:r>
              <a:rPr sz="1800" i="1" spc="-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933704"/>
            <a:ext cx="20599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91" y="2120392"/>
          <a:ext cx="4617715" cy="498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54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3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78565" y="3621023"/>
            <a:ext cx="714375" cy="136525"/>
          </a:xfrm>
          <a:custGeom>
            <a:avLst/>
            <a:gdLst/>
            <a:ahLst/>
            <a:cxnLst/>
            <a:rect l="l" t="t" r="r" b="b"/>
            <a:pathLst>
              <a:path w="714375" h="136525">
                <a:moveTo>
                  <a:pt x="713993" y="0"/>
                </a:moveTo>
                <a:lnTo>
                  <a:pt x="0" y="13639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0793" y="3621023"/>
            <a:ext cx="715645" cy="136525"/>
          </a:xfrm>
          <a:custGeom>
            <a:avLst/>
            <a:gdLst/>
            <a:ahLst/>
            <a:cxnLst/>
            <a:rect l="l" t="t" r="r" b="b"/>
            <a:pathLst>
              <a:path w="715645" h="136525">
                <a:moveTo>
                  <a:pt x="0" y="0"/>
                </a:moveTo>
                <a:lnTo>
                  <a:pt x="715505" y="136397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1063" y="4217670"/>
            <a:ext cx="417830" cy="435609"/>
          </a:xfrm>
          <a:custGeom>
            <a:avLst/>
            <a:gdLst/>
            <a:ahLst/>
            <a:cxnLst/>
            <a:rect l="l" t="t" r="r" b="b"/>
            <a:pathLst>
              <a:path w="417829" h="435610">
                <a:moveTo>
                  <a:pt x="417576" y="0"/>
                </a:moveTo>
                <a:lnTo>
                  <a:pt x="0" y="43510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3063" y="4217670"/>
            <a:ext cx="419100" cy="435609"/>
          </a:xfrm>
          <a:custGeom>
            <a:avLst/>
            <a:gdLst/>
            <a:ahLst/>
            <a:cxnLst/>
            <a:rect l="l" t="t" r="r" b="b"/>
            <a:pathLst>
              <a:path w="419100" h="435610">
                <a:moveTo>
                  <a:pt x="0" y="0"/>
                </a:moveTo>
                <a:lnTo>
                  <a:pt x="419100" y="43510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02515" y="4217670"/>
            <a:ext cx="478155" cy="463550"/>
          </a:xfrm>
          <a:custGeom>
            <a:avLst/>
            <a:gdLst/>
            <a:ahLst/>
            <a:cxnLst/>
            <a:rect l="l" t="t" r="r" b="b"/>
            <a:pathLst>
              <a:path w="478154" h="463550">
                <a:moveTo>
                  <a:pt x="477761" y="0"/>
                </a:moveTo>
                <a:lnTo>
                  <a:pt x="0" y="463296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272" y="4217670"/>
            <a:ext cx="466090" cy="463550"/>
          </a:xfrm>
          <a:custGeom>
            <a:avLst/>
            <a:gdLst/>
            <a:ahLst/>
            <a:cxnLst/>
            <a:rect l="l" t="t" r="r" b="b"/>
            <a:pathLst>
              <a:path w="466090" h="463550">
                <a:moveTo>
                  <a:pt x="0" y="0"/>
                </a:moveTo>
                <a:lnTo>
                  <a:pt x="465594" y="4632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20169" y="3179826"/>
            <a:ext cx="493395" cy="497205"/>
          </a:xfrm>
          <a:custGeom>
            <a:avLst/>
            <a:gdLst/>
            <a:ahLst/>
            <a:cxnLst/>
            <a:rect l="l" t="t" r="r" b="b"/>
            <a:pathLst>
              <a:path w="493395" h="497204">
                <a:moveTo>
                  <a:pt x="246887" y="0"/>
                </a:moveTo>
                <a:lnTo>
                  <a:pt x="197118" y="5048"/>
                </a:lnTo>
                <a:lnTo>
                  <a:pt x="150768" y="19526"/>
                </a:lnTo>
                <a:lnTo>
                  <a:pt x="108830" y="42433"/>
                </a:lnTo>
                <a:lnTo>
                  <a:pt x="72294" y="72771"/>
                </a:lnTo>
                <a:lnTo>
                  <a:pt x="42152" y="109537"/>
                </a:lnTo>
                <a:lnTo>
                  <a:pt x="19395" y="151733"/>
                </a:lnTo>
                <a:lnTo>
                  <a:pt x="5014" y="198358"/>
                </a:lnTo>
                <a:lnTo>
                  <a:pt x="0" y="248412"/>
                </a:lnTo>
                <a:lnTo>
                  <a:pt x="5014" y="298465"/>
                </a:lnTo>
                <a:lnTo>
                  <a:pt x="19395" y="345090"/>
                </a:lnTo>
                <a:lnTo>
                  <a:pt x="42152" y="387286"/>
                </a:lnTo>
                <a:lnTo>
                  <a:pt x="72294" y="424052"/>
                </a:lnTo>
                <a:lnTo>
                  <a:pt x="108830" y="454390"/>
                </a:lnTo>
                <a:lnTo>
                  <a:pt x="150768" y="477297"/>
                </a:lnTo>
                <a:lnTo>
                  <a:pt x="197118" y="491775"/>
                </a:lnTo>
                <a:lnTo>
                  <a:pt x="246887" y="496824"/>
                </a:lnTo>
                <a:lnTo>
                  <a:pt x="296406" y="491775"/>
                </a:lnTo>
                <a:lnTo>
                  <a:pt x="342566" y="477297"/>
                </a:lnTo>
                <a:lnTo>
                  <a:pt x="384369" y="454390"/>
                </a:lnTo>
                <a:lnTo>
                  <a:pt x="420814" y="424053"/>
                </a:lnTo>
                <a:lnTo>
                  <a:pt x="450901" y="387286"/>
                </a:lnTo>
                <a:lnTo>
                  <a:pt x="473630" y="345090"/>
                </a:lnTo>
                <a:lnTo>
                  <a:pt x="488001" y="298465"/>
                </a:lnTo>
                <a:lnTo>
                  <a:pt x="493013" y="248412"/>
                </a:lnTo>
                <a:lnTo>
                  <a:pt x="488001" y="198358"/>
                </a:lnTo>
                <a:lnTo>
                  <a:pt x="473630" y="151733"/>
                </a:lnTo>
                <a:lnTo>
                  <a:pt x="450901" y="109537"/>
                </a:lnTo>
                <a:lnTo>
                  <a:pt x="420814" y="72771"/>
                </a:lnTo>
                <a:lnTo>
                  <a:pt x="384369" y="42433"/>
                </a:lnTo>
                <a:lnTo>
                  <a:pt x="342566" y="19526"/>
                </a:lnTo>
                <a:lnTo>
                  <a:pt x="296406" y="5048"/>
                </a:lnTo>
                <a:lnTo>
                  <a:pt x="24688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89581" y="32715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30915" y="3774947"/>
            <a:ext cx="494030" cy="497205"/>
          </a:xfrm>
          <a:custGeom>
            <a:avLst/>
            <a:gdLst/>
            <a:ahLst/>
            <a:cxnLst/>
            <a:rect l="l" t="t" r="r" b="b"/>
            <a:pathLst>
              <a:path w="494029" h="497204">
                <a:moveTo>
                  <a:pt x="246887" y="0"/>
                </a:moveTo>
                <a:lnTo>
                  <a:pt x="197118" y="5048"/>
                </a:lnTo>
                <a:lnTo>
                  <a:pt x="150768" y="19526"/>
                </a:lnTo>
                <a:lnTo>
                  <a:pt x="108830" y="42433"/>
                </a:lnTo>
                <a:lnTo>
                  <a:pt x="72294" y="72770"/>
                </a:lnTo>
                <a:lnTo>
                  <a:pt x="42152" y="109537"/>
                </a:lnTo>
                <a:lnTo>
                  <a:pt x="19395" y="151733"/>
                </a:lnTo>
                <a:lnTo>
                  <a:pt x="5014" y="198358"/>
                </a:lnTo>
                <a:lnTo>
                  <a:pt x="0" y="248412"/>
                </a:lnTo>
                <a:lnTo>
                  <a:pt x="5014" y="298465"/>
                </a:lnTo>
                <a:lnTo>
                  <a:pt x="19395" y="345090"/>
                </a:lnTo>
                <a:lnTo>
                  <a:pt x="42152" y="387286"/>
                </a:lnTo>
                <a:lnTo>
                  <a:pt x="72294" y="424052"/>
                </a:lnTo>
                <a:lnTo>
                  <a:pt x="108830" y="454390"/>
                </a:lnTo>
                <a:lnTo>
                  <a:pt x="150768" y="477297"/>
                </a:lnTo>
                <a:lnTo>
                  <a:pt x="197118" y="491775"/>
                </a:lnTo>
                <a:lnTo>
                  <a:pt x="246887" y="496824"/>
                </a:lnTo>
                <a:lnTo>
                  <a:pt x="296657" y="491775"/>
                </a:lnTo>
                <a:lnTo>
                  <a:pt x="343007" y="477297"/>
                </a:lnTo>
                <a:lnTo>
                  <a:pt x="384945" y="454390"/>
                </a:lnTo>
                <a:lnTo>
                  <a:pt x="421481" y="424053"/>
                </a:lnTo>
                <a:lnTo>
                  <a:pt x="451623" y="387286"/>
                </a:lnTo>
                <a:lnTo>
                  <a:pt x="474380" y="345090"/>
                </a:lnTo>
                <a:lnTo>
                  <a:pt x="488761" y="298465"/>
                </a:lnTo>
                <a:lnTo>
                  <a:pt x="493775" y="248412"/>
                </a:lnTo>
                <a:lnTo>
                  <a:pt x="488761" y="198358"/>
                </a:lnTo>
                <a:lnTo>
                  <a:pt x="474380" y="151733"/>
                </a:lnTo>
                <a:lnTo>
                  <a:pt x="451623" y="109537"/>
                </a:lnTo>
                <a:lnTo>
                  <a:pt x="421481" y="72771"/>
                </a:lnTo>
                <a:lnTo>
                  <a:pt x="384945" y="42433"/>
                </a:lnTo>
                <a:lnTo>
                  <a:pt x="343007" y="19526"/>
                </a:lnTo>
                <a:lnTo>
                  <a:pt x="296657" y="5048"/>
                </a:lnTo>
                <a:lnTo>
                  <a:pt x="24688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07185" y="38590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08661" y="3774947"/>
            <a:ext cx="494030" cy="497205"/>
          </a:xfrm>
          <a:custGeom>
            <a:avLst/>
            <a:gdLst/>
            <a:ahLst/>
            <a:cxnLst/>
            <a:rect l="l" t="t" r="r" b="b"/>
            <a:pathLst>
              <a:path w="494029" h="497204">
                <a:moveTo>
                  <a:pt x="246875" y="0"/>
                </a:moveTo>
                <a:lnTo>
                  <a:pt x="197106" y="5048"/>
                </a:lnTo>
                <a:lnTo>
                  <a:pt x="150758" y="19526"/>
                </a:lnTo>
                <a:lnTo>
                  <a:pt x="108821" y="42433"/>
                </a:lnTo>
                <a:lnTo>
                  <a:pt x="72288" y="72770"/>
                </a:lnTo>
                <a:lnTo>
                  <a:pt x="42148" y="109537"/>
                </a:lnTo>
                <a:lnTo>
                  <a:pt x="19393" y="151733"/>
                </a:lnTo>
                <a:lnTo>
                  <a:pt x="5013" y="198358"/>
                </a:lnTo>
                <a:lnTo>
                  <a:pt x="0" y="248412"/>
                </a:lnTo>
                <a:lnTo>
                  <a:pt x="5013" y="298465"/>
                </a:lnTo>
                <a:lnTo>
                  <a:pt x="19393" y="345090"/>
                </a:lnTo>
                <a:lnTo>
                  <a:pt x="42148" y="387286"/>
                </a:lnTo>
                <a:lnTo>
                  <a:pt x="72288" y="424052"/>
                </a:lnTo>
                <a:lnTo>
                  <a:pt x="108821" y="454390"/>
                </a:lnTo>
                <a:lnTo>
                  <a:pt x="150758" y="477297"/>
                </a:lnTo>
                <a:lnTo>
                  <a:pt x="197106" y="491775"/>
                </a:lnTo>
                <a:lnTo>
                  <a:pt x="246875" y="496824"/>
                </a:lnTo>
                <a:lnTo>
                  <a:pt x="296644" y="491775"/>
                </a:lnTo>
                <a:lnTo>
                  <a:pt x="342994" y="477297"/>
                </a:lnTo>
                <a:lnTo>
                  <a:pt x="384932" y="454390"/>
                </a:lnTo>
                <a:lnTo>
                  <a:pt x="421468" y="424053"/>
                </a:lnTo>
                <a:lnTo>
                  <a:pt x="451610" y="387286"/>
                </a:lnTo>
                <a:lnTo>
                  <a:pt x="474368" y="345090"/>
                </a:lnTo>
                <a:lnTo>
                  <a:pt x="488749" y="298465"/>
                </a:lnTo>
                <a:lnTo>
                  <a:pt x="493763" y="248412"/>
                </a:lnTo>
                <a:lnTo>
                  <a:pt x="488749" y="198358"/>
                </a:lnTo>
                <a:lnTo>
                  <a:pt x="474368" y="151733"/>
                </a:lnTo>
                <a:lnTo>
                  <a:pt x="451610" y="109537"/>
                </a:lnTo>
                <a:lnTo>
                  <a:pt x="421468" y="72771"/>
                </a:lnTo>
                <a:lnTo>
                  <a:pt x="384932" y="42433"/>
                </a:lnTo>
                <a:lnTo>
                  <a:pt x="342994" y="19526"/>
                </a:lnTo>
                <a:lnTo>
                  <a:pt x="296644" y="5048"/>
                </a:lnTo>
                <a:lnTo>
                  <a:pt x="246875" y="0"/>
                </a:lnTo>
                <a:close/>
              </a:path>
            </a:pathLst>
          </a:custGeom>
          <a:ln w="25399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84931" y="38590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38841" y="4670297"/>
            <a:ext cx="494030" cy="497205"/>
          </a:xfrm>
          <a:custGeom>
            <a:avLst/>
            <a:gdLst/>
            <a:ahLst/>
            <a:cxnLst/>
            <a:rect l="l" t="t" r="r" b="b"/>
            <a:pathLst>
              <a:path w="494029" h="497204">
                <a:moveTo>
                  <a:pt x="246887" y="0"/>
                </a:moveTo>
                <a:lnTo>
                  <a:pt x="197118" y="5048"/>
                </a:lnTo>
                <a:lnTo>
                  <a:pt x="150768" y="19526"/>
                </a:lnTo>
                <a:lnTo>
                  <a:pt x="108830" y="42433"/>
                </a:lnTo>
                <a:lnTo>
                  <a:pt x="72294" y="72770"/>
                </a:lnTo>
                <a:lnTo>
                  <a:pt x="42152" y="109537"/>
                </a:lnTo>
                <a:lnTo>
                  <a:pt x="19395" y="151733"/>
                </a:lnTo>
                <a:lnTo>
                  <a:pt x="5014" y="198358"/>
                </a:lnTo>
                <a:lnTo>
                  <a:pt x="0" y="248412"/>
                </a:lnTo>
                <a:lnTo>
                  <a:pt x="5014" y="298465"/>
                </a:lnTo>
                <a:lnTo>
                  <a:pt x="19395" y="345090"/>
                </a:lnTo>
                <a:lnTo>
                  <a:pt x="42152" y="387286"/>
                </a:lnTo>
                <a:lnTo>
                  <a:pt x="72294" y="424052"/>
                </a:lnTo>
                <a:lnTo>
                  <a:pt x="108830" y="454390"/>
                </a:lnTo>
                <a:lnTo>
                  <a:pt x="150768" y="477297"/>
                </a:lnTo>
                <a:lnTo>
                  <a:pt x="197118" y="491775"/>
                </a:lnTo>
                <a:lnTo>
                  <a:pt x="246887" y="496824"/>
                </a:lnTo>
                <a:lnTo>
                  <a:pt x="296657" y="491775"/>
                </a:lnTo>
                <a:lnTo>
                  <a:pt x="343007" y="477297"/>
                </a:lnTo>
                <a:lnTo>
                  <a:pt x="384945" y="454390"/>
                </a:lnTo>
                <a:lnTo>
                  <a:pt x="421481" y="424053"/>
                </a:lnTo>
                <a:lnTo>
                  <a:pt x="451623" y="387286"/>
                </a:lnTo>
                <a:lnTo>
                  <a:pt x="474380" y="345090"/>
                </a:lnTo>
                <a:lnTo>
                  <a:pt x="488761" y="298465"/>
                </a:lnTo>
                <a:lnTo>
                  <a:pt x="493775" y="248412"/>
                </a:lnTo>
                <a:lnTo>
                  <a:pt x="488761" y="198358"/>
                </a:lnTo>
                <a:lnTo>
                  <a:pt x="474380" y="151733"/>
                </a:lnTo>
                <a:lnTo>
                  <a:pt x="451623" y="109537"/>
                </a:lnTo>
                <a:lnTo>
                  <a:pt x="421481" y="72771"/>
                </a:lnTo>
                <a:lnTo>
                  <a:pt x="384945" y="42433"/>
                </a:lnTo>
                <a:lnTo>
                  <a:pt x="343007" y="19526"/>
                </a:lnTo>
                <a:lnTo>
                  <a:pt x="296657" y="5048"/>
                </a:lnTo>
                <a:lnTo>
                  <a:pt x="24688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15111" y="47543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22989" y="4670297"/>
            <a:ext cx="494030" cy="497205"/>
          </a:xfrm>
          <a:custGeom>
            <a:avLst/>
            <a:gdLst/>
            <a:ahLst/>
            <a:cxnLst/>
            <a:rect l="l" t="t" r="r" b="b"/>
            <a:pathLst>
              <a:path w="494029" h="497204">
                <a:moveTo>
                  <a:pt x="246887" y="0"/>
                </a:moveTo>
                <a:lnTo>
                  <a:pt x="197118" y="5048"/>
                </a:lnTo>
                <a:lnTo>
                  <a:pt x="150768" y="19526"/>
                </a:lnTo>
                <a:lnTo>
                  <a:pt x="108830" y="42433"/>
                </a:lnTo>
                <a:lnTo>
                  <a:pt x="72294" y="72770"/>
                </a:lnTo>
                <a:lnTo>
                  <a:pt x="42152" y="109537"/>
                </a:lnTo>
                <a:lnTo>
                  <a:pt x="19395" y="151733"/>
                </a:lnTo>
                <a:lnTo>
                  <a:pt x="5014" y="198358"/>
                </a:lnTo>
                <a:lnTo>
                  <a:pt x="0" y="248412"/>
                </a:lnTo>
                <a:lnTo>
                  <a:pt x="5014" y="298465"/>
                </a:lnTo>
                <a:lnTo>
                  <a:pt x="19395" y="345090"/>
                </a:lnTo>
                <a:lnTo>
                  <a:pt x="42152" y="387286"/>
                </a:lnTo>
                <a:lnTo>
                  <a:pt x="72294" y="424052"/>
                </a:lnTo>
                <a:lnTo>
                  <a:pt x="108830" y="454390"/>
                </a:lnTo>
                <a:lnTo>
                  <a:pt x="150768" y="477297"/>
                </a:lnTo>
                <a:lnTo>
                  <a:pt x="197118" y="491775"/>
                </a:lnTo>
                <a:lnTo>
                  <a:pt x="246887" y="496824"/>
                </a:lnTo>
                <a:lnTo>
                  <a:pt x="296657" y="491775"/>
                </a:lnTo>
                <a:lnTo>
                  <a:pt x="343007" y="477297"/>
                </a:lnTo>
                <a:lnTo>
                  <a:pt x="384945" y="454390"/>
                </a:lnTo>
                <a:lnTo>
                  <a:pt x="421481" y="424053"/>
                </a:lnTo>
                <a:lnTo>
                  <a:pt x="451623" y="387286"/>
                </a:lnTo>
                <a:lnTo>
                  <a:pt x="474380" y="345090"/>
                </a:lnTo>
                <a:lnTo>
                  <a:pt x="488761" y="298465"/>
                </a:lnTo>
                <a:lnTo>
                  <a:pt x="493775" y="248412"/>
                </a:lnTo>
                <a:lnTo>
                  <a:pt x="488761" y="198358"/>
                </a:lnTo>
                <a:lnTo>
                  <a:pt x="474380" y="151733"/>
                </a:lnTo>
                <a:lnTo>
                  <a:pt x="451623" y="109537"/>
                </a:lnTo>
                <a:lnTo>
                  <a:pt x="421481" y="72771"/>
                </a:lnTo>
                <a:lnTo>
                  <a:pt x="384945" y="42433"/>
                </a:lnTo>
                <a:lnTo>
                  <a:pt x="343007" y="19526"/>
                </a:lnTo>
                <a:lnTo>
                  <a:pt x="296657" y="5048"/>
                </a:lnTo>
                <a:lnTo>
                  <a:pt x="24688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86413" y="4641341"/>
            <a:ext cx="576580" cy="57721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990"/>
              </a:spcBef>
            </a:pPr>
            <a:r>
              <a:rPr sz="1800" spc="-5" dirty="0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16587" y="4670297"/>
            <a:ext cx="494030" cy="497205"/>
          </a:xfrm>
          <a:custGeom>
            <a:avLst/>
            <a:gdLst/>
            <a:ahLst/>
            <a:cxnLst/>
            <a:rect l="l" t="t" r="r" b="b"/>
            <a:pathLst>
              <a:path w="494029" h="497204">
                <a:moveTo>
                  <a:pt x="246887" y="0"/>
                </a:moveTo>
                <a:lnTo>
                  <a:pt x="197118" y="5048"/>
                </a:lnTo>
                <a:lnTo>
                  <a:pt x="150768" y="19526"/>
                </a:lnTo>
                <a:lnTo>
                  <a:pt x="108830" y="42433"/>
                </a:lnTo>
                <a:lnTo>
                  <a:pt x="72294" y="72770"/>
                </a:lnTo>
                <a:lnTo>
                  <a:pt x="42152" y="109537"/>
                </a:lnTo>
                <a:lnTo>
                  <a:pt x="19395" y="151733"/>
                </a:lnTo>
                <a:lnTo>
                  <a:pt x="5014" y="198358"/>
                </a:lnTo>
                <a:lnTo>
                  <a:pt x="0" y="248412"/>
                </a:lnTo>
                <a:lnTo>
                  <a:pt x="5014" y="298465"/>
                </a:lnTo>
                <a:lnTo>
                  <a:pt x="19395" y="345090"/>
                </a:lnTo>
                <a:lnTo>
                  <a:pt x="42152" y="387286"/>
                </a:lnTo>
                <a:lnTo>
                  <a:pt x="72294" y="424052"/>
                </a:lnTo>
                <a:lnTo>
                  <a:pt x="108830" y="454390"/>
                </a:lnTo>
                <a:lnTo>
                  <a:pt x="150768" y="477297"/>
                </a:lnTo>
                <a:lnTo>
                  <a:pt x="197118" y="491775"/>
                </a:lnTo>
                <a:lnTo>
                  <a:pt x="246887" y="496824"/>
                </a:lnTo>
                <a:lnTo>
                  <a:pt x="296657" y="491775"/>
                </a:lnTo>
                <a:lnTo>
                  <a:pt x="343007" y="477297"/>
                </a:lnTo>
                <a:lnTo>
                  <a:pt x="384945" y="454390"/>
                </a:lnTo>
                <a:lnTo>
                  <a:pt x="421481" y="424052"/>
                </a:lnTo>
                <a:lnTo>
                  <a:pt x="451623" y="387286"/>
                </a:lnTo>
                <a:lnTo>
                  <a:pt x="474380" y="345090"/>
                </a:lnTo>
                <a:lnTo>
                  <a:pt x="488761" y="298465"/>
                </a:lnTo>
                <a:lnTo>
                  <a:pt x="493775" y="248411"/>
                </a:lnTo>
                <a:lnTo>
                  <a:pt x="488761" y="198358"/>
                </a:lnTo>
                <a:lnTo>
                  <a:pt x="474380" y="151733"/>
                </a:lnTo>
                <a:lnTo>
                  <a:pt x="451623" y="109537"/>
                </a:lnTo>
                <a:lnTo>
                  <a:pt x="421481" y="72770"/>
                </a:lnTo>
                <a:lnTo>
                  <a:pt x="384945" y="42433"/>
                </a:lnTo>
                <a:lnTo>
                  <a:pt x="343007" y="19526"/>
                </a:lnTo>
                <a:lnTo>
                  <a:pt x="296657" y="5048"/>
                </a:lnTo>
                <a:lnTo>
                  <a:pt x="24688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92857" y="47543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00722" y="4670297"/>
            <a:ext cx="494030" cy="497205"/>
          </a:xfrm>
          <a:custGeom>
            <a:avLst/>
            <a:gdLst/>
            <a:ahLst/>
            <a:cxnLst/>
            <a:rect l="l" t="t" r="r" b="b"/>
            <a:pathLst>
              <a:path w="494029" h="497204">
                <a:moveTo>
                  <a:pt x="246887" y="0"/>
                </a:moveTo>
                <a:lnTo>
                  <a:pt x="197118" y="5048"/>
                </a:lnTo>
                <a:lnTo>
                  <a:pt x="150768" y="19526"/>
                </a:lnTo>
                <a:lnTo>
                  <a:pt x="108830" y="42433"/>
                </a:lnTo>
                <a:lnTo>
                  <a:pt x="72294" y="72770"/>
                </a:lnTo>
                <a:lnTo>
                  <a:pt x="42152" y="109537"/>
                </a:lnTo>
                <a:lnTo>
                  <a:pt x="19395" y="151733"/>
                </a:lnTo>
                <a:lnTo>
                  <a:pt x="5014" y="198358"/>
                </a:lnTo>
                <a:lnTo>
                  <a:pt x="0" y="248412"/>
                </a:lnTo>
                <a:lnTo>
                  <a:pt x="5014" y="298465"/>
                </a:lnTo>
                <a:lnTo>
                  <a:pt x="19395" y="345090"/>
                </a:lnTo>
                <a:lnTo>
                  <a:pt x="42152" y="387286"/>
                </a:lnTo>
                <a:lnTo>
                  <a:pt x="72294" y="424052"/>
                </a:lnTo>
                <a:lnTo>
                  <a:pt x="108830" y="454390"/>
                </a:lnTo>
                <a:lnTo>
                  <a:pt x="150768" y="477297"/>
                </a:lnTo>
                <a:lnTo>
                  <a:pt x="197118" y="491775"/>
                </a:lnTo>
                <a:lnTo>
                  <a:pt x="246887" y="496824"/>
                </a:lnTo>
                <a:lnTo>
                  <a:pt x="296661" y="491775"/>
                </a:lnTo>
                <a:lnTo>
                  <a:pt x="343012" y="477297"/>
                </a:lnTo>
                <a:lnTo>
                  <a:pt x="384951" y="454390"/>
                </a:lnTo>
                <a:lnTo>
                  <a:pt x="421486" y="424053"/>
                </a:lnTo>
                <a:lnTo>
                  <a:pt x="451626" y="387286"/>
                </a:lnTo>
                <a:lnTo>
                  <a:pt x="474382" y="345090"/>
                </a:lnTo>
                <a:lnTo>
                  <a:pt x="488762" y="298465"/>
                </a:lnTo>
                <a:lnTo>
                  <a:pt x="493775" y="248412"/>
                </a:lnTo>
                <a:lnTo>
                  <a:pt x="488762" y="198358"/>
                </a:lnTo>
                <a:lnTo>
                  <a:pt x="474382" y="151733"/>
                </a:lnTo>
                <a:lnTo>
                  <a:pt x="451626" y="109537"/>
                </a:lnTo>
                <a:lnTo>
                  <a:pt x="421486" y="72771"/>
                </a:lnTo>
                <a:lnTo>
                  <a:pt x="384951" y="42433"/>
                </a:lnTo>
                <a:lnTo>
                  <a:pt x="343012" y="19526"/>
                </a:lnTo>
                <a:lnTo>
                  <a:pt x="296661" y="5048"/>
                </a:lnTo>
                <a:lnTo>
                  <a:pt x="24688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19855" y="475437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58959" y="5577840"/>
            <a:ext cx="494030" cy="497840"/>
          </a:xfrm>
          <a:custGeom>
            <a:avLst/>
            <a:gdLst/>
            <a:ahLst/>
            <a:cxnLst/>
            <a:rect l="l" t="t" r="r" b="b"/>
            <a:pathLst>
              <a:path w="494029" h="497839">
                <a:moveTo>
                  <a:pt x="246887" y="0"/>
                </a:moveTo>
                <a:lnTo>
                  <a:pt x="197118" y="5049"/>
                </a:lnTo>
                <a:lnTo>
                  <a:pt x="150768" y="19538"/>
                </a:lnTo>
                <a:lnTo>
                  <a:pt x="108830" y="42474"/>
                </a:lnTo>
                <a:lnTo>
                  <a:pt x="72294" y="72866"/>
                </a:lnTo>
                <a:lnTo>
                  <a:pt x="42152" y="109723"/>
                </a:lnTo>
                <a:lnTo>
                  <a:pt x="19395" y="152054"/>
                </a:lnTo>
                <a:lnTo>
                  <a:pt x="5014" y="198868"/>
                </a:lnTo>
                <a:lnTo>
                  <a:pt x="0" y="249174"/>
                </a:lnTo>
                <a:lnTo>
                  <a:pt x="5014" y="299227"/>
                </a:lnTo>
                <a:lnTo>
                  <a:pt x="19395" y="345852"/>
                </a:lnTo>
                <a:lnTo>
                  <a:pt x="42152" y="388048"/>
                </a:lnTo>
                <a:lnTo>
                  <a:pt x="72294" y="424814"/>
                </a:lnTo>
                <a:lnTo>
                  <a:pt x="108830" y="455152"/>
                </a:lnTo>
                <a:lnTo>
                  <a:pt x="150768" y="478059"/>
                </a:lnTo>
                <a:lnTo>
                  <a:pt x="197118" y="492537"/>
                </a:lnTo>
                <a:lnTo>
                  <a:pt x="246888" y="497586"/>
                </a:lnTo>
                <a:lnTo>
                  <a:pt x="296657" y="492537"/>
                </a:lnTo>
                <a:lnTo>
                  <a:pt x="343007" y="478059"/>
                </a:lnTo>
                <a:lnTo>
                  <a:pt x="384945" y="455152"/>
                </a:lnTo>
                <a:lnTo>
                  <a:pt x="421481" y="424815"/>
                </a:lnTo>
                <a:lnTo>
                  <a:pt x="451623" y="388048"/>
                </a:lnTo>
                <a:lnTo>
                  <a:pt x="474380" y="345852"/>
                </a:lnTo>
                <a:lnTo>
                  <a:pt x="488761" y="299227"/>
                </a:lnTo>
                <a:lnTo>
                  <a:pt x="493775" y="249174"/>
                </a:lnTo>
                <a:lnTo>
                  <a:pt x="488761" y="198868"/>
                </a:lnTo>
                <a:lnTo>
                  <a:pt x="474380" y="152054"/>
                </a:lnTo>
                <a:lnTo>
                  <a:pt x="451623" y="109723"/>
                </a:lnTo>
                <a:lnTo>
                  <a:pt x="421481" y="72866"/>
                </a:lnTo>
                <a:lnTo>
                  <a:pt x="384945" y="42474"/>
                </a:lnTo>
                <a:lnTo>
                  <a:pt x="343007" y="19538"/>
                </a:lnTo>
                <a:lnTo>
                  <a:pt x="296657" y="5049"/>
                </a:lnTo>
                <a:lnTo>
                  <a:pt x="246887" y="0"/>
                </a:lnTo>
                <a:close/>
              </a:path>
            </a:pathLst>
          </a:custGeom>
          <a:ln w="25399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78079" y="566267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10113" y="5586221"/>
            <a:ext cx="494030" cy="497205"/>
          </a:xfrm>
          <a:custGeom>
            <a:avLst/>
            <a:gdLst/>
            <a:ahLst/>
            <a:cxnLst/>
            <a:rect l="l" t="t" r="r" b="b"/>
            <a:pathLst>
              <a:path w="494029" h="497204">
                <a:moveTo>
                  <a:pt x="246888" y="0"/>
                </a:moveTo>
                <a:lnTo>
                  <a:pt x="197118" y="5048"/>
                </a:lnTo>
                <a:lnTo>
                  <a:pt x="150768" y="19526"/>
                </a:lnTo>
                <a:lnTo>
                  <a:pt x="108830" y="42433"/>
                </a:lnTo>
                <a:lnTo>
                  <a:pt x="72294" y="72770"/>
                </a:lnTo>
                <a:lnTo>
                  <a:pt x="42152" y="109537"/>
                </a:lnTo>
                <a:lnTo>
                  <a:pt x="19395" y="151733"/>
                </a:lnTo>
                <a:lnTo>
                  <a:pt x="5014" y="198358"/>
                </a:lnTo>
                <a:lnTo>
                  <a:pt x="0" y="248412"/>
                </a:lnTo>
                <a:lnTo>
                  <a:pt x="5014" y="298465"/>
                </a:lnTo>
                <a:lnTo>
                  <a:pt x="19395" y="345090"/>
                </a:lnTo>
                <a:lnTo>
                  <a:pt x="42152" y="387286"/>
                </a:lnTo>
                <a:lnTo>
                  <a:pt x="72294" y="424052"/>
                </a:lnTo>
                <a:lnTo>
                  <a:pt x="108830" y="454390"/>
                </a:lnTo>
                <a:lnTo>
                  <a:pt x="150768" y="477297"/>
                </a:lnTo>
                <a:lnTo>
                  <a:pt x="197118" y="491775"/>
                </a:lnTo>
                <a:lnTo>
                  <a:pt x="246888" y="496824"/>
                </a:lnTo>
                <a:lnTo>
                  <a:pt x="296657" y="491775"/>
                </a:lnTo>
                <a:lnTo>
                  <a:pt x="343007" y="477297"/>
                </a:lnTo>
                <a:lnTo>
                  <a:pt x="384945" y="454390"/>
                </a:lnTo>
                <a:lnTo>
                  <a:pt x="421481" y="424053"/>
                </a:lnTo>
                <a:lnTo>
                  <a:pt x="451623" y="387286"/>
                </a:lnTo>
                <a:lnTo>
                  <a:pt x="474380" y="345090"/>
                </a:lnTo>
                <a:lnTo>
                  <a:pt x="488761" y="298465"/>
                </a:lnTo>
                <a:lnTo>
                  <a:pt x="493776" y="248412"/>
                </a:lnTo>
                <a:lnTo>
                  <a:pt x="488761" y="198358"/>
                </a:lnTo>
                <a:lnTo>
                  <a:pt x="474380" y="151733"/>
                </a:lnTo>
                <a:lnTo>
                  <a:pt x="451623" y="109537"/>
                </a:lnTo>
                <a:lnTo>
                  <a:pt x="421481" y="72771"/>
                </a:lnTo>
                <a:lnTo>
                  <a:pt x="384945" y="42433"/>
                </a:lnTo>
                <a:lnTo>
                  <a:pt x="343007" y="19526"/>
                </a:lnTo>
                <a:lnTo>
                  <a:pt x="296657" y="5048"/>
                </a:lnTo>
                <a:lnTo>
                  <a:pt x="246888" y="0"/>
                </a:lnTo>
                <a:close/>
              </a:path>
            </a:pathLst>
          </a:custGeom>
          <a:ln w="25399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86383" y="56702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10391" y="5584697"/>
            <a:ext cx="494030" cy="497205"/>
          </a:xfrm>
          <a:custGeom>
            <a:avLst/>
            <a:gdLst/>
            <a:ahLst/>
            <a:cxnLst/>
            <a:rect l="l" t="t" r="r" b="b"/>
            <a:pathLst>
              <a:path w="494029" h="497204">
                <a:moveTo>
                  <a:pt x="246887" y="0"/>
                </a:moveTo>
                <a:lnTo>
                  <a:pt x="197118" y="5048"/>
                </a:lnTo>
                <a:lnTo>
                  <a:pt x="150768" y="19526"/>
                </a:lnTo>
                <a:lnTo>
                  <a:pt x="108830" y="42433"/>
                </a:lnTo>
                <a:lnTo>
                  <a:pt x="72294" y="72770"/>
                </a:lnTo>
                <a:lnTo>
                  <a:pt x="42152" y="109537"/>
                </a:lnTo>
                <a:lnTo>
                  <a:pt x="19395" y="151733"/>
                </a:lnTo>
                <a:lnTo>
                  <a:pt x="5014" y="198358"/>
                </a:lnTo>
                <a:lnTo>
                  <a:pt x="0" y="248412"/>
                </a:lnTo>
                <a:lnTo>
                  <a:pt x="5014" y="298465"/>
                </a:lnTo>
                <a:lnTo>
                  <a:pt x="19395" y="345090"/>
                </a:lnTo>
                <a:lnTo>
                  <a:pt x="42152" y="387286"/>
                </a:lnTo>
                <a:lnTo>
                  <a:pt x="72294" y="424052"/>
                </a:lnTo>
                <a:lnTo>
                  <a:pt x="108830" y="454390"/>
                </a:lnTo>
                <a:lnTo>
                  <a:pt x="150768" y="477297"/>
                </a:lnTo>
                <a:lnTo>
                  <a:pt x="197118" y="491775"/>
                </a:lnTo>
                <a:lnTo>
                  <a:pt x="246888" y="496824"/>
                </a:lnTo>
                <a:lnTo>
                  <a:pt x="296657" y="491775"/>
                </a:lnTo>
                <a:lnTo>
                  <a:pt x="343007" y="477297"/>
                </a:lnTo>
                <a:lnTo>
                  <a:pt x="384945" y="454390"/>
                </a:lnTo>
                <a:lnTo>
                  <a:pt x="421481" y="424053"/>
                </a:lnTo>
                <a:lnTo>
                  <a:pt x="451623" y="387286"/>
                </a:lnTo>
                <a:lnTo>
                  <a:pt x="474380" y="345090"/>
                </a:lnTo>
                <a:lnTo>
                  <a:pt x="488761" y="298465"/>
                </a:lnTo>
                <a:lnTo>
                  <a:pt x="493775" y="248412"/>
                </a:lnTo>
                <a:lnTo>
                  <a:pt x="488761" y="198358"/>
                </a:lnTo>
                <a:lnTo>
                  <a:pt x="474380" y="151733"/>
                </a:lnTo>
                <a:lnTo>
                  <a:pt x="451623" y="109537"/>
                </a:lnTo>
                <a:lnTo>
                  <a:pt x="421481" y="72771"/>
                </a:lnTo>
                <a:lnTo>
                  <a:pt x="384945" y="42433"/>
                </a:lnTo>
                <a:lnTo>
                  <a:pt x="343007" y="19526"/>
                </a:lnTo>
                <a:lnTo>
                  <a:pt x="296657" y="5048"/>
                </a:lnTo>
                <a:lnTo>
                  <a:pt x="24688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86661" y="56687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13289" y="5149596"/>
            <a:ext cx="299085" cy="435609"/>
          </a:xfrm>
          <a:custGeom>
            <a:avLst/>
            <a:gdLst/>
            <a:ahLst/>
            <a:cxnLst/>
            <a:rect l="l" t="t" r="r" b="b"/>
            <a:pathLst>
              <a:path w="299085" h="435610">
                <a:moveTo>
                  <a:pt x="298703" y="0"/>
                </a:moveTo>
                <a:lnTo>
                  <a:pt x="0" y="435101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89361" y="5181600"/>
            <a:ext cx="119380" cy="403225"/>
          </a:xfrm>
          <a:custGeom>
            <a:avLst/>
            <a:gdLst/>
            <a:ahLst/>
            <a:cxnLst/>
            <a:rect l="l" t="t" r="r" b="b"/>
            <a:pathLst>
              <a:path w="119379" h="403225">
                <a:moveTo>
                  <a:pt x="0" y="0"/>
                </a:moveTo>
                <a:lnTo>
                  <a:pt x="118872" y="403098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05463" y="5181600"/>
            <a:ext cx="200660" cy="403225"/>
          </a:xfrm>
          <a:custGeom>
            <a:avLst/>
            <a:gdLst/>
            <a:ahLst/>
            <a:cxnLst/>
            <a:rect l="l" t="t" r="r" b="b"/>
            <a:pathLst>
              <a:path w="200660" h="403225">
                <a:moveTo>
                  <a:pt x="200406" y="0"/>
                </a:moveTo>
                <a:lnTo>
                  <a:pt x="0" y="40309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874653" y="1624853"/>
            <a:ext cx="4805680" cy="141605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1330"/>
              </a:spcBef>
              <a:tabLst>
                <a:tab pos="879475" algn="l"/>
                <a:tab pos="1348105" algn="l"/>
                <a:tab pos="1814195" algn="l"/>
                <a:tab pos="2281555" algn="l"/>
                <a:tab pos="2749550" algn="l"/>
                <a:tab pos="3218180" algn="l"/>
                <a:tab pos="3684270" algn="l"/>
                <a:tab pos="4151629" algn="l"/>
                <a:tab pos="4560570" algn="l"/>
              </a:tabLst>
            </a:pPr>
            <a:r>
              <a:rPr sz="1800" dirty="0">
                <a:latin typeface="Calibri"/>
                <a:cs typeface="Calibri"/>
              </a:rPr>
              <a:t>1	2	3	4	5	6	7	8	9	</a:t>
            </a: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R="1023619" algn="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4" name="object 34"/>
          <p:cNvSpPr txBox="1"/>
          <p:nvPr/>
        </p:nvSpPr>
        <p:spPr>
          <a:xfrm>
            <a:off x="4550042" y="3402588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41380" y="3402588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53399" y="4381754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48094" y="4381754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44193" y="4381754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55809" y="5281682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51220" y="5281682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02181" y="5281682"/>
            <a:ext cx="2063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1</a:t>
            </a:r>
            <a:r>
              <a:rPr sz="1400" spc="-5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99971" y="4452620"/>
            <a:ext cx="81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solidFill>
                  <a:srgbClr val="D34817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16629" y="4377182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2359" y="1465325"/>
            <a:ext cx="389890" cy="222250"/>
          </a:xfrm>
          <a:custGeom>
            <a:avLst/>
            <a:gdLst/>
            <a:ahLst/>
            <a:cxnLst/>
            <a:rect l="l" t="t" r="r" b="b"/>
            <a:pathLst>
              <a:path w="389889" h="222250">
                <a:moveTo>
                  <a:pt x="309372" y="0"/>
                </a:moveTo>
                <a:lnTo>
                  <a:pt x="309372" y="54863"/>
                </a:lnTo>
                <a:lnTo>
                  <a:pt x="0" y="54863"/>
                </a:lnTo>
                <a:lnTo>
                  <a:pt x="0" y="166115"/>
                </a:lnTo>
                <a:lnTo>
                  <a:pt x="309372" y="166115"/>
                </a:lnTo>
                <a:lnTo>
                  <a:pt x="309372" y="221741"/>
                </a:lnTo>
                <a:lnTo>
                  <a:pt x="389382" y="110489"/>
                </a:lnTo>
                <a:lnTo>
                  <a:pt x="30937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0937" y="89535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80">
                <a:moveTo>
                  <a:pt x="172212" y="0"/>
                </a:moveTo>
                <a:lnTo>
                  <a:pt x="126382" y="6388"/>
                </a:lnTo>
                <a:lnTo>
                  <a:pt x="85231" y="24440"/>
                </a:lnTo>
                <a:lnTo>
                  <a:pt x="50387" y="52482"/>
                </a:lnTo>
                <a:lnTo>
                  <a:pt x="23480" y="88843"/>
                </a:lnTo>
                <a:lnTo>
                  <a:pt x="6141" y="131850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7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1850"/>
                </a:lnTo>
                <a:lnTo>
                  <a:pt x="320943" y="88843"/>
                </a:lnTo>
                <a:lnTo>
                  <a:pt x="294036" y="52482"/>
                </a:lnTo>
                <a:lnTo>
                  <a:pt x="259192" y="24440"/>
                </a:lnTo>
                <a:lnTo>
                  <a:pt x="218041" y="6388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6661" y="1389125"/>
            <a:ext cx="342900" cy="360045"/>
          </a:xfrm>
          <a:custGeom>
            <a:avLst/>
            <a:gdLst/>
            <a:ahLst/>
            <a:cxnLst/>
            <a:rect l="l" t="t" r="r" b="b"/>
            <a:pathLst>
              <a:path w="342900" h="360044">
                <a:moveTo>
                  <a:pt x="171450" y="0"/>
                </a:moveTo>
                <a:lnTo>
                  <a:pt x="125941" y="6388"/>
                </a:lnTo>
                <a:lnTo>
                  <a:pt x="85005" y="24440"/>
                </a:lnTo>
                <a:lnTo>
                  <a:pt x="50292" y="52482"/>
                </a:lnTo>
                <a:lnTo>
                  <a:pt x="23452" y="88843"/>
                </a:lnTo>
                <a:lnTo>
                  <a:pt x="6138" y="131850"/>
                </a:lnTo>
                <a:lnTo>
                  <a:pt x="0" y="179831"/>
                </a:lnTo>
                <a:lnTo>
                  <a:pt x="6138" y="227813"/>
                </a:lnTo>
                <a:lnTo>
                  <a:pt x="23452" y="270820"/>
                </a:lnTo>
                <a:lnTo>
                  <a:pt x="50292" y="307181"/>
                </a:lnTo>
                <a:lnTo>
                  <a:pt x="85005" y="335223"/>
                </a:lnTo>
                <a:lnTo>
                  <a:pt x="125941" y="353275"/>
                </a:lnTo>
                <a:lnTo>
                  <a:pt x="171450" y="359663"/>
                </a:lnTo>
                <a:lnTo>
                  <a:pt x="216958" y="353275"/>
                </a:lnTo>
                <a:lnTo>
                  <a:pt x="257894" y="335223"/>
                </a:lnTo>
                <a:lnTo>
                  <a:pt x="292607" y="307181"/>
                </a:lnTo>
                <a:lnTo>
                  <a:pt x="319447" y="270820"/>
                </a:lnTo>
                <a:lnTo>
                  <a:pt x="336761" y="227813"/>
                </a:lnTo>
                <a:lnTo>
                  <a:pt x="342900" y="179831"/>
                </a:lnTo>
                <a:lnTo>
                  <a:pt x="336761" y="131850"/>
                </a:lnTo>
                <a:lnTo>
                  <a:pt x="319447" y="88843"/>
                </a:lnTo>
                <a:lnTo>
                  <a:pt x="292607" y="52482"/>
                </a:lnTo>
                <a:lnTo>
                  <a:pt x="257894" y="24440"/>
                </a:lnTo>
                <a:lnTo>
                  <a:pt x="216958" y="6388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8835" y="1389125"/>
            <a:ext cx="346075" cy="360045"/>
          </a:xfrm>
          <a:custGeom>
            <a:avLst/>
            <a:gdLst/>
            <a:ahLst/>
            <a:cxnLst/>
            <a:rect l="l" t="t" r="r" b="b"/>
            <a:pathLst>
              <a:path w="346075" h="360044">
                <a:moveTo>
                  <a:pt x="172973" y="0"/>
                </a:moveTo>
                <a:lnTo>
                  <a:pt x="127088" y="6388"/>
                </a:lnTo>
                <a:lnTo>
                  <a:pt x="85795" y="24440"/>
                </a:lnTo>
                <a:lnTo>
                  <a:pt x="50768" y="52482"/>
                </a:lnTo>
                <a:lnTo>
                  <a:pt x="23678" y="88843"/>
                </a:lnTo>
                <a:lnTo>
                  <a:pt x="6198" y="131850"/>
                </a:lnTo>
                <a:lnTo>
                  <a:pt x="0" y="179831"/>
                </a:lnTo>
                <a:lnTo>
                  <a:pt x="6198" y="227813"/>
                </a:lnTo>
                <a:lnTo>
                  <a:pt x="23678" y="270820"/>
                </a:lnTo>
                <a:lnTo>
                  <a:pt x="50768" y="307181"/>
                </a:lnTo>
                <a:lnTo>
                  <a:pt x="85795" y="335223"/>
                </a:lnTo>
                <a:lnTo>
                  <a:pt x="127088" y="353275"/>
                </a:lnTo>
                <a:lnTo>
                  <a:pt x="172973" y="359663"/>
                </a:lnTo>
                <a:lnTo>
                  <a:pt x="219124" y="353275"/>
                </a:lnTo>
                <a:lnTo>
                  <a:pt x="260491" y="335223"/>
                </a:lnTo>
                <a:lnTo>
                  <a:pt x="295465" y="307181"/>
                </a:lnTo>
                <a:lnTo>
                  <a:pt x="322438" y="270820"/>
                </a:lnTo>
                <a:lnTo>
                  <a:pt x="339802" y="227813"/>
                </a:lnTo>
                <a:lnTo>
                  <a:pt x="345947" y="179831"/>
                </a:lnTo>
                <a:lnTo>
                  <a:pt x="339802" y="131850"/>
                </a:lnTo>
                <a:lnTo>
                  <a:pt x="322438" y="88843"/>
                </a:lnTo>
                <a:lnTo>
                  <a:pt x="295465" y="52482"/>
                </a:lnTo>
                <a:lnTo>
                  <a:pt x="260491" y="24440"/>
                </a:lnTo>
                <a:lnTo>
                  <a:pt x="219124" y="6388"/>
                </a:lnTo>
                <a:lnTo>
                  <a:pt x="172973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843" y="1884426"/>
            <a:ext cx="346075" cy="358140"/>
          </a:xfrm>
          <a:custGeom>
            <a:avLst/>
            <a:gdLst/>
            <a:ahLst/>
            <a:cxnLst/>
            <a:rect l="l" t="t" r="r" b="b"/>
            <a:pathLst>
              <a:path w="346075" h="358139">
                <a:moveTo>
                  <a:pt x="172973" y="0"/>
                </a:moveTo>
                <a:lnTo>
                  <a:pt x="126823" y="6385"/>
                </a:lnTo>
                <a:lnTo>
                  <a:pt x="85456" y="24412"/>
                </a:lnTo>
                <a:lnTo>
                  <a:pt x="50482" y="52387"/>
                </a:lnTo>
                <a:lnTo>
                  <a:pt x="23509" y="88617"/>
                </a:lnTo>
                <a:lnTo>
                  <a:pt x="6145" y="131409"/>
                </a:lnTo>
                <a:lnTo>
                  <a:pt x="0" y="179069"/>
                </a:lnTo>
                <a:lnTo>
                  <a:pt x="6145" y="226730"/>
                </a:lnTo>
                <a:lnTo>
                  <a:pt x="23509" y="269522"/>
                </a:lnTo>
                <a:lnTo>
                  <a:pt x="50482" y="305752"/>
                </a:lnTo>
                <a:lnTo>
                  <a:pt x="85456" y="333727"/>
                </a:lnTo>
                <a:lnTo>
                  <a:pt x="126823" y="351754"/>
                </a:lnTo>
                <a:lnTo>
                  <a:pt x="172973" y="358140"/>
                </a:lnTo>
                <a:lnTo>
                  <a:pt x="218859" y="351754"/>
                </a:lnTo>
                <a:lnTo>
                  <a:pt x="260152" y="333727"/>
                </a:lnTo>
                <a:lnTo>
                  <a:pt x="295179" y="305752"/>
                </a:lnTo>
                <a:lnTo>
                  <a:pt x="322269" y="269522"/>
                </a:lnTo>
                <a:lnTo>
                  <a:pt x="339749" y="226730"/>
                </a:lnTo>
                <a:lnTo>
                  <a:pt x="345947" y="179069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3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0343" y="1884426"/>
            <a:ext cx="342900" cy="358140"/>
          </a:xfrm>
          <a:custGeom>
            <a:avLst/>
            <a:gdLst/>
            <a:ahLst/>
            <a:cxnLst/>
            <a:rect l="l" t="t" r="r" b="b"/>
            <a:pathLst>
              <a:path w="342900" h="358139">
                <a:moveTo>
                  <a:pt x="342900" y="179069"/>
                </a:moveTo>
                <a:lnTo>
                  <a:pt x="336761" y="131409"/>
                </a:lnTo>
                <a:lnTo>
                  <a:pt x="319447" y="88617"/>
                </a:lnTo>
                <a:lnTo>
                  <a:pt x="292607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50" y="0"/>
                </a:lnTo>
                <a:lnTo>
                  <a:pt x="125677" y="6385"/>
                </a:lnTo>
                <a:lnTo>
                  <a:pt x="84666" y="24412"/>
                </a:lnTo>
                <a:lnTo>
                  <a:pt x="50006" y="52387"/>
                </a:lnTo>
                <a:lnTo>
                  <a:pt x="23283" y="88617"/>
                </a:lnTo>
                <a:lnTo>
                  <a:pt x="6085" y="131409"/>
                </a:lnTo>
                <a:lnTo>
                  <a:pt x="0" y="179069"/>
                </a:lnTo>
                <a:lnTo>
                  <a:pt x="6085" y="226730"/>
                </a:lnTo>
                <a:lnTo>
                  <a:pt x="23283" y="269522"/>
                </a:lnTo>
                <a:lnTo>
                  <a:pt x="50006" y="305752"/>
                </a:lnTo>
                <a:lnTo>
                  <a:pt x="84666" y="333727"/>
                </a:lnTo>
                <a:lnTo>
                  <a:pt x="125677" y="351754"/>
                </a:lnTo>
                <a:lnTo>
                  <a:pt x="171450" y="358140"/>
                </a:lnTo>
                <a:lnTo>
                  <a:pt x="216958" y="351754"/>
                </a:lnTo>
                <a:lnTo>
                  <a:pt x="257894" y="333727"/>
                </a:lnTo>
                <a:lnTo>
                  <a:pt x="292607" y="305752"/>
                </a:lnTo>
                <a:lnTo>
                  <a:pt x="319447" y="269522"/>
                </a:lnTo>
                <a:lnTo>
                  <a:pt x="336761" y="226730"/>
                </a:lnTo>
                <a:lnTo>
                  <a:pt x="342900" y="179069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40343" y="1884426"/>
            <a:ext cx="342900" cy="358140"/>
          </a:xfrm>
          <a:custGeom>
            <a:avLst/>
            <a:gdLst/>
            <a:ahLst/>
            <a:cxnLst/>
            <a:rect l="l" t="t" r="r" b="b"/>
            <a:pathLst>
              <a:path w="342900" h="358139">
                <a:moveTo>
                  <a:pt x="171450" y="0"/>
                </a:moveTo>
                <a:lnTo>
                  <a:pt x="125677" y="6385"/>
                </a:lnTo>
                <a:lnTo>
                  <a:pt x="84666" y="24412"/>
                </a:lnTo>
                <a:lnTo>
                  <a:pt x="50006" y="52387"/>
                </a:lnTo>
                <a:lnTo>
                  <a:pt x="23283" y="88617"/>
                </a:lnTo>
                <a:lnTo>
                  <a:pt x="6085" y="131409"/>
                </a:lnTo>
                <a:lnTo>
                  <a:pt x="0" y="179069"/>
                </a:lnTo>
                <a:lnTo>
                  <a:pt x="6085" y="226730"/>
                </a:lnTo>
                <a:lnTo>
                  <a:pt x="23283" y="269522"/>
                </a:lnTo>
                <a:lnTo>
                  <a:pt x="50006" y="305752"/>
                </a:lnTo>
                <a:lnTo>
                  <a:pt x="84666" y="333727"/>
                </a:lnTo>
                <a:lnTo>
                  <a:pt x="125677" y="351754"/>
                </a:lnTo>
                <a:lnTo>
                  <a:pt x="171450" y="358140"/>
                </a:lnTo>
                <a:lnTo>
                  <a:pt x="216958" y="351754"/>
                </a:lnTo>
                <a:lnTo>
                  <a:pt x="257894" y="333727"/>
                </a:lnTo>
                <a:lnTo>
                  <a:pt x="292607" y="305752"/>
                </a:lnTo>
                <a:lnTo>
                  <a:pt x="319447" y="269522"/>
                </a:lnTo>
                <a:lnTo>
                  <a:pt x="336761" y="226730"/>
                </a:lnTo>
                <a:lnTo>
                  <a:pt x="342900" y="179069"/>
                </a:lnTo>
                <a:lnTo>
                  <a:pt x="336761" y="131409"/>
                </a:lnTo>
                <a:lnTo>
                  <a:pt x="319447" y="88617"/>
                </a:lnTo>
                <a:lnTo>
                  <a:pt x="292607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8111" y="1217675"/>
            <a:ext cx="563880" cy="157480"/>
          </a:xfrm>
          <a:custGeom>
            <a:avLst/>
            <a:gdLst/>
            <a:ahLst/>
            <a:cxnLst/>
            <a:rect l="l" t="t" r="r" b="b"/>
            <a:pathLst>
              <a:path w="563880" h="157480">
                <a:moveTo>
                  <a:pt x="563879" y="0"/>
                </a:moveTo>
                <a:lnTo>
                  <a:pt x="0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5069" y="1217675"/>
            <a:ext cx="586740" cy="157480"/>
          </a:xfrm>
          <a:custGeom>
            <a:avLst/>
            <a:gdLst/>
            <a:ahLst/>
            <a:cxnLst/>
            <a:rect l="l" t="t" r="r" b="b"/>
            <a:pathLst>
              <a:path w="586739" h="157480">
                <a:moveTo>
                  <a:pt x="0" y="0"/>
                </a:moveTo>
                <a:lnTo>
                  <a:pt x="586739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0817" y="1710689"/>
            <a:ext cx="327025" cy="159385"/>
          </a:xfrm>
          <a:custGeom>
            <a:avLst/>
            <a:gdLst/>
            <a:ahLst/>
            <a:cxnLst/>
            <a:rect l="l" t="t" r="r" b="b"/>
            <a:pathLst>
              <a:path w="327025" h="159385">
                <a:moveTo>
                  <a:pt x="326897" y="0"/>
                </a:moveTo>
                <a:lnTo>
                  <a:pt x="0" y="15925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9269" y="1710689"/>
            <a:ext cx="382905" cy="159385"/>
          </a:xfrm>
          <a:custGeom>
            <a:avLst/>
            <a:gdLst/>
            <a:ahLst/>
            <a:cxnLst/>
            <a:rect l="l" t="t" r="r" b="b"/>
            <a:pathLst>
              <a:path w="382905" h="159385">
                <a:moveTo>
                  <a:pt x="0" y="0"/>
                </a:moveTo>
                <a:lnTo>
                  <a:pt x="382524" y="15925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13367" y="1892045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3" y="0"/>
                </a:moveTo>
                <a:lnTo>
                  <a:pt x="126823" y="6385"/>
                </a:lnTo>
                <a:lnTo>
                  <a:pt x="85456" y="24412"/>
                </a:lnTo>
                <a:lnTo>
                  <a:pt x="50482" y="52387"/>
                </a:lnTo>
                <a:lnTo>
                  <a:pt x="23509" y="88617"/>
                </a:lnTo>
                <a:lnTo>
                  <a:pt x="6145" y="131409"/>
                </a:lnTo>
                <a:lnTo>
                  <a:pt x="0" y="179069"/>
                </a:lnTo>
                <a:lnTo>
                  <a:pt x="6145" y="226786"/>
                </a:lnTo>
                <a:lnTo>
                  <a:pt x="23509" y="269719"/>
                </a:lnTo>
                <a:lnTo>
                  <a:pt x="50482" y="306133"/>
                </a:lnTo>
                <a:lnTo>
                  <a:pt x="85456" y="334292"/>
                </a:lnTo>
                <a:lnTo>
                  <a:pt x="126823" y="352460"/>
                </a:lnTo>
                <a:lnTo>
                  <a:pt x="172973" y="358901"/>
                </a:lnTo>
                <a:lnTo>
                  <a:pt x="218859" y="352460"/>
                </a:lnTo>
                <a:lnTo>
                  <a:pt x="260152" y="334292"/>
                </a:lnTo>
                <a:lnTo>
                  <a:pt x="295179" y="306133"/>
                </a:lnTo>
                <a:lnTo>
                  <a:pt x="322269" y="269719"/>
                </a:lnTo>
                <a:lnTo>
                  <a:pt x="339749" y="226786"/>
                </a:lnTo>
                <a:lnTo>
                  <a:pt x="345947" y="179069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3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6589" y="1884426"/>
            <a:ext cx="344805" cy="358140"/>
          </a:xfrm>
          <a:custGeom>
            <a:avLst/>
            <a:gdLst/>
            <a:ahLst/>
            <a:cxnLst/>
            <a:rect l="l" t="t" r="r" b="b"/>
            <a:pathLst>
              <a:path w="344804" h="358139">
                <a:moveTo>
                  <a:pt x="172212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69"/>
                </a:lnTo>
                <a:lnTo>
                  <a:pt x="6141" y="226730"/>
                </a:lnTo>
                <a:lnTo>
                  <a:pt x="23480" y="269522"/>
                </a:lnTo>
                <a:lnTo>
                  <a:pt x="50387" y="305752"/>
                </a:lnTo>
                <a:lnTo>
                  <a:pt x="85231" y="333727"/>
                </a:lnTo>
                <a:lnTo>
                  <a:pt x="126382" y="351754"/>
                </a:lnTo>
                <a:lnTo>
                  <a:pt x="172212" y="358139"/>
                </a:lnTo>
                <a:lnTo>
                  <a:pt x="218041" y="351754"/>
                </a:lnTo>
                <a:lnTo>
                  <a:pt x="259192" y="333727"/>
                </a:lnTo>
                <a:lnTo>
                  <a:pt x="294036" y="305752"/>
                </a:lnTo>
                <a:lnTo>
                  <a:pt x="320943" y="269522"/>
                </a:lnTo>
                <a:lnTo>
                  <a:pt x="338282" y="226730"/>
                </a:lnTo>
                <a:lnTo>
                  <a:pt x="344423" y="179069"/>
                </a:lnTo>
                <a:lnTo>
                  <a:pt x="338282" y="131409"/>
                </a:lnTo>
                <a:lnTo>
                  <a:pt x="320943" y="88617"/>
                </a:lnTo>
                <a:lnTo>
                  <a:pt x="294036" y="52387"/>
                </a:lnTo>
                <a:lnTo>
                  <a:pt x="259192" y="24412"/>
                </a:lnTo>
                <a:lnTo>
                  <a:pt x="218041" y="638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24491" y="1710689"/>
            <a:ext cx="195580" cy="159385"/>
          </a:xfrm>
          <a:custGeom>
            <a:avLst/>
            <a:gdLst/>
            <a:ahLst/>
            <a:cxnLst/>
            <a:rect l="l" t="t" r="r" b="b"/>
            <a:pathLst>
              <a:path w="195579" h="159385">
                <a:moveTo>
                  <a:pt x="195071" y="159258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285" y="2479548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80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8"/>
                </a:lnTo>
                <a:lnTo>
                  <a:pt x="294036" y="307562"/>
                </a:lnTo>
                <a:lnTo>
                  <a:pt x="320943" y="271018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3489" y="2479548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80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8"/>
                </a:lnTo>
                <a:lnTo>
                  <a:pt x="294036" y="307562"/>
                </a:lnTo>
                <a:lnTo>
                  <a:pt x="320943" y="271018"/>
                </a:lnTo>
                <a:lnTo>
                  <a:pt x="338282" y="227869"/>
                </a:lnTo>
                <a:lnTo>
                  <a:pt x="344423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6409" y="2481072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80">
                <a:moveTo>
                  <a:pt x="344424" y="179831"/>
                </a:move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lnTo>
                  <a:pt x="126647" y="6441"/>
                </a:lnTo>
                <a:lnTo>
                  <a:pt x="85569" y="24609"/>
                </a:lnTo>
                <a:lnTo>
                  <a:pt x="50672" y="52768"/>
                </a:lnTo>
                <a:lnTo>
                  <a:pt x="23650" y="89182"/>
                </a:lnTo>
                <a:lnTo>
                  <a:pt x="6194" y="132115"/>
                </a:lnTo>
                <a:lnTo>
                  <a:pt x="0" y="179831"/>
                </a:lnTo>
                <a:lnTo>
                  <a:pt x="6194" y="227869"/>
                </a:lnTo>
                <a:lnTo>
                  <a:pt x="23650" y="271018"/>
                </a:lnTo>
                <a:lnTo>
                  <a:pt x="50672" y="307562"/>
                </a:lnTo>
                <a:lnTo>
                  <a:pt x="85569" y="335788"/>
                </a:lnTo>
                <a:lnTo>
                  <a:pt x="126647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8"/>
                </a:lnTo>
                <a:lnTo>
                  <a:pt x="294036" y="307562"/>
                </a:lnTo>
                <a:lnTo>
                  <a:pt x="320943" y="271018"/>
                </a:lnTo>
                <a:lnTo>
                  <a:pt x="338282" y="227869"/>
                </a:lnTo>
                <a:lnTo>
                  <a:pt x="344424" y="179831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6409" y="2481072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80">
                <a:moveTo>
                  <a:pt x="172212" y="0"/>
                </a:moveTo>
                <a:lnTo>
                  <a:pt x="126647" y="6441"/>
                </a:lnTo>
                <a:lnTo>
                  <a:pt x="85569" y="24609"/>
                </a:lnTo>
                <a:lnTo>
                  <a:pt x="50673" y="52768"/>
                </a:lnTo>
                <a:lnTo>
                  <a:pt x="23650" y="89182"/>
                </a:lnTo>
                <a:lnTo>
                  <a:pt x="6194" y="132115"/>
                </a:lnTo>
                <a:lnTo>
                  <a:pt x="0" y="179831"/>
                </a:lnTo>
                <a:lnTo>
                  <a:pt x="6194" y="227869"/>
                </a:lnTo>
                <a:lnTo>
                  <a:pt x="23650" y="271018"/>
                </a:lnTo>
                <a:lnTo>
                  <a:pt x="50672" y="307562"/>
                </a:lnTo>
                <a:lnTo>
                  <a:pt x="85569" y="335788"/>
                </a:lnTo>
                <a:lnTo>
                  <a:pt x="126647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8"/>
                </a:lnTo>
                <a:lnTo>
                  <a:pt x="294036" y="307562"/>
                </a:lnTo>
                <a:lnTo>
                  <a:pt x="320943" y="271018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79383" y="2204466"/>
            <a:ext cx="111760" cy="262255"/>
          </a:xfrm>
          <a:custGeom>
            <a:avLst/>
            <a:gdLst/>
            <a:ahLst/>
            <a:cxnLst/>
            <a:rect l="l" t="t" r="r" b="b"/>
            <a:pathLst>
              <a:path w="111760" h="262255">
                <a:moveTo>
                  <a:pt x="0" y="262127"/>
                </a:moveTo>
                <a:lnTo>
                  <a:pt x="111252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6341" y="1710689"/>
            <a:ext cx="193675" cy="167005"/>
          </a:xfrm>
          <a:custGeom>
            <a:avLst/>
            <a:gdLst/>
            <a:ahLst/>
            <a:cxnLst/>
            <a:rect l="l" t="t" r="r" b="b"/>
            <a:pathLst>
              <a:path w="193675" h="167005">
                <a:moveTo>
                  <a:pt x="0" y="166878"/>
                </a:moveTo>
                <a:lnTo>
                  <a:pt x="193548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7259" y="2204466"/>
            <a:ext cx="151130" cy="260985"/>
          </a:xfrm>
          <a:custGeom>
            <a:avLst/>
            <a:gdLst/>
            <a:ahLst/>
            <a:cxnLst/>
            <a:rect l="l" t="t" r="r" b="b"/>
            <a:pathLst>
              <a:path w="151130" h="260985">
                <a:moveTo>
                  <a:pt x="0" y="260603"/>
                </a:moveTo>
                <a:lnTo>
                  <a:pt x="150875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82737" y="2204466"/>
            <a:ext cx="93980" cy="260985"/>
          </a:xfrm>
          <a:custGeom>
            <a:avLst/>
            <a:gdLst/>
            <a:ahLst/>
            <a:cxnLst/>
            <a:rect l="l" t="t" r="r" b="b"/>
            <a:pathLst>
              <a:path w="93980" h="260985">
                <a:moveTo>
                  <a:pt x="93725" y="260603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99417" y="888491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5"/>
                </a:lnTo>
                <a:lnTo>
                  <a:pt x="85231" y="24638"/>
                </a:lnTo>
                <a:lnTo>
                  <a:pt x="50387" y="52863"/>
                </a:lnTo>
                <a:lnTo>
                  <a:pt x="23480" y="89408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6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8"/>
                </a:lnTo>
                <a:lnTo>
                  <a:pt x="294036" y="52863"/>
                </a:lnTo>
                <a:lnTo>
                  <a:pt x="259192" y="24638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15141" y="1382267"/>
            <a:ext cx="342900" cy="360680"/>
          </a:xfrm>
          <a:custGeom>
            <a:avLst/>
            <a:gdLst/>
            <a:ahLst/>
            <a:cxnLst/>
            <a:rect l="l" t="t" r="r" b="b"/>
            <a:pathLst>
              <a:path w="342900" h="360680">
                <a:moveTo>
                  <a:pt x="171450" y="0"/>
                </a:moveTo>
                <a:lnTo>
                  <a:pt x="125941" y="6445"/>
                </a:lnTo>
                <a:lnTo>
                  <a:pt x="85005" y="24637"/>
                </a:lnTo>
                <a:lnTo>
                  <a:pt x="50291" y="52863"/>
                </a:lnTo>
                <a:lnTo>
                  <a:pt x="23452" y="89407"/>
                </a:lnTo>
                <a:lnTo>
                  <a:pt x="6138" y="132556"/>
                </a:lnTo>
                <a:lnTo>
                  <a:pt x="0" y="180594"/>
                </a:lnTo>
                <a:lnTo>
                  <a:pt x="6138" y="228310"/>
                </a:lnTo>
                <a:lnTo>
                  <a:pt x="23452" y="271243"/>
                </a:lnTo>
                <a:lnTo>
                  <a:pt x="50292" y="307657"/>
                </a:lnTo>
                <a:lnTo>
                  <a:pt x="85005" y="335816"/>
                </a:lnTo>
                <a:lnTo>
                  <a:pt x="125941" y="353984"/>
                </a:lnTo>
                <a:lnTo>
                  <a:pt x="171450" y="360425"/>
                </a:lnTo>
                <a:lnTo>
                  <a:pt x="216958" y="353984"/>
                </a:lnTo>
                <a:lnTo>
                  <a:pt x="257894" y="335816"/>
                </a:lnTo>
                <a:lnTo>
                  <a:pt x="292608" y="307657"/>
                </a:lnTo>
                <a:lnTo>
                  <a:pt x="319447" y="271243"/>
                </a:lnTo>
                <a:lnTo>
                  <a:pt x="336761" y="228310"/>
                </a:lnTo>
                <a:lnTo>
                  <a:pt x="342900" y="180594"/>
                </a:lnTo>
                <a:lnTo>
                  <a:pt x="336761" y="132556"/>
                </a:lnTo>
                <a:lnTo>
                  <a:pt x="319447" y="89408"/>
                </a:lnTo>
                <a:lnTo>
                  <a:pt x="292607" y="52863"/>
                </a:lnTo>
                <a:lnTo>
                  <a:pt x="257894" y="24638"/>
                </a:lnTo>
                <a:lnTo>
                  <a:pt x="216958" y="644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07315" y="1382267"/>
            <a:ext cx="346075" cy="360680"/>
          </a:xfrm>
          <a:custGeom>
            <a:avLst/>
            <a:gdLst/>
            <a:ahLst/>
            <a:cxnLst/>
            <a:rect l="l" t="t" r="r" b="b"/>
            <a:pathLst>
              <a:path w="346075" h="360680">
                <a:moveTo>
                  <a:pt x="172961" y="0"/>
                </a:moveTo>
                <a:lnTo>
                  <a:pt x="127080" y="6445"/>
                </a:lnTo>
                <a:lnTo>
                  <a:pt x="85791" y="24637"/>
                </a:lnTo>
                <a:lnTo>
                  <a:pt x="50766" y="52863"/>
                </a:lnTo>
                <a:lnTo>
                  <a:pt x="23677" y="89407"/>
                </a:lnTo>
                <a:lnTo>
                  <a:pt x="6198" y="132556"/>
                </a:lnTo>
                <a:lnTo>
                  <a:pt x="0" y="180594"/>
                </a:lnTo>
                <a:lnTo>
                  <a:pt x="6198" y="228310"/>
                </a:lnTo>
                <a:lnTo>
                  <a:pt x="23677" y="271243"/>
                </a:lnTo>
                <a:lnTo>
                  <a:pt x="50766" y="307657"/>
                </a:lnTo>
                <a:lnTo>
                  <a:pt x="85791" y="335816"/>
                </a:lnTo>
                <a:lnTo>
                  <a:pt x="127080" y="353984"/>
                </a:lnTo>
                <a:lnTo>
                  <a:pt x="172961" y="360425"/>
                </a:lnTo>
                <a:lnTo>
                  <a:pt x="218847" y="353984"/>
                </a:lnTo>
                <a:lnTo>
                  <a:pt x="260139" y="335816"/>
                </a:lnTo>
                <a:lnTo>
                  <a:pt x="295167" y="307657"/>
                </a:lnTo>
                <a:lnTo>
                  <a:pt x="322256" y="271243"/>
                </a:lnTo>
                <a:lnTo>
                  <a:pt x="339736" y="228310"/>
                </a:lnTo>
                <a:lnTo>
                  <a:pt x="345935" y="180594"/>
                </a:lnTo>
                <a:lnTo>
                  <a:pt x="339736" y="132556"/>
                </a:lnTo>
                <a:lnTo>
                  <a:pt x="322256" y="89408"/>
                </a:lnTo>
                <a:lnTo>
                  <a:pt x="295167" y="52863"/>
                </a:lnTo>
                <a:lnTo>
                  <a:pt x="260139" y="24638"/>
                </a:lnTo>
                <a:lnTo>
                  <a:pt x="218847" y="6445"/>
                </a:lnTo>
                <a:lnTo>
                  <a:pt x="17296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5561" y="1877567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345948" y="179831"/>
                </a:moveTo>
                <a:lnTo>
                  <a:pt x="339802" y="132115"/>
                </a:lnTo>
                <a:lnTo>
                  <a:pt x="322438" y="89182"/>
                </a:lnTo>
                <a:lnTo>
                  <a:pt x="295465" y="52768"/>
                </a:lnTo>
                <a:lnTo>
                  <a:pt x="260491" y="24609"/>
                </a:lnTo>
                <a:lnTo>
                  <a:pt x="219124" y="6441"/>
                </a:lnTo>
                <a:lnTo>
                  <a:pt x="172974" y="0"/>
                </a:ln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1"/>
                </a:lnTo>
                <a:lnTo>
                  <a:pt x="6198" y="227492"/>
                </a:lnTo>
                <a:lnTo>
                  <a:pt x="23678" y="270284"/>
                </a:lnTo>
                <a:lnTo>
                  <a:pt x="50768" y="306514"/>
                </a:lnTo>
                <a:lnTo>
                  <a:pt x="85795" y="334489"/>
                </a:lnTo>
                <a:lnTo>
                  <a:pt x="127088" y="352516"/>
                </a:lnTo>
                <a:lnTo>
                  <a:pt x="172974" y="358901"/>
                </a:lnTo>
                <a:lnTo>
                  <a:pt x="219124" y="352516"/>
                </a:lnTo>
                <a:lnTo>
                  <a:pt x="260491" y="334489"/>
                </a:lnTo>
                <a:lnTo>
                  <a:pt x="295465" y="306514"/>
                </a:lnTo>
                <a:lnTo>
                  <a:pt x="322438" y="270284"/>
                </a:lnTo>
                <a:lnTo>
                  <a:pt x="339802" y="227492"/>
                </a:lnTo>
                <a:lnTo>
                  <a:pt x="345948" y="179831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5561" y="1877567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1"/>
                </a:lnTo>
                <a:lnTo>
                  <a:pt x="6198" y="227492"/>
                </a:lnTo>
                <a:lnTo>
                  <a:pt x="23678" y="270284"/>
                </a:lnTo>
                <a:lnTo>
                  <a:pt x="50768" y="306514"/>
                </a:lnTo>
                <a:lnTo>
                  <a:pt x="85795" y="334489"/>
                </a:lnTo>
                <a:lnTo>
                  <a:pt x="127088" y="352516"/>
                </a:lnTo>
                <a:lnTo>
                  <a:pt x="172974" y="358901"/>
                </a:lnTo>
                <a:lnTo>
                  <a:pt x="219124" y="352516"/>
                </a:lnTo>
                <a:lnTo>
                  <a:pt x="260491" y="334489"/>
                </a:lnTo>
                <a:lnTo>
                  <a:pt x="295465" y="306514"/>
                </a:lnTo>
                <a:lnTo>
                  <a:pt x="322438" y="270284"/>
                </a:lnTo>
                <a:lnTo>
                  <a:pt x="339802" y="227492"/>
                </a:lnTo>
                <a:lnTo>
                  <a:pt x="345948" y="179831"/>
                </a:lnTo>
                <a:lnTo>
                  <a:pt x="339802" y="132115"/>
                </a:lnTo>
                <a:lnTo>
                  <a:pt x="322438" y="89182"/>
                </a:lnTo>
                <a:lnTo>
                  <a:pt x="295465" y="52768"/>
                </a:lnTo>
                <a:lnTo>
                  <a:pt x="260491" y="24609"/>
                </a:lnTo>
                <a:lnTo>
                  <a:pt x="219124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8061" y="1877567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171450" y="0"/>
                </a:moveTo>
                <a:lnTo>
                  <a:pt x="125941" y="6441"/>
                </a:lnTo>
                <a:lnTo>
                  <a:pt x="85005" y="24609"/>
                </a:lnTo>
                <a:lnTo>
                  <a:pt x="50291" y="52768"/>
                </a:lnTo>
                <a:lnTo>
                  <a:pt x="23452" y="89182"/>
                </a:lnTo>
                <a:lnTo>
                  <a:pt x="6138" y="132115"/>
                </a:lnTo>
                <a:lnTo>
                  <a:pt x="0" y="179831"/>
                </a:lnTo>
                <a:lnTo>
                  <a:pt x="6138" y="227492"/>
                </a:lnTo>
                <a:lnTo>
                  <a:pt x="23452" y="270284"/>
                </a:lnTo>
                <a:lnTo>
                  <a:pt x="50292" y="306514"/>
                </a:lnTo>
                <a:lnTo>
                  <a:pt x="85005" y="334489"/>
                </a:lnTo>
                <a:lnTo>
                  <a:pt x="125941" y="352516"/>
                </a:lnTo>
                <a:lnTo>
                  <a:pt x="171450" y="358901"/>
                </a:lnTo>
                <a:lnTo>
                  <a:pt x="216958" y="352516"/>
                </a:lnTo>
                <a:lnTo>
                  <a:pt x="257894" y="334489"/>
                </a:lnTo>
                <a:lnTo>
                  <a:pt x="292608" y="306514"/>
                </a:lnTo>
                <a:lnTo>
                  <a:pt x="319447" y="270284"/>
                </a:lnTo>
                <a:lnTo>
                  <a:pt x="336761" y="227492"/>
                </a:lnTo>
                <a:lnTo>
                  <a:pt x="342900" y="179831"/>
                </a:lnTo>
                <a:lnTo>
                  <a:pt x="336761" y="132115"/>
                </a:lnTo>
                <a:lnTo>
                  <a:pt x="319447" y="89182"/>
                </a:lnTo>
                <a:lnTo>
                  <a:pt x="292607" y="52768"/>
                </a:lnTo>
                <a:lnTo>
                  <a:pt x="257894" y="24609"/>
                </a:lnTo>
                <a:lnTo>
                  <a:pt x="216958" y="6441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86591" y="1210817"/>
            <a:ext cx="563245" cy="157480"/>
          </a:xfrm>
          <a:custGeom>
            <a:avLst/>
            <a:gdLst/>
            <a:ahLst/>
            <a:cxnLst/>
            <a:rect l="l" t="t" r="r" b="b"/>
            <a:pathLst>
              <a:path w="563245" h="157480">
                <a:moveTo>
                  <a:pt x="563117" y="0"/>
                </a:moveTo>
                <a:lnTo>
                  <a:pt x="0" y="15697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2787" y="1210817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10" h="157480">
                <a:moveTo>
                  <a:pt x="0" y="0"/>
                </a:moveTo>
                <a:lnTo>
                  <a:pt x="587489" y="15697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8535" y="1704594"/>
            <a:ext cx="327025" cy="158750"/>
          </a:xfrm>
          <a:custGeom>
            <a:avLst/>
            <a:gdLst/>
            <a:ahLst/>
            <a:cxnLst/>
            <a:rect l="l" t="t" r="r" b="b"/>
            <a:pathLst>
              <a:path w="327025" h="158750">
                <a:moveTo>
                  <a:pt x="326898" y="0"/>
                </a:moveTo>
                <a:lnTo>
                  <a:pt x="0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06987" y="1704594"/>
            <a:ext cx="382905" cy="158750"/>
          </a:xfrm>
          <a:custGeom>
            <a:avLst/>
            <a:gdLst/>
            <a:ahLst/>
            <a:cxnLst/>
            <a:rect l="l" t="t" r="r" b="b"/>
            <a:pathLst>
              <a:path w="382904" h="158750">
                <a:moveTo>
                  <a:pt x="0" y="0"/>
                </a:moveTo>
                <a:lnTo>
                  <a:pt x="382524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91085" y="1885950"/>
            <a:ext cx="346075" cy="358140"/>
          </a:xfrm>
          <a:custGeom>
            <a:avLst/>
            <a:gdLst/>
            <a:ahLst/>
            <a:cxnLst/>
            <a:rect l="l" t="t" r="r" b="b"/>
            <a:pathLst>
              <a:path w="346075" h="358139">
                <a:moveTo>
                  <a:pt x="172974" y="0"/>
                </a:move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69"/>
                </a:lnTo>
                <a:lnTo>
                  <a:pt x="6198" y="226730"/>
                </a:lnTo>
                <a:lnTo>
                  <a:pt x="23678" y="269522"/>
                </a:lnTo>
                <a:lnTo>
                  <a:pt x="50768" y="305752"/>
                </a:lnTo>
                <a:lnTo>
                  <a:pt x="85795" y="333727"/>
                </a:lnTo>
                <a:lnTo>
                  <a:pt x="127088" y="351754"/>
                </a:lnTo>
                <a:lnTo>
                  <a:pt x="172974" y="358139"/>
                </a:lnTo>
                <a:lnTo>
                  <a:pt x="219124" y="351754"/>
                </a:lnTo>
                <a:lnTo>
                  <a:pt x="260491" y="333727"/>
                </a:lnTo>
                <a:lnTo>
                  <a:pt x="295465" y="305752"/>
                </a:lnTo>
                <a:lnTo>
                  <a:pt x="322438" y="269522"/>
                </a:lnTo>
                <a:lnTo>
                  <a:pt x="339802" y="226730"/>
                </a:lnTo>
                <a:lnTo>
                  <a:pt x="345948" y="179069"/>
                </a:lnTo>
                <a:lnTo>
                  <a:pt x="339802" y="131409"/>
                </a:lnTo>
                <a:lnTo>
                  <a:pt x="322438" y="88617"/>
                </a:lnTo>
                <a:lnTo>
                  <a:pt x="295465" y="52387"/>
                </a:lnTo>
                <a:lnTo>
                  <a:pt x="260491" y="24412"/>
                </a:lnTo>
                <a:lnTo>
                  <a:pt x="219124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25057" y="1877567"/>
            <a:ext cx="344805" cy="359410"/>
          </a:xfrm>
          <a:custGeom>
            <a:avLst/>
            <a:gdLst/>
            <a:ahLst/>
            <a:cxnLst/>
            <a:rect l="l" t="t" r="r" b="b"/>
            <a:pathLst>
              <a:path w="344804" h="359410">
                <a:moveTo>
                  <a:pt x="172224" y="0"/>
                </a:moveTo>
                <a:lnTo>
                  <a:pt x="126394" y="6441"/>
                </a:lnTo>
                <a:lnTo>
                  <a:pt x="85240" y="24609"/>
                </a:lnTo>
                <a:lnTo>
                  <a:pt x="50393" y="52768"/>
                </a:lnTo>
                <a:lnTo>
                  <a:pt x="23484" y="89182"/>
                </a:lnTo>
                <a:lnTo>
                  <a:pt x="6142" y="132115"/>
                </a:lnTo>
                <a:lnTo>
                  <a:pt x="0" y="179831"/>
                </a:lnTo>
                <a:lnTo>
                  <a:pt x="6142" y="227492"/>
                </a:lnTo>
                <a:lnTo>
                  <a:pt x="23484" y="270284"/>
                </a:lnTo>
                <a:lnTo>
                  <a:pt x="50393" y="306514"/>
                </a:lnTo>
                <a:lnTo>
                  <a:pt x="85240" y="334489"/>
                </a:lnTo>
                <a:lnTo>
                  <a:pt x="126394" y="352516"/>
                </a:lnTo>
                <a:lnTo>
                  <a:pt x="172224" y="358901"/>
                </a:lnTo>
                <a:lnTo>
                  <a:pt x="217789" y="352516"/>
                </a:lnTo>
                <a:lnTo>
                  <a:pt x="258866" y="334489"/>
                </a:lnTo>
                <a:lnTo>
                  <a:pt x="293763" y="306514"/>
                </a:lnTo>
                <a:lnTo>
                  <a:pt x="320786" y="270284"/>
                </a:lnTo>
                <a:lnTo>
                  <a:pt x="338241" y="227492"/>
                </a:lnTo>
                <a:lnTo>
                  <a:pt x="344436" y="179831"/>
                </a:lnTo>
                <a:lnTo>
                  <a:pt x="338241" y="132115"/>
                </a:lnTo>
                <a:lnTo>
                  <a:pt x="320786" y="89182"/>
                </a:lnTo>
                <a:lnTo>
                  <a:pt x="293763" y="52768"/>
                </a:lnTo>
                <a:lnTo>
                  <a:pt x="258866" y="24609"/>
                </a:lnTo>
                <a:lnTo>
                  <a:pt x="217789" y="6441"/>
                </a:lnTo>
                <a:lnTo>
                  <a:pt x="17222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2209" y="1704594"/>
            <a:ext cx="196215" cy="158750"/>
          </a:xfrm>
          <a:custGeom>
            <a:avLst/>
            <a:gdLst/>
            <a:ahLst/>
            <a:cxnLst/>
            <a:rect l="l" t="t" r="r" b="b"/>
            <a:pathLst>
              <a:path w="196215" h="158750">
                <a:moveTo>
                  <a:pt x="195833" y="15849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92765" y="2472689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344424" y="180594"/>
                </a:moveTo>
                <a:lnTo>
                  <a:pt x="338282" y="132556"/>
                </a:lnTo>
                <a:lnTo>
                  <a:pt x="320943" y="89408"/>
                </a:lnTo>
                <a:lnTo>
                  <a:pt x="294036" y="52863"/>
                </a:lnTo>
                <a:lnTo>
                  <a:pt x="259192" y="24638"/>
                </a:lnTo>
                <a:lnTo>
                  <a:pt x="218041" y="6445"/>
                </a:lnTo>
                <a:lnTo>
                  <a:pt x="172212" y="0"/>
                </a:lnTo>
                <a:lnTo>
                  <a:pt x="126382" y="6445"/>
                </a:lnTo>
                <a:lnTo>
                  <a:pt x="85231" y="24638"/>
                </a:lnTo>
                <a:lnTo>
                  <a:pt x="50387" y="52863"/>
                </a:lnTo>
                <a:lnTo>
                  <a:pt x="23480" y="89408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575"/>
                </a:lnTo>
                <a:lnTo>
                  <a:pt x="23480" y="271582"/>
                </a:lnTo>
                <a:lnTo>
                  <a:pt x="50387" y="307943"/>
                </a:lnTo>
                <a:lnTo>
                  <a:pt x="85231" y="335985"/>
                </a:lnTo>
                <a:lnTo>
                  <a:pt x="126382" y="354037"/>
                </a:lnTo>
                <a:lnTo>
                  <a:pt x="172212" y="360426"/>
                </a:lnTo>
                <a:lnTo>
                  <a:pt x="218041" y="354037"/>
                </a:lnTo>
                <a:lnTo>
                  <a:pt x="259192" y="335985"/>
                </a:lnTo>
                <a:lnTo>
                  <a:pt x="294036" y="307943"/>
                </a:lnTo>
                <a:lnTo>
                  <a:pt x="320943" y="271582"/>
                </a:lnTo>
                <a:lnTo>
                  <a:pt x="338282" y="228575"/>
                </a:lnTo>
                <a:lnTo>
                  <a:pt x="344424" y="180594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92765" y="2472689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5"/>
                </a:lnTo>
                <a:lnTo>
                  <a:pt x="85231" y="24638"/>
                </a:lnTo>
                <a:lnTo>
                  <a:pt x="50387" y="52863"/>
                </a:lnTo>
                <a:lnTo>
                  <a:pt x="23480" y="89408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575"/>
                </a:lnTo>
                <a:lnTo>
                  <a:pt x="23480" y="271582"/>
                </a:lnTo>
                <a:lnTo>
                  <a:pt x="50387" y="307943"/>
                </a:lnTo>
                <a:lnTo>
                  <a:pt x="85231" y="335985"/>
                </a:lnTo>
                <a:lnTo>
                  <a:pt x="126382" y="354037"/>
                </a:lnTo>
                <a:lnTo>
                  <a:pt x="172212" y="360426"/>
                </a:lnTo>
                <a:lnTo>
                  <a:pt x="218041" y="354037"/>
                </a:lnTo>
                <a:lnTo>
                  <a:pt x="259192" y="335985"/>
                </a:lnTo>
                <a:lnTo>
                  <a:pt x="294036" y="307943"/>
                </a:lnTo>
                <a:lnTo>
                  <a:pt x="320943" y="271582"/>
                </a:lnTo>
                <a:lnTo>
                  <a:pt x="338282" y="228575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8"/>
                </a:lnTo>
                <a:lnTo>
                  <a:pt x="294036" y="52863"/>
                </a:lnTo>
                <a:lnTo>
                  <a:pt x="259192" y="24638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81969" y="2472689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344424" y="180594"/>
                </a:moveTo>
                <a:lnTo>
                  <a:pt x="338229" y="132556"/>
                </a:lnTo>
                <a:lnTo>
                  <a:pt x="320773" y="89408"/>
                </a:lnTo>
                <a:lnTo>
                  <a:pt x="293750" y="52863"/>
                </a:lnTo>
                <a:lnTo>
                  <a:pt x="258854" y="24638"/>
                </a:lnTo>
                <a:lnTo>
                  <a:pt x="217776" y="6445"/>
                </a:lnTo>
                <a:lnTo>
                  <a:pt x="172212" y="0"/>
                </a:lnTo>
                <a:lnTo>
                  <a:pt x="126382" y="6445"/>
                </a:lnTo>
                <a:lnTo>
                  <a:pt x="85231" y="24638"/>
                </a:lnTo>
                <a:lnTo>
                  <a:pt x="50387" y="52863"/>
                </a:lnTo>
                <a:lnTo>
                  <a:pt x="23480" y="89408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575"/>
                </a:lnTo>
                <a:lnTo>
                  <a:pt x="23480" y="271582"/>
                </a:lnTo>
                <a:lnTo>
                  <a:pt x="50387" y="307943"/>
                </a:lnTo>
                <a:lnTo>
                  <a:pt x="85231" y="335985"/>
                </a:lnTo>
                <a:lnTo>
                  <a:pt x="126382" y="354037"/>
                </a:lnTo>
                <a:lnTo>
                  <a:pt x="172212" y="360426"/>
                </a:lnTo>
                <a:lnTo>
                  <a:pt x="217776" y="354037"/>
                </a:lnTo>
                <a:lnTo>
                  <a:pt x="258854" y="335985"/>
                </a:lnTo>
                <a:lnTo>
                  <a:pt x="293750" y="307943"/>
                </a:lnTo>
                <a:lnTo>
                  <a:pt x="320773" y="271582"/>
                </a:lnTo>
                <a:lnTo>
                  <a:pt x="338229" y="228575"/>
                </a:lnTo>
                <a:lnTo>
                  <a:pt x="344424" y="180594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81969" y="2472689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5"/>
                </a:lnTo>
                <a:lnTo>
                  <a:pt x="85231" y="24638"/>
                </a:lnTo>
                <a:lnTo>
                  <a:pt x="50387" y="52863"/>
                </a:lnTo>
                <a:lnTo>
                  <a:pt x="23480" y="89408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575"/>
                </a:lnTo>
                <a:lnTo>
                  <a:pt x="23480" y="271582"/>
                </a:lnTo>
                <a:lnTo>
                  <a:pt x="50387" y="307943"/>
                </a:lnTo>
                <a:lnTo>
                  <a:pt x="85231" y="335985"/>
                </a:lnTo>
                <a:lnTo>
                  <a:pt x="126382" y="354037"/>
                </a:lnTo>
                <a:lnTo>
                  <a:pt x="172212" y="360426"/>
                </a:lnTo>
                <a:lnTo>
                  <a:pt x="217776" y="354037"/>
                </a:lnTo>
                <a:lnTo>
                  <a:pt x="258854" y="335985"/>
                </a:lnTo>
                <a:lnTo>
                  <a:pt x="293750" y="307943"/>
                </a:lnTo>
                <a:lnTo>
                  <a:pt x="320773" y="271582"/>
                </a:lnTo>
                <a:lnTo>
                  <a:pt x="338229" y="228575"/>
                </a:lnTo>
                <a:lnTo>
                  <a:pt x="344424" y="180594"/>
                </a:lnTo>
                <a:lnTo>
                  <a:pt x="338229" y="132556"/>
                </a:lnTo>
                <a:lnTo>
                  <a:pt x="320773" y="89408"/>
                </a:lnTo>
                <a:lnTo>
                  <a:pt x="293750" y="52863"/>
                </a:lnTo>
                <a:lnTo>
                  <a:pt x="258854" y="24638"/>
                </a:lnTo>
                <a:lnTo>
                  <a:pt x="217776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84889" y="2474976"/>
            <a:ext cx="344805" cy="360045"/>
          </a:xfrm>
          <a:custGeom>
            <a:avLst/>
            <a:gdLst/>
            <a:ahLst/>
            <a:cxnLst/>
            <a:rect l="l" t="t" r="r" b="b"/>
            <a:pathLst>
              <a:path w="344804" h="360044">
                <a:moveTo>
                  <a:pt x="172212" y="0"/>
                </a:moveTo>
                <a:lnTo>
                  <a:pt x="126382" y="6388"/>
                </a:lnTo>
                <a:lnTo>
                  <a:pt x="85231" y="24440"/>
                </a:lnTo>
                <a:lnTo>
                  <a:pt x="50387" y="52482"/>
                </a:lnTo>
                <a:lnTo>
                  <a:pt x="23480" y="88843"/>
                </a:lnTo>
                <a:lnTo>
                  <a:pt x="6141" y="131850"/>
                </a:lnTo>
                <a:lnTo>
                  <a:pt x="0" y="179831"/>
                </a:lnTo>
                <a:lnTo>
                  <a:pt x="6141" y="227813"/>
                </a:lnTo>
                <a:lnTo>
                  <a:pt x="23480" y="270820"/>
                </a:lnTo>
                <a:lnTo>
                  <a:pt x="50387" y="307181"/>
                </a:lnTo>
                <a:lnTo>
                  <a:pt x="85231" y="335223"/>
                </a:lnTo>
                <a:lnTo>
                  <a:pt x="126382" y="353275"/>
                </a:lnTo>
                <a:lnTo>
                  <a:pt x="172212" y="359663"/>
                </a:lnTo>
                <a:lnTo>
                  <a:pt x="218041" y="353275"/>
                </a:lnTo>
                <a:lnTo>
                  <a:pt x="259192" y="335223"/>
                </a:lnTo>
                <a:lnTo>
                  <a:pt x="294036" y="307181"/>
                </a:lnTo>
                <a:lnTo>
                  <a:pt x="320943" y="270820"/>
                </a:lnTo>
                <a:lnTo>
                  <a:pt x="338282" y="227813"/>
                </a:lnTo>
                <a:lnTo>
                  <a:pt x="344423" y="179831"/>
                </a:lnTo>
                <a:lnTo>
                  <a:pt x="338282" y="131850"/>
                </a:lnTo>
                <a:lnTo>
                  <a:pt x="320943" y="88843"/>
                </a:lnTo>
                <a:lnTo>
                  <a:pt x="294036" y="52482"/>
                </a:lnTo>
                <a:lnTo>
                  <a:pt x="259192" y="24440"/>
                </a:lnTo>
                <a:lnTo>
                  <a:pt x="218041" y="6388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57863" y="2198370"/>
            <a:ext cx="111760" cy="262255"/>
          </a:xfrm>
          <a:custGeom>
            <a:avLst/>
            <a:gdLst/>
            <a:ahLst/>
            <a:cxnLst/>
            <a:rect l="l" t="t" r="r" b="b"/>
            <a:pathLst>
              <a:path w="111760" h="262255">
                <a:moveTo>
                  <a:pt x="0" y="262128"/>
                </a:moveTo>
                <a:lnTo>
                  <a:pt x="111252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64059" y="1704594"/>
            <a:ext cx="194310" cy="167005"/>
          </a:xfrm>
          <a:custGeom>
            <a:avLst/>
            <a:gdLst/>
            <a:ahLst/>
            <a:cxnLst/>
            <a:rect l="l" t="t" r="r" b="b"/>
            <a:pathLst>
              <a:path w="194310" h="167005">
                <a:moveTo>
                  <a:pt x="0" y="166878"/>
                </a:moveTo>
                <a:lnTo>
                  <a:pt x="19431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65739" y="2198370"/>
            <a:ext cx="151130" cy="260985"/>
          </a:xfrm>
          <a:custGeom>
            <a:avLst/>
            <a:gdLst/>
            <a:ahLst/>
            <a:cxnLst/>
            <a:rect l="l" t="t" r="r" b="b"/>
            <a:pathLst>
              <a:path w="151129" h="260985">
                <a:moveTo>
                  <a:pt x="0" y="260604"/>
                </a:moveTo>
                <a:lnTo>
                  <a:pt x="150875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61217" y="2198370"/>
            <a:ext cx="93980" cy="260985"/>
          </a:xfrm>
          <a:custGeom>
            <a:avLst/>
            <a:gdLst/>
            <a:ahLst/>
            <a:cxnLst/>
            <a:rect l="l" t="t" r="r" b="b"/>
            <a:pathLst>
              <a:path w="93979" h="260985">
                <a:moveTo>
                  <a:pt x="93725" y="26060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59396" y="1474469"/>
            <a:ext cx="389890" cy="222885"/>
          </a:xfrm>
          <a:custGeom>
            <a:avLst/>
            <a:gdLst/>
            <a:ahLst/>
            <a:cxnLst/>
            <a:rect l="l" t="t" r="r" b="b"/>
            <a:pathLst>
              <a:path w="389890" h="222885">
                <a:moveTo>
                  <a:pt x="309384" y="0"/>
                </a:moveTo>
                <a:lnTo>
                  <a:pt x="309384" y="55626"/>
                </a:lnTo>
                <a:lnTo>
                  <a:pt x="0" y="55626"/>
                </a:lnTo>
                <a:lnTo>
                  <a:pt x="0" y="166878"/>
                </a:lnTo>
                <a:lnTo>
                  <a:pt x="309384" y="166878"/>
                </a:lnTo>
                <a:lnTo>
                  <a:pt x="309384" y="222504"/>
                </a:lnTo>
                <a:lnTo>
                  <a:pt x="389394" y="111252"/>
                </a:lnTo>
                <a:lnTo>
                  <a:pt x="309384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66467" y="898397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7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82191" y="1392174"/>
            <a:ext cx="342900" cy="360680"/>
          </a:xfrm>
          <a:custGeom>
            <a:avLst/>
            <a:gdLst/>
            <a:ahLst/>
            <a:cxnLst/>
            <a:rect l="l" t="t" r="r" b="b"/>
            <a:pathLst>
              <a:path w="342900" h="360680">
                <a:moveTo>
                  <a:pt x="171450" y="0"/>
                </a:moveTo>
                <a:lnTo>
                  <a:pt x="125941" y="6441"/>
                </a:lnTo>
                <a:lnTo>
                  <a:pt x="85005" y="24609"/>
                </a:lnTo>
                <a:lnTo>
                  <a:pt x="50292" y="52768"/>
                </a:lnTo>
                <a:lnTo>
                  <a:pt x="23452" y="89182"/>
                </a:lnTo>
                <a:lnTo>
                  <a:pt x="6138" y="132115"/>
                </a:lnTo>
                <a:lnTo>
                  <a:pt x="0" y="179832"/>
                </a:lnTo>
                <a:lnTo>
                  <a:pt x="6138" y="227869"/>
                </a:lnTo>
                <a:lnTo>
                  <a:pt x="23452" y="271018"/>
                </a:lnTo>
                <a:lnTo>
                  <a:pt x="50292" y="307562"/>
                </a:lnTo>
                <a:lnTo>
                  <a:pt x="85005" y="335788"/>
                </a:lnTo>
                <a:lnTo>
                  <a:pt x="125941" y="353980"/>
                </a:lnTo>
                <a:lnTo>
                  <a:pt x="171450" y="360426"/>
                </a:lnTo>
                <a:lnTo>
                  <a:pt x="216958" y="353980"/>
                </a:lnTo>
                <a:lnTo>
                  <a:pt x="257894" y="335788"/>
                </a:lnTo>
                <a:lnTo>
                  <a:pt x="292608" y="307562"/>
                </a:lnTo>
                <a:lnTo>
                  <a:pt x="319447" y="271018"/>
                </a:lnTo>
                <a:lnTo>
                  <a:pt x="336761" y="227869"/>
                </a:lnTo>
                <a:lnTo>
                  <a:pt x="342900" y="179832"/>
                </a:lnTo>
                <a:lnTo>
                  <a:pt x="336761" y="132115"/>
                </a:lnTo>
                <a:lnTo>
                  <a:pt x="319447" y="89182"/>
                </a:lnTo>
                <a:lnTo>
                  <a:pt x="292607" y="52768"/>
                </a:lnTo>
                <a:lnTo>
                  <a:pt x="257894" y="24609"/>
                </a:lnTo>
                <a:lnTo>
                  <a:pt x="216958" y="6441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74365" y="1392174"/>
            <a:ext cx="346075" cy="360680"/>
          </a:xfrm>
          <a:custGeom>
            <a:avLst/>
            <a:gdLst/>
            <a:ahLst/>
            <a:cxnLst/>
            <a:rect l="l" t="t" r="r" b="b"/>
            <a:pathLst>
              <a:path w="346075" h="360680">
                <a:moveTo>
                  <a:pt x="345935" y="179832"/>
                </a:moveTo>
                <a:lnTo>
                  <a:pt x="339736" y="132115"/>
                </a:lnTo>
                <a:lnTo>
                  <a:pt x="322256" y="89182"/>
                </a:lnTo>
                <a:lnTo>
                  <a:pt x="295167" y="52768"/>
                </a:lnTo>
                <a:lnTo>
                  <a:pt x="260139" y="24609"/>
                </a:lnTo>
                <a:lnTo>
                  <a:pt x="218847" y="6441"/>
                </a:lnTo>
                <a:lnTo>
                  <a:pt x="172961" y="0"/>
                </a:lnTo>
                <a:lnTo>
                  <a:pt x="127076" y="6441"/>
                </a:lnTo>
                <a:lnTo>
                  <a:pt x="85786" y="24609"/>
                </a:lnTo>
                <a:lnTo>
                  <a:pt x="50761" y="52768"/>
                </a:lnTo>
                <a:lnTo>
                  <a:pt x="23675" y="89182"/>
                </a:lnTo>
                <a:lnTo>
                  <a:pt x="6197" y="132115"/>
                </a:lnTo>
                <a:lnTo>
                  <a:pt x="0" y="179832"/>
                </a:lnTo>
                <a:lnTo>
                  <a:pt x="6197" y="227869"/>
                </a:lnTo>
                <a:lnTo>
                  <a:pt x="23675" y="271018"/>
                </a:lnTo>
                <a:lnTo>
                  <a:pt x="50761" y="307562"/>
                </a:lnTo>
                <a:lnTo>
                  <a:pt x="85786" y="335788"/>
                </a:lnTo>
                <a:lnTo>
                  <a:pt x="127076" y="353980"/>
                </a:lnTo>
                <a:lnTo>
                  <a:pt x="172961" y="360425"/>
                </a:lnTo>
                <a:lnTo>
                  <a:pt x="218847" y="353980"/>
                </a:lnTo>
                <a:lnTo>
                  <a:pt x="260139" y="335788"/>
                </a:lnTo>
                <a:lnTo>
                  <a:pt x="295167" y="307562"/>
                </a:lnTo>
                <a:lnTo>
                  <a:pt x="322256" y="271018"/>
                </a:lnTo>
                <a:lnTo>
                  <a:pt x="339736" y="227869"/>
                </a:lnTo>
                <a:lnTo>
                  <a:pt x="345935" y="17983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74365" y="1392174"/>
            <a:ext cx="346075" cy="360680"/>
          </a:xfrm>
          <a:custGeom>
            <a:avLst/>
            <a:gdLst/>
            <a:ahLst/>
            <a:cxnLst/>
            <a:rect l="l" t="t" r="r" b="b"/>
            <a:pathLst>
              <a:path w="346075" h="360680">
                <a:moveTo>
                  <a:pt x="172961" y="0"/>
                </a:moveTo>
                <a:lnTo>
                  <a:pt x="127076" y="6441"/>
                </a:lnTo>
                <a:lnTo>
                  <a:pt x="85786" y="24609"/>
                </a:lnTo>
                <a:lnTo>
                  <a:pt x="50761" y="52768"/>
                </a:lnTo>
                <a:lnTo>
                  <a:pt x="23675" y="89182"/>
                </a:lnTo>
                <a:lnTo>
                  <a:pt x="6197" y="132115"/>
                </a:lnTo>
                <a:lnTo>
                  <a:pt x="0" y="179832"/>
                </a:lnTo>
                <a:lnTo>
                  <a:pt x="6197" y="227869"/>
                </a:lnTo>
                <a:lnTo>
                  <a:pt x="23675" y="271018"/>
                </a:lnTo>
                <a:lnTo>
                  <a:pt x="50761" y="307562"/>
                </a:lnTo>
                <a:lnTo>
                  <a:pt x="85786" y="335788"/>
                </a:lnTo>
                <a:lnTo>
                  <a:pt x="127076" y="353980"/>
                </a:lnTo>
                <a:lnTo>
                  <a:pt x="172961" y="360425"/>
                </a:lnTo>
                <a:lnTo>
                  <a:pt x="218847" y="353980"/>
                </a:lnTo>
                <a:lnTo>
                  <a:pt x="260139" y="335788"/>
                </a:lnTo>
                <a:lnTo>
                  <a:pt x="295167" y="307562"/>
                </a:lnTo>
                <a:lnTo>
                  <a:pt x="322256" y="271018"/>
                </a:lnTo>
                <a:lnTo>
                  <a:pt x="339736" y="227869"/>
                </a:lnTo>
                <a:lnTo>
                  <a:pt x="345935" y="179832"/>
                </a:lnTo>
                <a:lnTo>
                  <a:pt x="339736" y="132115"/>
                </a:lnTo>
                <a:lnTo>
                  <a:pt x="322256" y="89182"/>
                </a:lnTo>
                <a:lnTo>
                  <a:pt x="295167" y="52768"/>
                </a:lnTo>
                <a:lnTo>
                  <a:pt x="260139" y="24609"/>
                </a:lnTo>
                <a:lnTo>
                  <a:pt x="218847" y="6441"/>
                </a:lnTo>
                <a:lnTo>
                  <a:pt x="17296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32598" y="1887473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69"/>
                </a:lnTo>
                <a:lnTo>
                  <a:pt x="6198" y="226786"/>
                </a:lnTo>
                <a:lnTo>
                  <a:pt x="23678" y="269719"/>
                </a:lnTo>
                <a:lnTo>
                  <a:pt x="50768" y="306133"/>
                </a:lnTo>
                <a:lnTo>
                  <a:pt x="85795" y="334292"/>
                </a:lnTo>
                <a:lnTo>
                  <a:pt x="127088" y="352460"/>
                </a:lnTo>
                <a:lnTo>
                  <a:pt x="172974" y="358901"/>
                </a:lnTo>
                <a:lnTo>
                  <a:pt x="219128" y="352460"/>
                </a:lnTo>
                <a:lnTo>
                  <a:pt x="260496" y="334292"/>
                </a:lnTo>
                <a:lnTo>
                  <a:pt x="295470" y="306133"/>
                </a:lnTo>
                <a:lnTo>
                  <a:pt x="322441" y="269719"/>
                </a:lnTo>
                <a:lnTo>
                  <a:pt x="339803" y="226786"/>
                </a:lnTo>
                <a:lnTo>
                  <a:pt x="345948" y="179069"/>
                </a:lnTo>
                <a:lnTo>
                  <a:pt x="339803" y="131409"/>
                </a:lnTo>
                <a:lnTo>
                  <a:pt x="322441" y="88617"/>
                </a:lnTo>
                <a:lnTo>
                  <a:pt x="295470" y="52387"/>
                </a:lnTo>
                <a:lnTo>
                  <a:pt x="260496" y="24412"/>
                </a:lnTo>
                <a:lnTo>
                  <a:pt x="219128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85098" y="1887473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171450" y="0"/>
                </a:moveTo>
                <a:lnTo>
                  <a:pt x="125946" y="6385"/>
                </a:lnTo>
                <a:lnTo>
                  <a:pt x="85010" y="24412"/>
                </a:lnTo>
                <a:lnTo>
                  <a:pt x="50296" y="52387"/>
                </a:lnTo>
                <a:lnTo>
                  <a:pt x="23455" y="88617"/>
                </a:lnTo>
                <a:lnTo>
                  <a:pt x="6139" y="131409"/>
                </a:lnTo>
                <a:lnTo>
                  <a:pt x="0" y="179069"/>
                </a:lnTo>
                <a:lnTo>
                  <a:pt x="6139" y="226786"/>
                </a:lnTo>
                <a:lnTo>
                  <a:pt x="23455" y="269719"/>
                </a:lnTo>
                <a:lnTo>
                  <a:pt x="50296" y="306133"/>
                </a:lnTo>
                <a:lnTo>
                  <a:pt x="85010" y="334292"/>
                </a:lnTo>
                <a:lnTo>
                  <a:pt x="125946" y="352460"/>
                </a:lnTo>
                <a:lnTo>
                  <a:pt x="171450" y="358901"/>
                </a:lnTo>
                <a:lnTo>
                  <a:pt x="216958" y="352460"/>
                </a:lnTo>
                <a:lnTo>
                  <a:pt x="257894" y="334292"/>
                </a:lnTo>
                <a:lnTo>
                  <a:pt x="292607" y="306133"/>
                </a:lnTo>
                <a:lnTo>
                  <a:pt x="319447" y="269719"/>
                </a:lnTo>
                <a:lnTo>
                  <a:pt x="336761" y="226786"/>
                </a:lnTo>
                <a:lnTo>
                  <a:pt x="342900" y="179069"/>
                </a:lnTo>
                <a:lnTo>
                  <a:pt x="336761" y="131409"/>
                </a:lnTo>
                <a:lnTo>
                  <a:pt x="319447" y="88617"/>
                </a:lnTo>
                <a:lnTo>
                  <a:pt x="292607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53641" y="1220724"/>
            <a:ext cx="563245" cy="157480"/>
          </a:xfrm>
          <a:custGeom>
            <a:avLst/>
            <a:gdLst/>
            <a:ahLst/>
            <a:cxnLst/>
            <a:rect l="l" t="t" r="r" b="b"/>
            <a:pathLst>
              <a:path w="563245" h="157480">
                <a:moveTo>
                  <a:pt x="563105" y="0"/>
                </a:moveTo>
                <a:lnTo>
                  <a:pt x="0" y="15697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59825" y="1220724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09" h="157480">
                <a:moveTo>
                  <a:pt x="0" y="0"/>
                </a:moveTo>
                <a:lnTo>
                  <a:pt x="587501" y="15697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05572" y="1714500"/>
            <a:ext cx="327025" cy="158750"/>
          </a:xfrm>
          <a:custGeom>
            <a:avLst/>
            <a:gdLst/>
            <a:ahLst/>
            <a:cxnLst/>
            <a:rect l="l" t="t" r="r" b="b"/>
            <a:pathLst>
              <a:path w="327025" h="158750">
                <a:moveTo>
                  <a:pt x="326898" y="0"/>
                </a:moveTo>
                <a:lnTo>
                  <a:pt x="0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74025" y="1714500"/>
            <a:ext cx="382905" cy="158750"/>
          </a:xfrm>
          <a:custGeom>
            <a:avLst/>
            <a:gdLst/>
            <a:ahLst/>
            <a:cxnLst/>
            <a:rect l="l" t="t" r="r" b="b"/>
            <a:pathLst>
              <a:path w="382904" h="158750">
                <a:moveTo>
                  <a:pt x="0" y="0"/>
                </a:moveTo>
                <a:lnTo>
                  <a:pt x="382524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858122" y="1895094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345948" y="179832"/>
                </a:moveTo>
                <a:lnTo>
                  <a:pt x="339803" y="132115"/>
                </a:lnTo>
                <a:lnTo>
                  <a:pt x="322441" y="89182"/>
                </a:lnTo>
                <a:lnTo>
                  <a:pt x="295470" y="52768"/>
                </a:lnTo>
                <a:lnTo>
                  <a:pt x="260496" y="24609"/>
                </a:lnTo>
                <a:lnTo>
                  <a:pt x="219128" y="6441"/>
                </a:lnTo>
                <a:lnTo>
                  <a:pt x="172974" y="0"/>
                </a:ln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2"/>
                </a:lnTo>
                <a:lnTo>
                  <a:pt x="6198" y="227492"/>
                </a:lnTo>
                <a:lnTo>
                  <a:pt x="23678" y="270284"/>
                </a:lnTo>
                <a:lnTo>
                  <a:pt x="50768" y="306514"/>
                </a:lnTo>
                <a:lnTo>
                  <a:pt x="85795" y="334489"/>
                </a:lnTo>
                <a:lnTo>
                  <a:pt x="127088" y="352516"/>
                </a:lnTo>
                <a:lnTo>
                  <a:pt x="172974" y="358902"/>
                </a:lnTo>
                <a:lnTo>
                  <a:pt x="219128" y="352516"/>
                </a:lnTo>
                <a:lnTo>
                  <a:pt x="260496" y="334489"/>
                </a:lnTo>
                <a:lnTo>
                  <a:pt x="295470" y="306514"/>
                </a:lnTo>
                <a:lnTo>
                  <a:pt x="322441" y="270284"/>
                </a:lnTo>
                <a:lnTo>
                  <a:pt x="339803" y="227492"/>
                </a:lnTo>
                <a:lnTo>
                  <a:pt x="345948" y="179832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58122" y="1895094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2"/>
                </a:lnTo>
                <a:lnTo>
                  <a:pt x="6198" y="227492"/>
                </a:lnTo>
                <a:lnTo>
                  <a:pt x="23678" y="270284"/>
                </a:lnTo>
                <a:lnTo>
                  <a:pt x="50768" y="306514"/>
                </a:lnTo>
                <a:lnTo>
                  <a:pt x="85795" y="334489"/>
                </a:lnTo>
                <a:lnTo>
                  <a:pt x="127088" y="352516"/>
                </a:lnTo>
                <a:lnTo>
                  <a:pt x="172974" y="358902"/>
                </a:lnTo>
                <a:lnTo>
                  <a:pt x="219128" y="352516"/>
                </a:lnTo>
                <a:lnTo>
                  <a:pt x="260496" y="334489"/>
                </a:lnTo>
                <a:lnTo>
                  <a:pt x="295470" y="306514"/>
                </a:lnTo>
                <a:lnTo>
                  <a:pt x="322441" y="270284"/>
                </a:lnTo>
                <a:lnTo>
                  <a:pt x="339803" y="227492"/>
                </a:lnTo>
                <a:lnTo>
                  <a:pt x="345948" y="179832"/>
                </a:lnTo>
                <a:lnTo>
                  <a:pt x="339803" y="132115"/>
                </a:lnTo>
                <a:lnTo>
                  <a:pt x="322441" y="89182"/>
                </a:lnTo>
                <a:lnTo>
                  <a:pt x="295470" y="52768"/>
                </a:lnTo>
                <a:lnTo>
                  <a:pt x="260496" y="24609"/>
                </a:lnTo>
                <a:lnTo>
                  <a:pt x="219128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492119" y="1887473"/>
            <a:ext cx="344805" cy="359410"/>
          </a:xfrm>
          <a:custGeom>
            <a:avLst/>
            <a:gdLst/>
            <a:ahLst/>
            <a:cxnLst/>
            <a:rect l="l" t="t" r="r" b="b"/>
            <a:pathLst>
              <a:path w="344804" h="359410">
                <a:moveTo>
                  <a:pt x="344424" y="179069"/>
                </a:moveTo>
                <a:lnTo>
                  <a:pt x="338229" y="131409"/>
                </a:lnTo>
                <a:lnTo>
                  <a:pt x="320773" y="88617"/>
                </a:lnTo>
                <a:lnTo>
                  <a:pt x="293750" y="52387"/>
                </a:lnTo>
                <a:lnTo>
                  <a:pt x="258854" y="24412"/>
                </a:lnTo>
                <a:lnTo>
                  <a:pt x="217776" y="6385"/>
                </a:lnTo>
                <a:lnTo>
                  <a:pt x="172212" y="0"/>
                </a:ln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69"/>
                </a:lnTo>
                <a:lnTo>
                  <a:pt x="6141" y="226786"/>
                </a:lnTo>
                <a:lnTo>
                  <a:pt x="23480" y="269719"/>
                </a:lnTo>
                <a:lnTo>
                  <a:pt x="50387" y="306133"/>
                </a:lnTo>
                <a:lnTo>
                  <a:pt x="85231" y="334292"/>
                </a:lnTo>
                <a:lnTo>
                  <a:pt x="126382" y="352460"/>
                </a:lnTo>
                <a:lnTo>
                  <a:pt x="172212" y="358901"/>
                </a:lnTo>
                <a:lnTo>
                  <a:pt x="217776" y="352460"/>
                </a:lnTo>
                <a:lnTo>
                  <a:pt x="258854" y="334292"/>
                </a:lnTo>
                <a:lnTo>
                  <a:pt x="293750" y="306133"/>
                </a:lnTo>
                <a:lnTo>
                  <a:pt x="320773" y="269719"/>
                </a:lnTo>
                <a:lnTo>
                  <a:pt x="338229" y="226786"/>
                </a:lnTo>
                <a:lnTo>
                  <a:pt x="344424" y="17906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492119" y="1887473"/>
            <a:ext cx="344805" cy="359410"/>
          </a:xfrm>
          <a:custGeom>
            <a:avLst/>
            <a:gdLst/>
            <a:ahLst/>
            <a:cxnLst/>
            <a:rect l="l" t="t" r="r" b="b"/>
            <a:pathLst>
              <a:path w="344804" h="359410">
                <a:moveTo>
                  <a:pt x="172212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69"/>
                </a:lnTo>
                <a:lnTo>
                  <a:pt x="6141" y="226786"/>
                </a:lnTo>
                <a:lnTo>
                  <a:pt x="23480" y="269719"/>
                </a:lnTo>
                <a:lnTo>
                  <a:pt x="50387" y="306133"/>
                </a:lnTo>
                <a:lnTo>
                  <a:pt x="85231" y="334292"/>
                </a:lnTo>
                <a:lnTo>
                  <a:pt x="126382" y="352460"/>
                </a:lnTo>
                <a:lnTo>
                  <a:pt x="172212" y="358901"/>
                </a:lnTo>
                <a:lnTo>
                  <a:pt x="217776" y="352460"/>
                </a:lnTo>
                <a:lnTo>
                  <a:pt x="258854" y="334292"/>
                </a:lnTo>
                <a:lnTo>
                  <a:pt x="293750" y="306133"/>
                </a:lnTo>
                <a:lnTo>
                  <a:pt x="320773" y="269719"/>
                </a:lnTo>
                <a:lnTo>
                  <a:pt x="338229" y="226786"/>
                </a:lnTo>
                <a:lnTo>
                  <a:pt x="344424" y="179069"/>
                </a:lnTo>
                <a:lnTo>
                  <a:pt x="338229" y="131409"/>
                </a:lnTo>
                <a:lnTo>
                  <a:pt x="320773" y="88617"/>
                </a:lnTo>
                <a:lnTo>
                  <a:pt x="293751" y="52387"/>
                </a:lnTo>
                <a:lnTo>
                  <a:pt x="258854" y="24412"/>
                </a:lnTo>
                <a:lnTo>
                  <a:pt x="217776" y="638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469246" y="1714500"/>
            <a:ext cx="196215" cy="158750"/>
          </a:xfrm>
          <a:custGeom>
            <a:avLst/>
            <a:gdLst/>
            <a:ahLst/>
            <a:cxnLst/>
            <a:rect l="l" t="t" r="r" b="b"/>
            <a:pathLst>
              <a:path w="196215" h="158750">
                <a:moveTo>
                  <a:pt x="195846" y="15849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59815" y="2482595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6"/>
                </a:lnTo>
                <a:lnTo>
                  <a:pt x="218040" y="353980"/>
                </a:lnTo>
                <a:lnTo>
                  <a:pt x="259189" y="335788"/>
                </a:lnTo>
                <a:lnTo>
                  <a:pt x="294030" y="307562"/>
                </a:lnTo>
                <a:lnTo>
                  <a:pt x="320933" y="271018"/>
                </a:lnTo>
                <a:lnTo>
                  <a:pt x="338270" y="227869"/>
                </a:lnTo>
                <a:lnTo>
                  <a:pt x="344411" y="179831"/>
                </a:lnTo>
                <a:lnTo>
                  <a:pt x="338270" y="132115"/>
                </a:lnTo>
                <a:lnTo>
                  <a:pt x="320933" y="89182"/>
                </a:lnTo>
                <a:lnTo>
                  <a:pt x="294030" y="52768"/>
                </a:lnTo>
                <a:lnTo>
                  <a:pt x="259189" y="24609"/>
                </a:lnTo>
                <a:lnTo>
                  <a:pt x="218040" y="6441"/>
                </a:lnTo>
                <a:lnTo>
                  <a:pt x="172212" y="0"/>
                </a:lnTo>
                <a:close/>
              </a:path>
            </a:pathLst>
          </a:custGeom>
          <a:ln w="28574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49019" y="2482595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6"/>
                </a:lnTo>
                <a:lnTo>
                  <a:pt x="217776" y="353980"/>
                </a:lnTo>
                <a:lnTo>
                  <a:pt x="258854" y="335788"/>
                </a:lnTo>
                <a:lnTo>
                  <a:pt x="293750" y="307562"/>
                </a:lnTo>
                <a:lnTo>
                  <a:pt x="320773" y="271018"/>
                </a:lnTo>
                <a:lnTo>
                  <a:pt x="338229" y="227869"/>
                </a:lnTo>
                <a:lnTo>
                  <a:pt x="344424" y="179831"/>
                </a:lnTo>
                <a:lnTo>
                  <a:pt x="338229" y="132115"/>
                </a:lnTo>
                <a:lnTo>
                  <a:pt x="320773" y="89182"/>
                </a:lnTo>
                <a:lnTo>
                  <a:pt x="293751" y="52768"/>
                </a:lnTo>
                <a:lnTo>
                  <a:pt x="258854" y="24609"/>
                </a:lnTo>
                <a:lnTo>
                  <a:pt x="217776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51927" y="248412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24901" y="2208276"/>
            <a:ext cx="111760" cy="261620"/>
          </a:xfrm>
          <a:custGeom>
            <a:avLst/>
            <a:gdLst/>
            <a:ahLst/>
            <a:cxnLst/>
            <a:rect l="l" t="t" r="r" b="b"/>
            <a:pathLst>
              <a:path w="111759" h="261619">
                <a:moveTo>
                  <a:pt x="0" y="261365"/>
                </a:moveTo>
                <a:lnTo>
                  <a:pt x="111264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031096" y="1714500"/>
            <a:ext cx="194945" cy="166370"/>
          </a:xfrm>
          <a:custGeom>
            <a:avLst/>
            <a:gdLst/>
            <a:ahLst/>
            <a:cxnLst/>
            <a:rect l="l" t="t" r="r" b="b"/>
            <a:pathLst>
              <a:path w="194945" h="166369">
                <a:moveTo>
                  <a:pt x="0" y="166116"/>
                </a:moveTo>
                <a:lnTo>
                  <a:pt x="194322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32777" y="2208276"/>
            <a:ext cx="151130" cy="260350"/>
          </a:xfrm>
          <a:custGeom>
            <a:avLst/>
            <a:gdLst/>
            <a:ahLst/>
            <a:cxnLst/>
            <a:rect l="l" t="t" r="r" b="b"/>
            <a:pathLst>
              <a:path w="151129" h="260350">
                <a:moveTo>
                  <a:pt x="0" y="259841"/>
                </a:moveTo>
                <a:lnTo>
                  <a:pt x="150888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28267" y="2208276"/>
            <a:ext cx="93980" cy="260350"/>
          </a:xfrm>
          <a:custGeom>
            <a:avLst/>
            <a:gdLst/>
            <a:ahLst/>
            <a:cxnLst/>
            <a:rect l="l" t="t" r="r" b="b"/>
            <a:pathLst>
              <a:path w="93979" h="260350">
                <a:moveTo>
                  <a:pt x="93725" y="25984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845960" y="974597"/>
          <a:ext cx="9048743" cy="2173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6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9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62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5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749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336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6194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ts val="178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7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ts val="173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ts val="18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178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[3]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marL="23495" marR="2159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[3]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23495" marR="2159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8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[3]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8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[4]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700" baseline="1543" dirty="0">
                          <a:latin typeface="Calibri"/>
                          <a:cs typeface="Calibri"/>
                        </a:rPr>
                        <a:t>[5]</a:t>
                      </a:r>
                      <a:r>
                        <a:rPr sz="2700" spc="532" baseline="154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[4]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102235" marR="2159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[5]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[4]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820" marB="0"/>
                </a:tc>
                <a:tc>
                  <a:txBody>
                    <a:bodyPr/>
                    <a:lstStyle/>
                    <a:p>
                      <a:pPr marL="102235" marR="2159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[5]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8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8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[6]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[7]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[6]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[7]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215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[6]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[7]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29">
                <a:tc>
                  <a:txBody>
                    <a:bodyPr/>
                    <a:lstStyle/>
                    <a:p>
                      <a:pPr marR="48260" algn="r">
                        <a:lnSpc>
                          <a:spcPts val="1764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ts val="1764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R="47625" algn="r">
                        <a:lnSpc>
                          <a:spcPts val="171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R="78105" algn="r">
                        <a:lnSpc>
                          <a:spcPts val="178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ts val="178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292735">
                        <a:lnSpc>
                          <a:spcPts val="18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791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[8]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 gridSpan="5">
                  <a:txBody>
                    <a:bodyPr/>
                    <a:lstStyle/>
                    <a:p>
                      <a:pPr marR="3619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[8]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21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[8]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 gridSpan="6">
                  <a:txBody>
                    <a:bodyPr/>
                    <a:lstStyle/>
                    <a:p>
                      <a:pPr marL="164465">
                        <a:lnSpc>
                          <a:spcPts val="215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" name="object 70"/>
          <p:cNvSpPr/>
          <p:nvPr/>
        </p:nvSpPr>
        <p:spPr>
          <a:xfrm>
            <a:off x="8456548" y="4719065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24" y="0"/>
                </a:moveTo>
                <a:lnTo>
                  <a:pt x="126394" y="6445"/>
                </a:lnTo>
                <a:lnTo>
                  <a:pt x="85240" y="24637"/>
                </a:lnTo>
                <a:lnTo>
                  <a:pt x="50393" y="52863"/>
                </a:lnTo>
                <a:lnTo>
                  <a:pt x="23484" y="89408"/>
                </a:lnTo>
                <a:lnTo>
                  <a:pt x="6142" y="132556"/>
                </a:lnTo>
                <a:lnTo>
                  <a:pt x="0" y="180594"/>
                </a:lnTo>
                <a:lnTo>
                  <a:pt x="6142" y="228310"/>
                </a:lnTo>
                <a:lnTo>
                  <a:pt x="23484" y="271243"/>
                </a:lnTo>
                <a:lnTo>
                  <a:pt x="50393" y="307657"/>
                </a:lnTo>
                <a:lnTo>
                  <a:pt x="85240" y="335816"/>
                </a:lnTo>
                <a:lnTo>
                  <a:pt x="126394" y="353984"/>
                </a:lnTo>
                <a:lnTo>
                  <a:pt x="172224" y="360425"/>
                </a:lnTo>
                <a:lnTo>
                  <a:pt x="218053" y="353984"/>
                </a:lnTo>
                <a:lnTo>
                  <a:pt x="259202" y="335816"/>
                </a:lnTo>
                <a:lnTo>
                  <a:pt x="294043" y="307657"/>
                </a:lnTo>
                <a:lnTo>
                  <a:pt x="320946" y="271243"/>
                </a:lnTo>
                <a:lnTo>
                  <a:pt x="338283" y="228310"/>
                </a:lnTo>
                <a:lnTo>
                  <a:pt x="344424" y="180594"/>
                </a:lnTo>
                <a:lnTo>
                  <a:pt x="338283" y="132556"/>
                </a:lnTo>
                <a:lnTo>
                  <a:pt x="320946" y="89408"/>
                </a:lnTo>
                <a:lnTo>
                  <a:pt x="294043" y="52863"/>
                </a:lnTo>
                <a:lnTo>
                  <a:pt x="259202" y="24637"/>
                </a:lnTo>
                <a:lnTo>
                  <a:pt x="218053" y="6445"/>
                </a:lnTo>
                <a:lnTo>
                  <a:pt x="17222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72272" y="5212841"/>
            <a:ext cx="342900" cy="360680"/>
          </a:xfrm>
          <a:custGeom>
            <a:avLst/>
            <a:gdLst/>
            <a:ahLst/>
            <a:cxnLst/>
            <a:rect l="l" t="t" r="r" b="b"/>
            <a:pathLst>
              <a:path w="342900" h="360679">
                <a:moveTo>
                  <a:pt x="342900" y="180594"/>
                </a:moveTo>
                <a:lnTo>
                  <a:pt x="336814" y="132556"/>
                </a:lnTo>
                <a:lnTo>
                  <a:pt x="319616" y="89407"/>
                </a:lnTo>
                <a:lnTo>
                  <a:pt x="292893" y="52863"/>
                </a:lnTo>
                <a:lnTo>
                  <a:pt x="258233" y="24637"/>
                </a:lnTo>
                <a:lnTo>
                  <a:pt x="217222" y="6445"/>
                </a:lnTo>
                <a:lnTo>
                  <a:pt x="171450" y="0"/>
                </a:lnTo>
                <a:lnTo>
                  <a:pt x="125946" y="6445"/>
                </a:lnTo>
                <a:lnTo>
                  <a:pt x="85010" y="24637"/>
                </a:lnTo>
                <a:lnTo>
                  <a:pt x="50296" y="52863"/>
                </a:lnTo>
                <a:lnTo>
                  <a:pt x="23455" y="89408"/>
                </a:lnTo>
                <a:lnTo>
                  <a:pt x="6139" y="132556"/>
                </a:lnTo>
                <a:lnTo>
                  <a:pt x="0" y="180594"/>
                </a:lnTo>
                <a:lnTo>
                  <a:pt x="6139" y="228310"/>
                </a:lnTo>
                <a:lnTo>
                  <a:pt x="23455" y="271243"/>
                </a:lnTo>
                <a:lnTo>
                  <a:pt x="50296" y="307657"/>
                </a:lnTo>
                <a:lnTo>
                  <a:pt x="85010" y="335816"/>
                </a:lnTo>
                <a:lnTo>
                  <a:pt x="125946" y="353984"/>
                </a:lnTo>
                <a:lnTo>
                  <a:pt x="171450" y="360425"/>
                </a:lnTo>
                <a:lnTo>
                  <a:pt x="217222" y="353984"/>
                </a:lnTo>
                <a:lnTo>
                  <a:pt x="258233" y="335816"/>
                </a:lnTo>
                <a:lnTo>
                  <a:pt x="292893" y="307657"/>
                </a:lnTo>
                <a:lnTo>
                  <a:pt x="319616" y="271243"/>
                </a:lnTo>
                <a:lnTo>
                  <a:pt x="336814" y="228310"/>
                </a:lnTo>
                <a:lnTo>
                  <a:pt x="342900" y="18059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72272" y="5212841"/>
            <a:ext cx="342900" cy="360680"/>
          </a:xfrm>
          <a:custGeom>
            <a:avLst/>
            <a:gdLst/>
            <a:ahLst/>
            <a:cxnLst/>
            <a:rect l="l" t="t" r="r" b="b"/>
            <a:pathLst>
              <a:path w="342900" h="360679">
                <a:moveTo>
                  <a:pt x="171450" y="0"/>
                </a:moveTo>
                <a:lnTo>
                  <a:pt x="125946" y="6445"/>
                </a:lnTo>
                <a:lnTo>
                  <a:pt x="85010" y="24637"/>
                </a:lnTo>
                <a:lnTo>
                  <a:pt x="50296" y="52863"/>
                </a:lnTo>
                <a:lnTo>
                  <a:pt x="23455" y="89408"/>
                </a:lnTo>
                <a:lnTo>
                  <a:pt x="6139" y="132556"/>
                </a:lnTo>
                <a:lnTo>
                  <a:pt x="0" y="180594"/>
                </a:lnTo>
                <a:lnTo>
                  <a:pt x="6139" y="228310"/>
                </a:lnTo>
                <a:lnTo>
                  <a:pt x="23455" y="271243"/>
                </a:lnTo>
                <a:lnTo>
                  <a:pt x="50296" y="307657"/>
                </a:lnTo>
                <a:lnTo>
                  <a:pt x="85010" y="335816"/>
                </a:lnTo>
                <a:lnTo>
                  <a:pt x="125946" y="353984"/>
                </a:lnTo>
                <a:lnTo>
                  <a:pt x="171450" y="360425"/>
                </a:lnTo>
                <a:lnTo>
                  <a:pt x="217222" y="353984"/>
                </a:lnTo>
                <a:lnTo>
                  <a:pt x="258233" y="335816"/>
                </a:lnTo>
                <a:lnTo>
                  <a:pt x="292893" y="307657"/>
                </a:lnTo>
                <a:lnTo>
                  <a:pt x="319616" y="271243"/>
                </a:lnTo>
                <a:lnTo>
                  <a:pt x="336814" y="228310"/>
                </a:lnTo>
                <a:lnTo>
                  <a:pt x="342900" y="180594"/>
                </a:lnTo>
                <a:lnTo>
                  <a:pt x="336814" y="132556"/>
                </a:lnTo>
                <a:lnTo>
                  <a:pt x="319616" y="89408"/>
                </a:lnTo>
                <a:lnTo>
                  <a:pt x="292893" y="52863"/>
                </a:lnTo>
                <a:lnTo>
                  <a:pt x="258233" y="24637"/>
                </a:lnTo>
                <a:lnTo>
                  <a:pt x="217222" y="644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64446" y="5212841"/>
            <a:ext cx="347345" cy="360680"/>
          </a:xfrm>
          <a:custGeom>
            <a:avLst/>
            <a:gdLst/>
            <a:ahLst/>
            <a:cxnLst/>
            <a:rect l="l" t="t" r="r" b="b"/>
            <a:pathLst>
              <a:path w="347345" h="360679">
                <a:moveTo>
                  <a:pt x="172974" y="0"/>
                </a:moveTo>
                <a:lnTo>
                  <a:pt x="127088" y="6445"/>
                </a:lnTo>
                <a:lnTo>
                  <a:pt x="85795" y="24637"/>
                </a:lnTo>
                <a:lnTo>
                  <a:pt x="50768" y="52863"/>
                </a:lnTo>
                <a:lnTo>
                  <a:pt x="23678" y="89408"/>
                </a:lnTo>
                <a:lnTo>
                  <a:pt x="6198" y="132556"/>
                </a:lnTo>
                <a:lnTo>
                  <a:pt x="0" y="180594"/>
                </a:lnTo>
                <a:lnTo>
                  <a:pt x="6198" y="228310"/>
                </a:lnTo>
                <a:lnTo>
                  <a:pt x="23678" y="271243"/>
                </a:lnTo>
                <a:lnTo>
                  <a:pt x="50768" y="307657"/>
                </a:lnTo>
                <a:lnTo>
                  <a:pt x="85795" y="335816"/>
                </a:lnTo>
                <a:lnTo>
                  <a:pt x="127088" y="353984"/>
                </a:lnTo>
                <a:lnTo>
                  <a:pt x="172974" y="360425"/>
                </a:lnTo>
                <a:lnTo>
                  <a:pt x="219186" y="353984"/>
                </a:lnTo>
                <a:lnTo>
                  <a:pt x="260697" y="335816"/>
                </a:lnTo>
                <a:lnTo>
                  <a:pt x="295857" y="307657"/>
                </a:lnTo>
                <a:lnTo>
                  <a:pt x="323015" y="271243"/>
                </a:lnTo>
                <a:lnTo>
                  <a:pt x="340520" y="228310"/>
                </a:lnTo>
                <a:lnTo>
                  <a:pt x="346722" y="180594"/>
                </a:lnTo>
                <a:lnTo>
                  <a:pt x="340520" y="132556"/>
                </a:lnTo>
                <a:lnTo>
                  <a:pt x="323015" y="89408"/>
                </a:lnTo>
                <a:lnTo>
                  <a:pt x="295857" y="52863"/>
                </a:lnTo>
                <a:lnTo>
                  <a:pt x="260697" y="24637"/>
                </a:lnTo>
                <a:lnTo>
                  <a:pt x="219186" y="644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23467" y="5708141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345948" y="179832"/>
                </a:moveTo>
                <a:lnTo>
                  <a:pt x="339749" y="132115"/>
                </a:lnTo>
                <a:lnTo>
                  <a:pt x="322269" y="89182"/>
                </a:lnTo>
                <a:lnTo>
                  <a:pt x="295179" y="52768"/>
                </a:lnTo>
                <a:lnTo>
                  <a:pt x="260152" y="24609"/>
                </a:lnTo>
                <a:lnTo>
                  <a:pt x="218859" y="6441"/>
                </a:lnTo>
                <a:lnTo>
                  <a:pt x="172974" y="0"/>
                </a:lnTo>
                <a:lnTo>
                  <a:pt x="126823" y="6441"/>
                </a:lnTo>
                <a:lnTo>
                  <a:pt x="85456" y="24609"/>
                </a:lnTo>
                <a:lnTo>
                  <a:pt x="50482" y="52768"/>
                </a:lnTo>
                <a:lnTo>
                  <a:pt x="23509" y="89182"/>
                </a:lnTo>
                <a:lnTo>
                  <a:pt x="6145" y="132115"/>
                </a:lnTo>
                <a:lnTo>
                  <a:pt x="0" y="179832"/>
                </a:lnTo>
                <a:lnTo>
                  <a:pt x="6145" y="227492"/>
                </a:lnTo>
                <a:lnTo>
                  <a:pt x="23509" y="270284"/>
                </a:lnTo>
                <a:lnTo>
                  <a:pt x="50482" y="306514"/>
                </a:lnTo>
                <a:lnTo>
                  <a:pt x="85456" y="334489"/>
                </a:lnTo>
                <a:lnTo>
                  <a:pt x="126823" y="352516"/>
                </a:lnTo>
                <a:lnTo>
                  <a:pt x="172974" y="358902"/>
                </a:lnTo>
                <a:lnTo>
                  <a:pt x="218859" y="352516"/>
                </a:lnTo>
                <a:lnTo>
                  <a:pt x="260152" y="334489"/>
                </a:lnTo>
                <a:lnTo>
                  <a:pt x="295179" y="306514"/>
                </a:lnTo>
                <a:lnTo>
                  <a:pt x="322269" y="270284"/>
                </a:lnTo>
                <a:lnTo>
                  <a:pt x="339749" y="227492"/>
                </a:lnTo>
                <a:lnTo>
                  <a:pt x="345948" y="179832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23467" y="5708141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6823" y="6441"/>
                </a:lnTo>
                <a:lnTo>
                  <a:pt x="85456" y="24609"/>
                </a:lnTo>
                <a:lnTo>
                  <a:pt x="50482" y="52768"/>
                </a:lnTo>
                <a:lnTo>
                  <a:pt x="23509" y="89182"/>
                </a:lnTo>
                <a:lnTo>
                  <a:pt x="6145" y="132115"/>
                </a:lnTo>
                <a:lnTo>
                  <a:pt x="0" y="179832"/>
                </a:lnTo>
                <a:lnTo>
                  <a:pt x="6145" y="227492"/>
                </a:lnTo>
                <a:lnTo>
                  <a:pt x="23509" y="270284"/>
                </a:lnTo>
                <a:lnTo>
                  <a:pt x="50482" y="306514"/>
                </a:lnTo>
                <a:lnTo>
                  <a:pt x="85456" y="334489"/>
                </a:lnTo>
                <a:lnTo>
                  <a:pt x="126823" y="352516"/>
                </a:lnTo>
                <a:lnTo>
                  <a:pt x="172974" y="358902"/>
                </a:lnTo>
                <a:lnTo>
                  <a:pt x="218859" y="352516"/>
                </a:lnTo>
                <a:lnTo>
                  <a:pt x="260152" y="334489"/>
                </a:lnTo>
                <a:lnTo>
                  <a:pt x="295179" y="306514"/>
                </a:lnTo>
                <a:lnTo>
                  <a:pt x="322269" y="270284"/>
                </a:lnTo>
                <a:lnTo>
                  <a:pt x="339749" y="227492"/>
                </a:lnTo>
                <a:lnTo>
                  <a:pt x="345948" y="179832"/>
                </a:lnTo>
                <a:lnTo>
                  <a:pt x="339749" y="132115"/>
                </a:lnTo>
                <a:lnTo>
                  <a:pt x="322269" y="89182"/>
                </a:lnTo>
                <a:lnTo>
                  <a:pt x="295179" y="52768"/>
                </a:lnTo>
                <a:lnTo>
                  <a:pt x="260152" y="24609"/>
                </a:lnTo>
                <a:lnTo>
                  <a:pt x="218859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75967" y="5708141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342900" y="179832"/>
                </a:moveTo>
                <a:lnTo>
                  <a:pt x="336761" y="132115"/>
                </a:lnTo>
                <a:lnTo>
                  <a:pt x="319447" y="89182"/>
                </a:lnTo>
                <a:lnTo>
                  <a:pt x="292607" y="52768"/>
                </a:lnTo>
                <a:lnTo>
                  <a:pt x="257894" y="24609"/>
                </a:lnTo>
                <a:lnTo>
                  <a:pt x="216958" y="6441"/>
                </a:lnTo>
                <a:lnTo>
                  <a:pt x="171450" y="0"/>
                </a:lnTo>
                <a:lnTo>
                  <a:pt x="125677" y="6441"/>
                </a:lnTo>
                <a:lnTo>
                  <a:pt x="84666" y="24609"/>
                </a:lnTo>
                <a:lnTo>
                  <a:pt x="50006" y="52768"/>
                </a:lnTo>
                <a:lnTo>
                  <a:pt x="23283" y="89182"/>
                </a:lnTo>
                <a:lnTo>
                  <a:pt x="6085" y="132115"/>
                </a:lnTo>
                <a:lnTo>
                  <a:pt x="0" y="179832"/>
                </a:lnTo>
                <a:lnTo>
                  <a:pt x="6085" y="227492"/>
                </a:lnTo>
                <a:lnTo>
                  <a:pt x="23283" y="270284"/>
                </a:lnTo>
                <a:lnTo>
                  <a:pt x="50006" y="306514"/>
                </a:lnTo>
                <a:lnTo>
                  <a:pt x="84666" y="334489"/>
                </a:lnTo>
                <a:lnTo>
                  <a:pt x="125677" y="352516"/>
                </a:lnTo>
                <a:lnTo>
                  <a:pt x="171450" y="358902"/>
                </a:lnTo>
                <a:lnTo>
                  <a:pt x="216958" y="352516"/>
                </a:lnTo>
                <a:lnTo>
                  <a:pt x="257894" y="334489"/>
                </a:lnTo>
                <a:lnTo>
                  <a:pt x="292607" y="306514"/>
                </a:lnTo>
                <a:lnTo>
                  <a:pt x="319447" y="270284"/>
                </a:lnTo>
                <a:lnTo>
                  <a:pt x="336761" y="227492"/>
                </a:lnTo>
                <a:lnTo>
                  <a:pt x="342900" y="179832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75967" y="5708141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171450" y="0"/>
                </a:moveTo>
                <a:lnTo>
                  <a:pt x="125677" y="6441"/>
                </a:lnTo>
                <a:lnTo>
                  <a:pt x="84666" y="24609"/>
                </a:lnTo>
                <a:lnTo>
                  <a:pt x="50006" y="52768"/>
                </a:lnTo>
                <a:lnTo>
                  <a:pt x="23283" y="89182"/>
                </a:lnTo>
                <a:lnTo>
                  <a:pt x="6085" y="132115"/>
                </a:lnTo>
                <a:lnTo>
                  <a:pt x="0" y="179832"/>
                </a:lnTo>
                <a:lnTo>
                  <a:pt x="6085" y="227492"/>
                </a:lnTo>
                <a:lnTo>
                  <a:pt x="23283" y="270284"/>
                </a:lnTo>
                <a:lnTo>
                  <a:pt x="50006" y="306514"/>
                </a:lnTo>
                <a:lnTo>
                  <a:pt x="84666" y="334489"/>
                </a:lnTo>
                <a:lnTo>
                  <a:pt x="125677" y="352516"/>
                </a:lnTo>
                <a:lnTo>
                  <a:pt x="171450" y="358902"/>
                </a:lnTo>
                <a:lnTo>
                  <a:pt x="216958" y="352516"/>
                </a:lnTo>
                <a:lnTo>
                  <a:pt x="257894" y="334489"/>
                </a:lnTo>
                <a:lnTo>
                  <a:pt x="292608" y="306514"/>
                </a:lnTo>
                <a:lnTo>
                  <a:pt x="319447" y="270284"/>
                </a:lnTo>
                <a:lnTo>
                  <a:pt x="336761" y="227492"/>
                </a:lnTo>
                <a:lnTo>
                  <a:pt x="342900" y="179832"/>
                </a:lnTo>
                <a:lnTo>
                  <a:pt x="336761" y="132115"/>
                </a:lnTo>
                <a:lnTo>
                  <a:pt x="319447" y="89182"/>
                </a:lnTo>
                <a:lnTo>
                  <a:pt x="292607" y="52768"/>
                </a:lnTo>
                <a:lnTo>
                  <a:pt x="257894" y="24609"/>
                </a:lnTo>
                <a:lnTo>
                  <a:pt x="216958" y="6441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43722" y="5041391"/>
            <a:ext cx="564515" cy="158115"/>
          </a:xfrm>
          <a:custGeom>
            <a:avLst/>
            <a:gdLst/>
            <a:ahLst/>
            <a:cxnLst/>
            <a:rect l="l" t="t" r="r" b="b"/>
            <a:pathLst>
              <a:path w="564515" h="158114">
                <a:moveTo>
                  <a:pt x="563892" y="0"/>
                </a:moveTo>
                <a:lnTo>
                  <a:pt x="0" y="157734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50693" y="5041391"/>
            <a:ext cx="586740" cy="158115"/>
          </a:xfrm>
          <a:custGeom>
            <a:avLst/>
            <a:gdLst/>
            <a:ahLst/>
            <a:cxnLst/>
            <a:rect l="l" t="t" r="r" b="b"/>
            <a:pathLst>
              <a:path w="586740" h="158114">
                <a:moveTo>
                  <a:pt x="0" y="0"/>
                </a:moveTo>
                <a:lnTo>
                  <a:pt x="586727" y="157734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96441" y="5535167"/>
            <a:ext cx="327025" cy="159385"/>
          </a:xfrm>
          <a:custGeom>
            <a:avLst/>
            <a:gdLst/>
            <a:ahLst/>
            <a:cxnLst/>
            <a:rect l="l" t="t" r="r" b="b"/>
            <a:pathLst>
              <a:path w="327025" h="159385">
                <a:moveTo>
                  <a:pt x="326885" y="0"/>
                </a:moveTo>
                <a:lnTo>
                  <a:pt x="0" y="15925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64893" y="5535167"/>
            <a:ext cx="382905" cy="159385"/>
          </a:xfrm>
          <a:custGeom>
            <a:avLst/>
            <a:gdLst/>
            <a:ahLst/>
            <a:cxnLst/>
            <a:rect l="l" t="t" r="r" b="b"/>
            <a:pathLst>
              <a:path w="382904" h="159385">
                <a:moveTo>
                  <a:pt x="0" y="0"/>
                </a:moveTo>
                <a:lnTo>
                  <a:pt x="382524" y="15925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48991" y="5716523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6823" y="6385"/>
                </a:lnTo>
                <a:lnTo>
                  <a:pt x="85456" y="24412"/>
                </a:lnTo>
                <a:lnTo>
                  <a:pt x="50482" y="52387"/>
                </a:lnTo>
                <a:lnTo>
                  <a:pt x="23509" y="88617"/>
                </a:lnTo>
                <a:lnTo>
                  <a:pt x="6145" y="131409"/>
                </a:lnTo>
                <a:lnTo>
                  <a:pt x="0" y="179070"/>
                </a:lnTo>
                <a:lnTo>
                  <a:pt x="6145" y="226786"/>
                </a:lnTo>
                <a:lnTo>
                  <a:pt x="23509" y="269719"/>
                </a:lnTo>
                <a:lnTo>
                  <a:pt x="50482" y="306133"/>
                </a:lnTo>
                <a:lnTo>
                  <a:pt x="85456" y="334292"/>
                </a:lnTo>
                <a:lnTo>
                  <a:pt x="126823" y="352460"/>
                </a:lnTo>
                <a:lnTo>
                  <a:pt x="172974" y="358901"/>
                </a:lnTo>
                <a:lnTo>
                  <a:pt x="218858" y="352460"/>
                </a:lnTo>
                <a:lnTo>
                  <a:pt x="260149" y="334292"/>
                </a:lnTo>
                <a:lnTo>
                  <a:pt x="295173" y="306133"/>
                </a:lnTo>
                <a:lnTo>
                  <a:pt x="322260" y="269719"/>
                </a:lnTo>
                <a:lnTo>
                  <a:pt x="339737" y="226786"/>
                </a:lnTo>
                <a:lnTo>
                  <a:pt x="345935" y="179070"/>
                </a:lnTo>
                <a:lnTo>
                  <a:pt x="339737" y="131409"/>
                </a:lnTo>
                <a:lnTo>
                  <a:pt x="322260" y="88617"/>
                </a:lnTo>
                <a:lnTo>
                  <a:pt x="295173" y="52387"/>
                </a:lnTo>
                <a:lnTo>
                  <a:pt x="260149" y="24412"/>
                </a:lnTo>
                <a:lnTo>
                  <a:pt x="218858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482201" y="5708141"/>
            <a:ext cx="344805" cy="359410"/>
          </a:xfrm>
          <a:custGeom>
            <a:avLst/>
            <a:gdLst/>
            <a:ahLst/>
            <a:cxnLst/>
            <a:rect l="l" t="t" r="r" b="b"/>
            <a:pathLst>
              <a:path w="344804" h="359410">
                <a:moveTo>
                  <a:pt x="172224" y="0"/>
                </a:moveTo>
                <a:lnTo>
                  <a:pt x="126394" y="6441"/>
                </a:lnTo>
                <a:lnTo>
                  <a:pt x="85240" y="24609"/>
                </a:lnTo>
                <a:lnTo>
                  <a:pt x="50393" y="52768"/>
                </a:lnTo>
                <a:lnTo>
                  <a:pt x="23484" y="89182"/>
                </a:lnTo>
                <a:lnTo>
                  <a:pt x="6142" y="132115"/>
                </a:lnTo>
                <a:lnTo>
                  <a:pt x="0" y="179832"/>
                </a:lnTo>
                <a:lnTo>
                  <a:pt x="6142" y="227492"/>
                </a:lnTo>
                <a:lnTo>
                  <a:pt x="23484" y="270284"/>
                </a:lnTo>
                <a:lnTo>
                  <a:pt x="50393" y="306514"/>
                </a:lnTo>
                <a:lnTo>
                  <a:pt x="85240" y="334489"/>
                </a:lnTo>
                <a:lnTo>
                  <a:pt x="126394" y="352516"/>
                </a:lnTo>
                <a:lnTo>
                  <a:pt x="172224" y="358902"/>
                </a:lnTo>
                <a:lnTo>
                  <a:pt x="218053" y="352516"/>
                </a:lnTo>
                <a:lnTo>
                  <a:pt x="259202" y="334489"/>
                </a:lnTo>
                <a:lnTo>
                  <a:pt x="294043" y="306514"/>
                </a:lnTo>
                <a:lnTo>
                  <a:pt x="320946" y="270284"/>
                </a:lnTo>
                <a:lnTo>
                  <a:pt x="338283" y="227492"/>
                </a:lnTo>
                <a:lnTo>
                  <a:pt x="344424" y="179832"/>
                </a:lnTo>
                <a:lnTo>
                  <a:pt x="338283" y="132115"/>
                </a:lnTo>
                <a:lnTo>
                  <a:pt x="320946" y="89182"/>
                </a:lnTo>
                <a:lnTo>
                  <a:pt x="294043" y="52768"/>
                </a:lnTo>
                <a:lnTo>
                  <a:pt x="259202" y="24609"/>
                </a:lnTo>
                <a:lnTo>
                  <a:pt x="218053" y="6441"/>
                </a:lnTo>
                <a:lnTo>
                  <a:pt x="17222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460115" y="5535167"/>
            <a:ext cx="195580" cy="159385"/>
          </a:xfrm>
          <a:custGeom>
            <a:avLst/>
            <a:gdLst/>
            <a:ahLst/>
            <a:cxnLst/>
            <a:rect l="l" t="t" r="r" b="b"/>
            <a:pathLst>
              <a:path w="195579" h="159385">
                <a:moveTo>
                  <a:pt x="195059" y="159258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49896" y="6304026"/>
            <a:ext cx="344805" cy="360045"/>
          </a:xfrm>
          <a:custGeom>
            <a:avLst/>
            <a:gdLst/>
            <a:ahLst/>
            <a:cxnLst/>
            <a:rect l="l" t="t" r="r" b="b"/>
            <a:pathLst>
              <a:path w="344804" h="360045">
                <a:moveTo>
                  <a:pt x="172224" y="0"/>
                </a:moveTo>
                <a:lnTo>
                  <a:pt x="126654" y="6388"/>
                </a:lnTo>
                <a:lnTo>
                  <a:pt x="85573" y="24440"/>
                </a:lnTo>
                <a:lnTo>
                  <a:pt x="50674" y="52482"/>
                </a:lnTo>
                <a:lnTo>
                  <a:pt x="23650" y="88843"/>
                </a:lnTo>
                <a:lnTo>
                  <a:pt x="6194" y="131850"/>
                </a:lnTo>
                <a:lnTo>
                  <a:pt x="0" y="179832"/>
                </a:lnTo>
                <a:lnTo>
                  <a:pt x="6194" y="227813"/>
                </a:lnTo>
                <a:lnTo>
                  <a:pt x="23650" y="270820"/>
                </a:lnTo>
                <a:lnTo>
                  <a:pt x="50674" y="307181"/>
                </a:lnTo>
                <a:lnTo>
                  <a:pt x="85573" y="335223"/>
                </a:lnTo>
                <a:lnTo>
                  <a:pt x="126654" y="353275"/>
                </a:lnTo>
                <a:lnTo>
                  <a:pt x="172224" y="359664"/>
                </a:lnTo>
                <a:lnTo>
                  <a:pt x="218053" y="353275"/>
                </a:lnTo>
                <a:lnTo>
                  <a:pt x="259202" y="335223"/>
                </a:lnTo>
                <a:lnTo>
                  <a:pt x="294043" y="307181"/>
                </a:lnTo>
                <a:lnTo>
                  <a:pt x="320946" y="270820"/>
                </a:lnTo>
                <a:lnTo>
                  <a:pt x="338283" y="227813"/>
                </a:lnTo>
                <a:lnTo>
                  <a:pt x="344424" y="179832"/>
                </a:lnTo>
                <a:lnTo>
                  <a:pt x="338283" y="131850"/>
                </a:lnTo>
                <a:lnTo>
                  <a:pt x="320946" y="88843"/>
                </a:lnTo>
                <a:lnTo>
                  <a:pt x="294043" y="52482"/>
                </a:lnTo>
                <a:lnTo>
                  <a:pt x="259202" y="24440"/>
                </a:lnTo>
                <a:lnTo>
                  <a:pt x="218053" y="6388"/>
                </a:lnTo>
                <a:lnTo>
                  <a:pt x="17222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39101" y="6304026"/>
            <a:ext cx="344805" cy="360045"/>
          </a:xfrm>
          <a:custGeom>
            <a:avLst/>
            <a:gdLst/>
            <a:ahLst/>
            <a:cxnLst/>
            <a:rect l="l" t="t" r="r" b="b"/>
            <a:pathLst>
              <a:path w="344804" h="360045">
                <a:moveTo>
                  <a:pt x="172212" y="0"/>
                </a:moveTo>
                <a:lnTo>
                  <a:pt x="126382" y="6388"/>
                </a:lnTo>
                <a:lnTo>
                  <a:pt x="85231" y="24440"/>
                </a:lnTo>
                <a:lnTo>
                  <a:pt x="50387" y="52482"/>
                </a:lnTo>
                <a:lnTo>
                  <a:pt x="23480" y="88843"/>
                </a:lnTo>
                <a:lnTo>
                  <a:pt x="6141" y="131850"/>
                </a:lnTo>
                <a:lnTo>
                  <a:pt x="0" y="179832"/>
                </a:lnTo>
                <a:lnTo>
                  <a:pt x="6141" y="227813"/>
                </a:lnTo>
                <a:lnTo>
                  <a:pt x="23480" y="270820"/>
                </a:lnTo>
                <a:lnTo>
                  <a:pt x="50387" y="307181"/>
                </a:lnTo>
                <a:lnTo>
                  <a:pt x="85231" y="335223"/>
                </a:lnTo>
                <a:lnTo>
                  <a:pt x="126382" y="353275"/>
                </a:lnTo>
                <a:lnTo>
                  <a:pt x="172212" y="359664"/>
                </a:lnTo>
                <a:lnTo>
                  <a:pt x="218041" y="353275"/>
                </a:lnTo>
                <a:lnTo>
                  <a:pt x="259192" y="335223"/>
                </a:lnTo>
                <a:lnTo>
                  <a:pt x="294036" y="307181"/>
                </a:lnTo>
                <a:lnTo>
                  <a:pt x="320943" y="270820"/>
                </a:lnTo>
                <a:lnTo>
                  <a:pt x="338282" y="227813"/>
                </a:lnTo>
                <a:lnTo>
                  <a:pt x="344424" y="179832"/>
                </a:lnTo>
                <a:lnTo>
                  <a:pt x="338282" y="131850"/>
                </a:lnTo>
                <a:lnTo>
                  <a:pt x="320943" y="88843"/>
                </a:lnTo>
                <a:lnTo>
                  <a:pt x="294036" y="52482"/>
                </a:lnTo>
                <a:lnTo>
                  <a:pt x="259192" y="24440"/>
                </a:lnTo>
                <a:lnTo>
                  <a:pt x="218041" y="6388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42020" y="6305550"/>
            <a:ext cx="345440" cy="360680"/>
          </a:xfrm>
          <a:custGeom>
            <a:avLst/>
            <a:gdLst/>
            <a:ahLst/>
            <a:cxnLst/>
            <a:rect l="l" t="t" r="r" b="b"/>
            <a:pathLst>
              <a:path w="345440" h="360679">
                <a:moveTo>
                  <a:pt x="172986" y="0"/>
                </a:moveTo>
                <a:lnTo>
                  <a:pt x="127099" y="6388"/>
                </a:lnTo>
                <a:lnTo>
                  <a:pt x="85804" y="24440"/>
                </a:lnTo>
                <a:lnTo>
                  <a:pt x="50774" y="52482"/>
                </a:lnTo>
                <a:lnTo>
                  <a:pt x="23681" y="88843"/>
                </a:lnTo>
                <a:lnTo>
                  <a:pt x="6199" y="131850"/>
                </a:lnTo>
                <a:lnTo>
                  <a:pt x="0" y="179832"/>
                </a:lnTo>
                <a:lnTo>
                  <a:pt x="6199" y="227869"/>
                </a:lnTo>
                <a:lnTo>
                  <a:pt x="23681" y="271018"/>
                </a:lnTo>
                <a:lnTo>
                  <a:pt x="50774" y="307562"/>
                </a:lnTo>
                <a:lnTo>
                  <a:pt x="85804" y="335788"/>
                </a:lnTo>
                <a:lnTo>
                  <a:pt x="127099" y="353980"/>
                </a:lnTo>
                <a:lnTo>
                  <a:pt x="172986" y="360426"/>
                </a:lnTo>
                <a:lnTo>
                  <a:pt x="218551" y="353980"/>
                </a:lnTo>
                <a:lnTo>
                  <a:pt x="259628" y="335788"/>
                </a:lnTo>
                <a:lnTo>
                  <a:pt x="294525" y="307562"/>
                </a:lnTo>
                <a:lnTo>
                  <a:pt x="321548" y="271018"/>
                </a:lnTo>
                <a:lnTo>
                  <a:pt x="339003" y="227869"/>
                </a:lnTo>
                <a:lnTo>
                  <a:pt x="345198" y="179832"/>
                </a:lnTo>
                <a:lnTo>
                  <a:pt x="339003" y="131850"/>
                </a:lnTo>
                <a:lnTo>
                  <a:pt x="321548" y="88843"/>
                </a:lnTo>
                <a:lnTo>
                  <a:pt x="294525" y="52482"/>
                </a:lnTo>
                <a:lnTo>
                  <a:pt x="259628" y="24440"/>
                </a:lnTo>
                <a:lnTo>
                  <a:pt x="218551" y="6388"/>
                </a:lnTo>
                <a:lnTo>
                  <a:pt x="172986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15769" y="6028944"/>
            <a:ext cx="110489" cy="262255"/>
          </a:xfrm>
          <a:custGeom>
            <a:avLst/>
            <a:gdLst/>
            <a:ahLst/>
            <a:cxnLst/>
            <a:rect l="l" t="t" r="r" b="b"/>
            <a:pathLst>
              <a:path w="110490" h="262254">
                <a:moveTo>
                  <a:pt x="0" y="262127"/>
                </a:moveTo>
                <a:lnTo>
                  <a:pt x="110477" y="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021965" y="5535167"/>
            <a:ext cx="193675" cy="167005"/>
          </a:xfrm>
          <a:custGeom>
            <a:avLst/>
            <a:gdLst/>
            <a:ahLst/>
            <a:cxnLst/>
            <a:rect l="l" t="t" r="r" b="b"/>
            <a:pathLst>
              <a:path w="193675" h="167004">
                <a:moveTo>
                  <a:pt x="0" y="166878"/>
                </a:moveTo>
                <a:lnTo>
                  <a:pt x="193535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22870" y="6028944"/>
            <a:ext cx="151130" cy="260985"/>
          </a:xfrm>
          <a:custGeom>
            <a:avLst/>
            <a:gdLst/>
            <a:ahLst/>
            <a:cxnLst/>
            <a:rect l="l" t="t" r="r" b="b"/>
            <a:pathLst>
              <a:path w="151129" h="260985">
                <a:moveTo>
                  <a:pt x="0" y="260603"/>
                </a:moveTo>
                <a:lnTo>
                  <a:pt x="150875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18348" y="6028944"/>
            <a:ext cx="93980" cy="260985"/>
          </a:xfrm>
          <a:custGeom>
            <a:avLst/>
            <a:gdLst/>
            <a:ahLst/>
            <a:cxnLst/>
            <a:rect l="l" t="t" r="r" b="b"/>
            <a:pathLst>
              <a:path w="93979" h="260985">
                <a:moveTo>
                  <a:pt x="93725" y="260603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526665" y="3765041"/>
            <a:ext cx="222885" cy="389890"/>
          </a:xfrm>
          <a:custGeom>
            <a:avLst/>
            <a:gdLst/>
            <a:ahLst/>
            <a:cxnLst/>
            <a:rect l="l" t="t" r="r" b="b"/>
            <a:pathLst>
              <a:path w="222884" h="389889">
                <a:moveTo>
                  <a:pt x="222503" y="309372"/>
                </a:moveTo>
                <a:lnTo>
                  <a:pt x="166877" y="309372"/>
                </a:lnTo>
                <a:lnTo>
                  <a:pt x="166877" y="0"/>
                </a:lnTo>
                <a:lnTo>
                  <a:pt x="55625" y="0"/>
                </a:lnTo>
                <a:lnTo>
                  <a:pt x="55625" y="309372"/>
                </a:lnTo>
                <a:lnTo>
                  <a:pt x="0" y="309372"/>
                </a:lnTo>
                <a:lnTo>
                  <a:pt x="111251" y="389382"/>
                </a:lnTo>
                <a:lnTo>
                  <a:pt x="222503" y="309372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432183" y="4714494"/>
            <a:ext cx="345440" cy="360680"/>
          </a:xfrm>
          <a:custGeom>
            <a:avLst/>
            <a:gdLst/>
            <a:ahLst/>
            <a:cxnLst/>
            <a:rect l="l" t="t" r="r" b="b"/>
            <a:pathLst>
              <a:path w="345439" h="360679">
                <a:moveTo>
                  <a:pt x="172974" y="0"/>
                </a:moveTo>
                <a:lnTo>
                  <a:pt x="127088" y="6445"/>
                </a:lnTo>
                <a:lnTo>
                  <a:pt x="85795" y="24637"/>
                </a:lnTo>
                <a:lnTo>
                  <a:pt x="50768" y="52863"/>
                </a:lnTo>
                <a:lnTo>
                  <a:pt x="23678" y="89407"/>
                </a:lnTo>
                <a:lnTo>
                  <a:pt x="6198" y="132556"/>
                </a:lnTo>
                <a:lnTo>
                  <a:pt x="0" y="180593"/>
                </a:lnTo>
                <a:lnTo>
                  <a:pt x="6198" y="228310"/>
                </a:lnTo>
                <a:lnTo>
                  <a:pt x="23678" y="271243"/>
                </a:lnTo>
                <a:lnTo>
                  <a:pt x="50768" y="307657"/>
                </a:lnTo>
                <a:lnTo>
                  <a:pt x="85795" y="335816"/>
                </a:lnTo>
                <a:lnTo>
                  <a:pt x="127088" y="353984"/>
                </a:lnTo>
                <a:lnTo>
                  <a:pt x="172974" y="360425"/>
                </a:lnTo>
                <a:lnTo>
                  <a:pt x="218538" y="353984"/>
                </a:lnTo>
                <a:lnTo>
                  <a:pt x="259616" y="335816"/>
                </a:lnTo>
                <a:lnTo>
                  <a:pt x="294513" y="307657"/>
                </a:lnTo>
                <a:lnTo>
                  <a:pt x="321535" y="271243"/>
                </a:lnTo>
                <a:lnTo>
                  <a:pt x="338991" y="228310"/>
                </a:lnTo>
                <a:lnTo>
                  <a:pt x="345186" y="180593"/>
                </a:lnTo>
                <a:lnTo>
                  <a:pt x="338991" y="132556"/>
                </a:lnTo>
                <a:lnTo>
                  <a:pt x="321535" y="89407"/>
                </a:lnTo>
                <a:lnTo>
                  <a:pt x="294513" y="52863"/>
                </a:lnTo>
                <a:lnTo>
                  <a:pt x="259616" y="24637"/>
                </a:lnTo>
                <a:lnTo>
                  <a:pt x="218538" y="644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48669" y="5208270"/>
            <a:ext cx="342900" cy="360680"/>
          </a:xfrm>
          <a:custGeom>
            <a:avLst/>
            <a:gdLst/>
            <a:ahLst/>
            <a:cxnLst/>
            <a:rect l="l" t="t" r="r" b="b"/>
            <a:pathLst>
              <a:path w="342900" h="360679">
                <a:moveTo>
                  <a:pt x="171450" y="0"/>
                </a:moveTo>
                <a:lnTo>
                  <a:pt x="125677" y="6445"/>
                </a:lnTo>
                <a:lnTo>
                  <a:pt x="84666" y="24637"/>
                </a:lnTo>
                <a:lnTo>
                  <a:pt x="50006" y="52863"/>
                </a:lnTo>
                <a:lnTo>
                  <a:pt x="23283" y="89407"/>
                </a:lnTo>
                <a:lnTo>
                  <a:pt x="6085" y="132556"/>
                </a:lnTo>
                <a:lnTo>
                  <a:pt x="0" y="180593"/>
                </a:lnTo>
                <a:lnTo>
                  <a:pt x="6085" y="228310"/>
                </a:lnTo>
                <a:lnTo>
                  <a:pt x="23283" y="271243"/>
                </a:lnTo>
                <a:lnTo>
                  <a:pt x="50006" y="307657"/>
                </a:lnTo>
                <a:lnTo>
                  <a:pt x="84666" y="335816"/>
                </a:lnTo>
                <a:lnTo>
                  <a:pt x="125677" y="353984"/>
                </a:lnTo>
                <a:lnTo>
                  <a:pt x="171450" y="360425"/>
                </a:lnTo>
                <a:lnTo>
                  <a:pt x="216958" y="353984"/>
                </a:lnTo>
                <a:lnTo>
                  <a:pt x="257894" y="335816"/>
                </a:lnTo>
                <a:lnTo>
                  <a:pt x="292608" y="307657"/>
                </a:lnTo>
                <a:lnTo>
                  <a:pt x="319447" y="271243"/>
                </a:lnTo>
                <a:lnTo>
                  <a:pt x="336761" y="228310"/>
                </a:lnTo>
                <a:lnTo>
                  <a:pt x="342900" y="180593"/>
                </a:lnTo>
                <a:lnTo>
                  <a:pt x="336761" y="132556"/>
                </a:lnTo>
                <a:lnTo>
                  <a:pt x="319447" y="89407"/>
                </a:lnTo>
                <a:lnTo>
                  <a:pt x="292607" y="52863"/>
                </a:lnTo>
                <a:lnTo>
                  <a:pt x="257894" y="24637"/>
                </a:lnTo>
                <a:lnTo>
                  <a:pt x="216958" y="644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140843" y="5208270"/>
            <a:ext cx="346075" cy="360680"/>
          </a:xfrm>
          <a:custGeom>
            <a:avLst/>
            <a:gdLst/>
            <a:ahLst/>
            <a:cxnLst/>
            <a:rect l="l" t="t" r="r" b="b"/>
            <a:pathLst>
              <a:path w="346075" h="360679">
                <a:moveTo>
                  <a:pt x="172974" y="0"/>
                </a:moveTo>
                <a:lnTo>
                  <a:pt x="126823" y="6445"/>
                </a:lnTo>
                <a:lnTo>
                  <a:pt x="85456" y="24637"/>
                </a:lnTo>
                <a:lnTo>
                  <a:pt x="50482" y="52863"/>
                </a:lnTo>
                <a:lnTo>
                  <a:pt x="23509" y="89407"/>
                </a:lnTo>
                <a:lnTo>
                  <a:pt x="6145" y="132556"/>
                </a:lnTo>
                <a:lnTo>
                  <a:pt x="0" y="180593"/>
                </a:lnTo>
                <a:lnTo>
                  <a:pt x="6145" y="228310"/>
                </a:lnTo>
                <a:lnTo>
                  <a:pt x="23509" y="271243"/>
                </a:lnTo>
                <a:lnTo>
                  <a:pt x="50482" y="307657"/>
                </a:lnTo>
                <a:lnTo>
                  <a:pt x="85456" y="335816"/>
                </a:lnTo>
                <a:lnTo>
                  <a:pt x="126823" y="353984"/>
                </a:lnTo>
                <a:lnTo>
                  <a:pt x="172974" y="360425"/>
                </a:lnTo>
                <a:lnTo>
                  <a:pt x="218859" y="353984"/>
                </a:lnTo>
                <a:lnTo>
                  <a:pt x="260152" y="335816"/>
                </a:lnTo>
                <a:lnTo>
                  <a:pt x="295179" y="307657"/>
                </a:lnTo>
                <a:lnTo>
                  <a:pt x="322269" y="271243"/>
                </a:lnTo>
                <a:lnTo>
                  <a:pt x="339749" y="228310"/>
                </a:lnTo>
                <a:lnTo>
                  <a:pt x="345948" y="180593"/>
                </a:lnTo>
                <a:lnTo>
                  <a:pt x="339749" y="132556"/>
                </a:lnTo>
                <a:lnTo>
                  <a:pt x="322269" y="89407"/>
                </a:lnTo>
                <a:lnTo>
                  <a:pt x="295179" y="52863"/>
                </a:lnTo>
                <a:lnTo>
                  <a:pt x="260152" y="24637"/>
                </a:lnTo>
                <a:lnTo>
                  <a:pt x="218859" y="644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99089" y="5703570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3" y="0"/>
                </a:move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69"/>
                </a:lnTo>
                <a:lnTo>
                  <a:pt x="6198" y="226786"/>
                </a:lnTo>
                <a:lnTo>
                  <a:pt x="23678" y="269719"/>
                </a:lnTo>
                <a:lnTo>
                  <a:pt x="50768" y="306133"/>
                </a:lnTo>
                <a:lnTo>
                  <a:pt x="85795" y="334292"/>
                </a:lnTo>
                <a:lnTo>
                  <a:pt x="127088" y="352460"/>
                </a:lnTo>
                <a:lnTo>
                  <a:pt x="172974" y="358901"/>
                </a:lnTo>
                <a:lnTo>
                  <a:pt x="218859" y="352460"/>
                </a:lnTo>
                <a:lnTo>
                  <a:pt x="260152" y="334292"/>
                </a:lnTo>
                <a:lnTo>
                  <a:pt x="295179" y="306133"/>
                </a:lnTo>
                <a:lnTo>
                  <a:pt x="322269" y="269719"/>
                </a:lnTo>
                <a:lnTo>
                  <a:pt x="339749" y="226786"/>
                </a:lnTo>
                <a:lnTo>
                  <a:pt x="345947" y="179069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3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51589" y="5703570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342900" y="179069"/>
                </a:moveTo>
                <a:lnTo>
                  <a:pt x="336761" y="131409"/>
                </a:lnTo>
                <a:lnTo>
                  <a:pt x="319447" y="88617"/>
                </a:lnTo>
                <a:lnTo>
                  <a:pt x="292607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50" y="0"/>
                </a:lnTo>
                <a:lnTo>
                  <a:pt x="125941" y="6385"/>
                </a:lnTo>
                <a:lnTo>
                  <a:pt x="85005" y="24412"/>
                </a:lnTo>
                <a:lnTo>
                  <a:pt x="50291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69"/>
                </a:lnTo>
                <a:lnTo>
                  <a:pt x="6138" y="226786"/>
                </a:lnTo>
                <a:lnTo>
                  <a:pt x="23452" y="269719"/>
                </a:lnTo>
                <a:lnTo>
                  <a:pt x="50292" y="306133"/>
                </a:lnTo>
                <a:lnTo>
                  <a:pt x="85005" y="334292"/>
                </a:lnTo>
                <a:lnTo>
                  <a:pt x="125941" y="352460"/>
                </a:lnTo>
                <a:lnTo>
                  <a:pt x="171450" y="358901"/>
                </a:lnTo>
                <a:lnTo>
                  <a:pt x="216958" y="352460"/>
                </a:lnTo>
                <a:lnTo>
                  <a:pt x="257894" y="334292"/>
                </a:lnTo>
                <a:lnTo>
                  <a:pt x="292608" y="306133"/>
                </a:lnTo>
                <a:lnTo>
                  <a:pt x="319447" y="269719"/>
                </a:lnTo>
                <a:lnTo>
                  <a:pt x="336761" y="226786"/>
                </a:lnTo>
                <a:lnTo>
                  <a:pt x="342900" y="179069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51589" y="5703570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171450" y="0"/>
                </a:moveTo>
                <a:lnTo>
                  <a:pt x="125941" y="6385"/>
                </a:lnTo>
                <a:lnTo>
                  <a:pt x="85005" y="24412"/>
                </a:lnTo>
                <a:lnTo>
                  <a:pt x="50291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69"/>
                </a:lnTo>
                <a:lnTo>
                  <a:pt x="6138" y="226786"/>
                </a:lnTo>
                <a:lnTo>
                  <a:pt x="23452" y="269719"/>
                </a:lnTo>
                <a:lnTo>
                  <a:pt x="50292" y="306133"/>
                </a:lnTo>
                <a:lnTo>
                  <a:pt x="85005" y="334292"/>
                </a:lnTo>
                <a:lnTo>
                  <a:pt x="125941" y="352460"/>
                </a:lnTo>
                <a:lnTo>
                  <a:pt x="171450" y="358901"/>
                </a:lnTo>
                <a:lnTo>
                  <a:pt x="216958" y="352460"/>
                </a:lnTo>
                <a:lnTo>
                  <a:pt x="257894" y="334292"/>
                </a:lnTo>
                <a:lnTo>
                  <a:pt x="292608" y="306133"/>
                </a:lnTo>
                <a:lnTo>
                  <a:pt x="319447" y="269719"/>
                </a:lnTo>
                <a:lnTo>
                  <a:pt x="336761" y="226786"/>
                </a:lnTo>
                <a:lnTo>
                  <a:pt x="342900" y="179069"/>
                </a:lnTo>
                <a:lnTo>
                  <a:pt x="336761" y="131409"/>
                </a:lnTo>
                <a:lnTo>
                  <a:pt x="319447" y="88617"/>
                </a:lnTo>
                <a:lnTo>
                  <a:pt x="292607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20119" y="5036820"/>
            <a:ext cx="563245" cy="157480"/>
          </a:xfrm>
          <a:custGeom>
            <a:avLst/>
            <a:gdLst/>
            <a:ahLst/>
            <a:cxnLst/>
            <a:rect l="l" t="t" r="r" b="b"/>
            <a:pathLst>
              <a:path w="563245" h="157479">
                <a:moveTo>
                  <a:pt x="563117" y="0"/>
                </a:moveTo>
                <a:lnTo>
                  <a:pt x="0" y="156971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26315" y="5036820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10" h="157479">
                <a:moveTo>
                  <a:pt x="0" y="0"/>
                </a:moveTo>
                <a:lnTo>
                  <a:pt x="587501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472063" y="5530596"/>
            <a:ext cx="327025" cy="158750"/>
          </a:xfrm>
          <a:custGeom>
            <a:avLst/>
            <a:gdLst/>
            <a:ahLst/>
            <a:cxnLst/>
            <a:rect l="l" t="t" r="r" b="b"/>
            <a:pathLst>
              <a:path w="327025" h="158750">
                <a:moveTo>
                  <a:pt x="326898" y="0"/>
                </a:moveTo>
                <a:lnTo>
                  <a:pt x="0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040515" y="5530596"/>
            <a:ext cx="382905" cy="158750"/>
          </a:xfrm>
          <a:custGeom>
            <a:avLst/>
            <a:gdLst/>
            <a:ahLst/>
            <a:cxnLst/>
            <a:rect l="l" t="t" r="r" b="b"/>
            <a:pathLst>
              <a:path w="382904" h="158750">
                <a:moveTo>
                  <a:pt x="0" y="0"/>
                </a:moveTo>
                <a:lnTo>
                  <a:pt x="382524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24613" y="5711190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2"/>
                </a:lnTo>
                <a:lnTo>
                  <a:pt x="6198" y="227492"/>
                </a:lnTo>
                <a:lnTo>
                  <a:pt x="23678" y="270284"/>
                </a:lnTo>
                <a:lnTo>
                  <a:pt x="50768" y="306514"/>
                </a:lnTo>
                <a:lnTo>
                  <a:pt x="85795" y="334489"/>
                </a:lnTo>
                <a:lnTo>
                  <a:pt x="127088" y="352516"/>
                </a:lnTo>
                <a:lnTo>
                  <a:pt x="172974" y="358901"/>
                </a:lnTo>
                <a:lnTo>
                  <a:pt x="219124" y="352516"/>
                </a:lnTo>
                <a:lnTo>
                  <a:pt x="260491" y="334489"/>
                </a:lnTo>
                <a:lnTo>
                  <a:pt x="295465" y="306514"/>
                </a:lnTo>
                <a:lnTo>
                  <a:pt x="322438" y="270284"/>
                </a:lnTo>
                <a:lnTo>
                  <a:pt x="339802" y="227492"/>
                </a:lnTo>
                <a:lnTo>
                  <a:pt x="345948" y="179832"/>
                </a:lnTo>
                <a:lnTo>
                  <a:pt x="339802" y="132115"/>
                </a:lnTo>
                <a:lnTo>
                  <a:pt x="322438" y="89182"/>
                </a:lnTo>
                <a:lnTo>
                  <a:pt x="295465" y="52768"/>
                </a:lnTo>
                <a:lnTo>
                  <a:pt x="260491" y="24609"/>
                </a:lnTo>
                <a:lnTo>
                  <a:pt x="219124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441821" y="5703570"/>
            <a:ext cx="345440" cy="359410"/>
          </a:xfrm>
          <a:custGeom>
            <a:avLst/>
            <a:gdLst/>
            <a:ahLst/>
            <a:cxnLst/>
            <a:rect l="l" t="t" r="r" b="b"/>
            <a:pathLst>
              <a:path w="345440" h="359410">
                <a:moveTo>
                  <a:pt x="172986" y="0"/>
                </a:moveTo>
                <a:lnTo>
                  <a:pt x="127099" y="6385"/>
                </a:lnTo>
                <a:lnTo>
                  <a:pt x="85804" y="24412"/>
                </a:lnTo>
                <a:lnTo>
                  <a:pt x="50774" y="52387"/>
                </a:lnTo>
                <a:lnTo>
                  <a:pt x="23681" y="88617"/>
                </a:lnTo>
                <a:lnTo>
                  <a:pt x="6199" y="131409"/>
                </a:lnTo>
                <a:lnTo>
                  <a:pt x="0" y="179069"/>
                </a:lnTo>
                <a:lnTo>
                  <a:pt x="6199" y="226786"/>
                </a:lnTo>
                <a:lnTo>
                  <a:pt x="23681" y="269719"/>
                </a:lnTo>
                <a:lnTo>
                  <a:pt x="50774" y="306133"/>
                </a:lnTo>
                <a:lnTo>
                  <a:pt x="85804" y="334292"/>
                </a:lnTo>
                <a:lnTo>
                  <a:pt x="127099" y="352460"/>
                </a:lnTo>
                <a:lnTo>
                  <a:pt x="172986" y="358901"/>
                </a:lnTo>
                <a:lnTo>
                  <a:pt x="218551" y="352460"/>
                </a:lnTo>
                <a:lnTo>
                  <a:pt x="259628" y="334292"/>
                </a:lnTo>
                <a:lnTo>
                  <a:pt x="294525" y="306133"/>
                </a:lnTo>
                <a:lnTo>
                  <a:pt x="321548" y="269719"/>
                </a:lnTo>
                <a:lnTo>
                  <a:pt x="339003" y="226786"/>
                </a:lnTo>
                <a:lnTo>
                  <a:pt x="345198" y="179069"/>
                </a:lnTo>
                <a:lnTo>
                  <a:pt x="339003" y="131409"/>
                </a:lnTo>
                <a:lnTo>
                  <a:pt x="321548" y="88617"/>
                </a:lnTo>
                <a:lnTo>
                  <a:pt x="294525" y="52387"/>
                </a:lnTo>
                <a:lnTo>
                  <a:pt x="259628" y="24412"/>
                </a:lnTo>
                <a:lnTo>
                  <a:pt x="218551" y="6385"/>
                </a:lnTo>
                <a:lnTo>
                  <a:pt x="172986" y="0"/>
                </a:lnTo>
                <a:close/>
              </a:path>
            </a:pathLst>
          </a:custGeom>
          <a:ln w="28574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35725" y="5530596"/>
            <a:ext cx="180340" cy="158750"/>
          </a:xfrm>
          <a:custGeom>
            <a:avLst/>
            <a:gdLst/>
            <a:ahLst/>
            <a:cxnLst/>
            <a:rect l="l" t="t" r="r" b="b"/>
            <a:pathLst>
              <a:path w="180340" h="158750">
                <a:moveTo>
                  <a:pt x="179844" y="15849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026293" y="6298691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8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6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8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14735" y="6298691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8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6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8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18417" y="6300215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344424" y="180594"/>
                </a:moveTo>
                <a:lnTo>
                  <a:pt x="338282" y="132556"/>
                </a:lnTo>
                <a:lnTo>
                  <a:pt x="320943" y="89408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8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6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18417" y="6300215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8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6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8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91391" y="6024371"/>
            <a:ext cx="111760" cy="262255"/>
          </a:xfrm>
          <a:custGeom>
            <a:avLst/>
            <a:gdLst/>
            <a:ahLst/>
            <a:cxnLst/>
            <a:rect l="l" t="t" r="r" b="b"/>
            <a:pathLst>
              <a:path w="111760" h="262254">
                <a:moveTo>
                  <a:pt x="0" y="262127"/>
                </a:moveTo>
                <a:lnTo>
                  <a:pt x="111251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97587" y="5530596"/>
            <a:ext cx="193675" cy="167005"/>
          </a:xfrm>
          <a:custGeom>
            <a:avLst/>
            <a:gdLst/>
            <a:ahLst/>
            <a:cxnLst/>
            <a:rect l="l" t="t" r="r" b="b"/>
            <a:pathLst>
              <a:path w="193675" h="167004">
                <a:moveTo>
                  <a:pt x="0" y="166877"/>
                </a:moveTo>
                <a:lnTo>
                  <a:pt x="193548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99267" y="6024371"/>
            <a:ext cx="151130" cy="260985"/>
          </a:xfrm>
          <a:custGeom>
            <a:avLst/>
            <a:gdLst/>
            <a:ahLst/>
            <a:cxnLst/>
            <a:rect l="l" t="t" r="r" b="b"/>
            <a:pathLst>
              <a:path w="151129" h="260985">
                <a:moveTo>
                  <a:pt x="0" y="260603"/>
                </a:moveTo>
                <a:lnTo>
                  <a:pt x="150875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593983" y="6024371"/>
            <a:ext cx="93980" cy="260985"/>
          </a:xfrm>
          <a:custGeom>
            <a:avLst/>
            <a:gdLst/>
            <a:ahLst/>
            <a:cxnLst/>
            <a:rect l="l" t="t" r="r" b="b"/>
            <a:pathLst>
              <a:path w="93979" h="260985">
                <a:moveTo>
                  <a:pt x="93725" y="260603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59396" y="5284470"/>
            <a:ext cx="389890" cy="222885"/>
          </a:xfrm>
          <a:custGeom>
            <a:avLst/>
            <a:gdLst/>
            <a:ahLst/>
            <a:cxnLst/>
            <a:rect l="l" t="t" r="r" b="b"/>
            <a:pathLst>
              <a:path w="389890" h="222885">
                <a:moveTo>
                  <a:pt x="80022" y="222503"/>
                </a:moveTo>
                <a:lnTo>
                  <a:pt x="80022" y="166877"/>
                </a:lnTo>
                <a:lnTo>
                  <a:pt x="389394" y="166877"/>
                </a:lnTo>
                <a:lnTo>
                  <a:pt x="389394" y="55625"/>
                </a:lnTo>
                <a:lnTo>
                  <a:pt x="80022" y="55625"/>
                </a:lnTo>
                <a:lnTo>
                  <a:pt x="80022" y="0"/>
                </a:lnTo>
                <a:lnTo>
                  <a:pt x="0" y="111251"/>
                </a:lnTo>
                <a:lnTo>
                  <a:pt x="80022" y="222503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36939" y="4714494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344424" y="180593"/>
                </a:move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3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3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36939" y="4714494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3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3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52663" y="5208270"/>
            <a:ext cx="342900" cy="360680"/>
          </a:xfrm>
          <a:custGeom>
            <a:avLst/>
            <a:gdLst/>
            <a:ahLst/>
            <a:cxnLst/>
            <a:rect l="l" t="t" r="r" b="b"/>
            <a:pathLst>
              <a:path w="342900" h="360679">
                <a:moveTo>
                  <a:pt x="342900" y="180593"/>
                </a:moveTo>
                <a:lnTo>
                  <a:pt x="336761" y="132556"/>
                </a:lnTo>
                <a:lnTo>
                  <a:pt x="319447" y="89407"/>
                </a:lnTo>
                <a:lnTo>
                  <a:pt x="292607" y="52863"/>
                </a:lnTo>
                <a:lnTo>
                  <a:pt x="257894" y="24637"/>
                </a:lnTo>
                <a:lnTo>
                  <a:pt x="216958" y="6445"/>
                </a:lnTo>
                <a:lnTo>
                  <a:pt x="171450" y="0"/>
                </a:lnTo>
                <a:lnTo>
                  <a:pt x="125941" y="6445"/>
                </a:lnTo>
                <a:lnTo>
                  <a:pt x="85005" y="24637"/>
                </a:lnTo>
                <a:lnTo>
                  <a:pt x="50292" y="52863"/>
                </a:lnTo>
                <a:lnTo>
                  <a:pt x="23452" y="89407"/>
                </a:lnTo>
                <a:lnTo>
                  <a:pt x="6138" y="132556"/>
                </a:lnTo>
                <a:lnTo>
                  <a:pt x="0" y="180593"/>
                </a:lnTo>
                <a:lnTo>
                  <a:pt x="6138" y="228310"/>
                </a:lnTo>
                <a:lnTo>
                  <a:pt x="23452" y="271243"/>
                </a:lnTo>
                <a:lnTo>
                  <a:pt x="50292" y="307657"/>
                </a:lnTo>
                <a:lnTo>
                  <a:pt x="85005" y="335816"/>
                </a:lnTo>
                <a:lnTo>
                  <a:pt x="125941" y="353984"/>
                </a:lnTo>
                <a:lnTo>
                  <a:pt x="171450" y="360425"/>
                </a:lnTo>
                <a:lnTo>
                  <a:pt x="216958" y="353984"/>
                </a:lnTo>
                <a:lnTo>
                  <a:pt x="257894" y="335816"/>
                </a:lnTo>
                <a:lnTo>
                  <a:pt x="292607" y="307657"/>
                </a:lnTo>
                <a:lnTo>
                  <a:pt x="319447" y="271243"/>
                </a:lnTo>
                <a:lnTo>
                  <a:pt x="336761" y="228310"/>
                </a:lnTo>
                <a:lnTo>
                  <a:pt x="342900" y="180593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652663" y="5208270"/>
            <a:ext cx="342900" cy="360680"/>
          </a:xfrm>
          <a:custGeom>
            <a:avLst/>
            <a:gdLst/>
            <a:ahLst/>
            <a:cxnLst/>
            <a:rect l="l" t="t" r="r" b="b"/>
            <a:pathLst>
              <a:path w="342900" h="360679">
                <a:moveTo>
                  <a:pt x="171450" y="0"/>
                </a:moveTo>
                <a:lnTo>
                  <a:pt x="125941" y="6445"/>
                </a:lnTo>
                <a:lnTo>
                  <a:pt x="85005" y="24637"/>
                </a:lnTo>
                <a:lnTo>
                  <a:pt x="50292" y="52863"/>
                </a:lnTo>
                <a:lnTo>
                  <a:pt x="23452" y="89407"/>
                </a:lnTo>
                <a:lnTo>
                  <a:pt x="6138" y="132556"/>
                </a:lnTo>
                <a:lnTo>
                  <a:pt x="0" y="180593"/>
                </a:lnTo>
                <a:lnTo>
                  <a:pt x="6138" y="228310"/>
                </a:lnTo>
                <a:lnTo>
                  <a:pt x="23452" y="271243"/>
                </a:lnTo>
                <a:lnTo>
                  <a:pt x="50292" y="307657"/>
                </a:lnTo>
                <a:lnTo>
                  <a:pt x="85005" y="335816"/>
                </a:lnTo>
                <a:lnTo>
                  <a:pt x="125941" y="353984"/>
                </a:lnTo>
                <a:lnTo>
                  <a:pt x="171450" y="360425"/>
                </a:lnTo>
                <a:lnTo>
                  <a:pt x="216958" y="353984"/>
                </a:lnTo>
                <a:lnTo>
                  <a:pt x="257894" y="335816"/>
                </a:lnTo>
                <a:lnTo>
                  <a:pt x="292607" y="307657"/>
                </a:lnTo>
                <a:lnTo>
                  <a:pt x="319447" y="271243"/>
                </a:lnTo>
                <a:lnTo>
                  <a:pt x="336761" y="228310"/>
                </a:lnTo>
                <a:lnTo>
                  <a:pt x="342900" y="180593"/>
                </a:lnTo>
                <a:lnTo>
                  <a:pt x="336761" y="132556"/>
                </a:lnTo>
                <a:lnTo>
                  <a:pt x="319447" y="89407"/>
                </a:lnTo>
                <a:lnTo>
                  <a:pt x="292607" y="52863"/>
                </a:lnTo>
                <a:lnTo>
                  <a:pt x="257894" y="24637"/>
                </a:lnTo>
                <a:lnTo>
                  <a:pt x="216958" y="644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044837" y="5208270"/>
            <a:ext cx="346075" cy="360680"/>
          </a:xfrm>
          <a:custGeom>
            <a:avLst/>
            <a:gdLst/>
            <a:ahLst/>
            <a:cxnLst/>
            <a:rect l="l" t="t" r="r" b="b"/>
            <a:pathLst>
              <a:path w="346075" h="360679">
                <a:moveTo>
                  <a:pt x="345947" y="180593"/>
                </a:moveTo>
                <a:lnTo>
                  <a:pt x="339802" y="132556"/>
                </a:lnTo>
                <a:lnTo>
                  <a:pt x="322438" y="89407"/>
                </a:lnTo>
                <a:lnTo>
                  <a:pt x="295465" y="52863"/>
                </a:lnTo>
                <a:lnTo>
                  <a:pt x="260491" y="24637"/>
                </a:lnTo>
                <a:lnTo>
                  <a:pt x="219124" y="6445"/>
                </a:lnTo>
                <a:lnTo>
                  <a:pt x="172974" y="0"/>
                </a:lnTo>
                <a:lnTo>
                  <a:pt x="127088" y="6445"/>
                </a:lnTo>
                <a:lnTo>
                  <a:pt x="85795" y="24637"/>
                </a:lnTo>
                <a:lnTo>
                  <a:pt x="50768" y="52863"/>
                </a:lnTo>
                <a:lnTo>
                  <a:pt x="23678" y="89407"/>
                </a:lnTo>
                <a:lnTo>
                  <a:pt x="6198" y="132556"/>
                </a:lnTo>
                <a:lnTo>
                  <a:pt x="0" y="180593"/>
                </a:lnTo>
                <a:lnTo>
                  <a:pt x="6198" y="228310"/>
                </a:lnTo>
                <a:lnTo>
                  <a:pt x="23678" y="271243"/>
                </a:lnTo>
                <a:lnTo>
                  <a:pt x="50768" y="307657"/>
                </a:lnTo>
                <a:lnTo>
                  <a:pt x="85795" y="335816"/>
                </a:lnTo>
                <a:lnTo>
                  <a:pt x="127088" y="353984"/>
                </a:lnTo>
                <a:lnTo>
                  <a:pt x="172974" y="360425"/>
                </a:lnTo>
                <a:lnTo>
                  <a:pt x="219124" y="353984"/>
                </a:lnTo>
                <a:lnTo>
                  <a:pt x="260491" y="335816"/>
                </a:lnTo>
                <a:lnTo>
                  <a:pt x="295465" y="307657"/>
                </a:lnTo>
                <a:lnTo>
                  <a:pt x="322438" y="271243"/>
                </a:lnTo>
                <a:lnTo>
                  <a:pt x="339802" y="228310"/>
                </a:lnTo>
                <a:lnTo>
                  <a:pt x="345947" y="180593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44837" y="5208270"/>
            <a:ext cx="346075" cy="360680"/>
          </a:xfrm>
          <a:custGeom>
            <a:avLst/>
            <a:gdLst/>
            <a:ahLst/>
            <a:cxnLst/>
            <a:rect l="l" t="t" r="r" b="b"/>
            <a:pathLst>
              <a:path w="346075" h="360679">
                <a:moveTo>
                  <a:pt x="172974" y="0"/>
                </a:moveTo>
                <a:lnTo>
                  <a:pt x="127088" y="6445"/>
                </a:lnTo>
                <a:lnTo>
                  <a:pt x="85795" y="24637"/>
                </a:lnTo>
                <a:lnTo>
                  <a:pt x="50768" y="52863"/>
                </a:lnTo>
                <a:lnTo>
                  <a:pt x="23678" y="89407"/>
                </a:lnTo>
                <a:lnTo>
                  <a:pt x="6198" y="132556"/>
                </a:lnTo>
                <a:lnTo>
                  <a:pt x="0" y="180593"/>
                </a:lnTo>
                <a:lnTo>
                  <a:pt x="6198" y="228310"/>
                </a:lnTo>
                <a:lnTo>
                  <a:pt x="23678" y="271243"/>
                </a:lnTo>
                <a:lnTo>
                  <a:pt x="50768" y="307657"/>
                </a:lnTo>
                <a:lnTo>
                  <a:pt x="85795" y="335816"/>
                </a:lnTo>
                <a:lnTo>
                  <a:pt x="127088" y="353984"/>
                </a:lnTo>
                <a:lnTo>
                  <a:pt x="172974" y="360425"/>
                </a:lnTo>
                <a:lnTo>
                  <a:pt x="219124" y="353984"/>
                </a:lnTo>
                <a:lnTo>
                  <a:pt x="260491" y="335816"/>
                </a:lnTo>
                <a:lnTo>
                  <a:pt x="295465" y="307657"/>
                </a:lnTo>
                <a:lnTo>
                  <a:pt x="322438" y="271243"/>
                </a:lnTo>
                <a:lnTo>
                  <a:pt x="339802" y="228310"/>
                </a:lnTo>
                <a:lnTo>
                  <a:pt x="345947" y="180593"/>
                </a:lnTo>
                <a:lnTo>
                  <a:pt x="339802" y="132556"/>
                </a:lnTo>
                <a:lnTo>
                  <a:pt x="322438" y="89407"/>
                </a:lnTo>
                <a:lnTo>
                  <a:pt x="295465" y="52863"/>
                </a:lnTo>
                <a:lnTo>
                  <a:pt x="260491" y="24637"/>
                </a:lnTo>
                <a:lnTo>
                  <a:pt x="219124" y="644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03083" y="5703570"/>
            <a:ext cx="346710" cy="359410"/>
          </a:xfrm>
          <a:custGeom>
            <a:avLst/>
            <a:gdLst/>
            <a:ahLst/>
            <a:cxnLst/>
            <a:rect l="l" t="t" r="r" b="b"/>
            <a:pathLst>
              <a:path w="346709" h="359410">
                <a:moveTo>
                  <a:pt x="173736" y="0"/>
                </a:moveTo>
                <a:lnTo>
                  <a:pt x="127529" y="6385"/>
                </a:lnTo>
                <a:lnTo>
                  <a:pt x="86021" y="24412"/>
                </a:lnTo>
                <a:lnTo>
                  <a:pt x="50863" y="52387"/>
                </a:lnTo>
                <a:lnTo>
                  <a:pt x="23706" y="88617"/>
                </a:lnTo>
                <a:lnTo>
                  <a:pt x="6201" y="131409"/>
                </a:lnTo>
                <a:lnTo>
                  <a:pt x="0" y="179069"/>
                </a:lnTo>
                <a:lnTo>
                  <a:pt x="6201" y="226786"/>
                </a:lnTo>
                <a:lnTo>
                  <a:pt x="23706" y="269719"/>
                </a:lnTo>
                <a:lnTo>
                  <a:pt x="50863" y="306133"/>
                </a:lnTo>
                <a:lnTo>
                  <a:pt x="86021" y="334292"/>
                </a:lnTo>
                <a:lnTo>
                  <a:pt x="127529" y="352460"/>
                </a:lnTo>
                <a:lnTo>
                  <a:pt x="173736" y="358901"/>
                </a:lnTo>
                <a:lnTo>
                  <a:pt x="219621" y="352460"/>
                </a:lnTo>
                <a:lnTo>
                  <a:pt x="260914" y="334292"/>
                </a:lnTo>
                <a:lnTo>
                  <a:pt x="295941" y="306133"/>
                </a:lnTo>
                <a:lnTo>
                  <a:pt x="323031" y="269719"/>
                </a:lnTo>
                <a:lnTo>
                  <a:pt x="340511" y="226786"/>
                </a:lnTo>
                <a:lnTo>
                  <a:pt x="346710" y="179069"/>
                </a:lnTo>
                <a:lnTo>
                  <a:pt x="340511" y="131409"/>
                </a:lnTo>
                <a:lnTo>
                  <a:pt x="323031" y="88617"/>
                </a:lnTo>
                <a:lnTo>
                  <a:pt x="295941" y="52387"/>
                </a:lnTo>
                <a:lnTo>
                  <a:pt x="260914" y="24412"/>
                </a:lnTo>
                <a:lnTo>
                  <a:pt x="219621" y="6385"/>
                </a:lnTo>
                <a:lnTo>
                  <a:pt x="173736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155583" y="5703570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171450" y="0"/>
                </a:moveTo>
                <a:lnTo>
                  <a:pt x="125941" y="6385"/>
                </a:lnTo>
                <a:lnTo>
                  <a:pt x="85005" y="24412"/>
                </a:lnTo>
                <a:lnTo>
                  <a:pt x="50292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69"/>
                </a:lnTo>
                <a:lnTo>
                  <a:pt x="6138" y="226786"/>
                </a:lnTo>
                <a:lnTo>
                  <a:pt x="23452" y="269719"/>
                </a:lnTo>
                <a:lnTo>
                  <a:pt x="50292" y="306133"/>
                </a:lnTo>
                <a:lnTo>
                  <a:pt x="85005" y="334292"/>
                </a:lnTo>
                <a:lnTo>
                  <a:pt x="125941" y="352460"/>
                </a:lnTo>
                <a:lnTo>
                  <a:pt x="171450" y="358901"/>
                </a:lnTo>
                <a:lnTo>
                  <a:pt x="217222" y="352460"/>
                </a:lnTo>
                <a:lnTo>
                  <a:pt x="258233" y="334292"/>
                </a:lnTo>
                <a:lnTo>
                  <a:pt x="292893" y="306133"/>
                </a:lnTo>
                <a:lnTo>
                  <a:pt x="319616" y="269719"/>
                </a:lnTo>
                <a:lnTo>
                  <a:pt x="336814" y="226786"/>
                </a:lnTo>
                <a:lnTo>
                  <a:pt x="342900" y="179069"/>
                </a:lnTo>
                <a:lnTo>
                  <a:pt x="336814" y="131409"/>
                </a:lnTo>
                <a:lnTo>
                  <a:pt x="319616" y="88617"/>
                </a:lnTo>
                <a:lnTo>
                  <a:pt x="292893" y="52387"/>
                </a:lnTo>
                <a:lnTo>
                  <a:pt x="258233" y="24412"/>
                </a:lnTo>
                <a:lnTo>
                  <a:pt x="217222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824113" y="5036820"/>
            <a:ext cx="563880" cy="157480"/>
          </a:xfrm>
          <a:custGeom>
            <a:avLst/>
            <a:gdLst/>
            <a:ahLst/>
            <a:cxnLst/>
            <a:rect l="l" t="t" r="r" b="b"/>
            <a:pathLst>
              <a:path w="563880" h="157479">
                <a:moveTo>
                  <a:pt x="563880" y="0"/>
                </a:moveTo>
                <a:lnTo>
                  <a:pt x="0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630309" y="5036820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10" h="157479">
                <a:moveTo>
                  <a:pt x="0" y="0"/>
                </a:moveTo>
                <a:lnTo>
                  <a:pt x="587502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376819" y="5530596"/>
            <a:ext cx="327025" cy="158750"/>
          </a:xfrm>
          <a:custGeom>
            <a:avLst/>
            <a:gdLst/>
            <a:ahLst/>
            <a:cxnLst/>
            <a:rect l="l" t="t" r="r" b="b"/>
            <a:pathLst>
              <a:path w="327025" h="158750">
                <a:moveTo>
                  <a:pt x="326898" y="0"/>
                </a:moveTo>
                <a:lnTo>
                  <a:pt x="0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44509" y="5530596"/>
            <a:ext cx="382905" cy="158750"/>
          </a:xfrm>
          <a:custGeom>
            <a:avLst/>
            <a:gdLst/>
            <a:ahLst/>
            <a:cxnLst/>
            <a:rect l="l" t="t" r="r" b="b"/>
            <a:pathLst>
              <a:path w="382905" h="158750">
                <a:moveTo>
                  <a:pt x="0" y="0"/>
                </a:moveTo>
                <a:lnTo>
                  <a:pt x="382524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29369" y="5711190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6823" y="6441"/>
                </a:lnTo>
                <a:lnTo>
                  <a:pt x="85456" y="24609"/>
                </a:lnTo>
                <a:lnTo>
                  <a:pt x="50482" y="52768"/>
                </a:lnTo>
                <a:lnTo>
                  <a:pt x="23509" y="89182"/>
                </a:lnTo>
                <a:lnTo>
                  <a:pt x="6145" y="132115"/>
                </a:lnTo>
                <a:lnTo>
                  <a:pt x="0" y="179832"/>
                </a:lnTo>
                <a:lnTo>
                  <a:pt x="6145" y="227492"/>
                </a:lnTo>
                <a:lnTo>
                  <a:pt x="23509" y="270284"/>
                </a:lnTo>
                <a:lnTo>
                  <a:pt x="50482" y="306514"/>
                </a:lnTo>
                <a:lnTo>
                  <a:pt x="85456" y="334489"/>
                </a:lnTo>
                <a:lnTo>
                  <a:pt x="126823" y="352516"/>
                </a:lnTo>
                <a:lnTo>
                  <a:pt x="172974" y="358901"/>
                </a:lnTo>
                <a:lnTo>
                  <a:pt x="218859" y="352516"/>
                </a:lnTo>
                <a:lnTo>
                  <a:pt x="260152" y="334489"/>
                </a:lnTo>
                <a:lnTo>
                  <a:pt x="295179" y="306514"/>
                </a:lnTo>
                <a:lnTo>
                  <a:pt x="322269" y="270284"/>
                </a:lnTo>
                <a:lnTo>
                  <a:pt x="339749" y="227492"/>
                </a:lnTo>
                <a:lnTo>
                  <a:pt x="345948" y="179832"/>
                </a:lnTo>
                <a:lnTo>
                  <a:pt x="339749" y="132115"/>
                </a:lnTo>
                <a:lnTo>
                  <a:pt x="322269" y="89182"/>
                </a:lnTo>
                <a:lnTo>
                  <a:pt x="295179" y="52768"/>
                </a:lnTo>
                <a:lnTo>
                  <a:pt x="260152" y="24609"/>
                </a:lnTo>
                <a:lnTo>
                  <a:pt x="218859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346589" y="5703570"/>
            <a:ext cx="344805" cy="359410"/>
          </a:xfrm>
          <a:custGeom>
            <a:avLst/>
            <a:gdLst/>
            <a:ahLst/>
            <a:cxnLst/>
            <a:rect l="l" t="t" r="r" b="b"/>
            <a:pathLst>
              <a:path w="344804" h="359410">
                <a:moveTo>
                  <a:pt x="172212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69"/>
                </a:lnTo>
                <a:lnTo>
                  <a:pt x="6141" y="226786"/>
                </a:lnTo>
                <a:lnTo>
                  <a:pt x="23480" y="269719"/>
                </a:lnTo>
                <a:lnTo>
                  <a:pt x="50387" y="306133"/>
                </a:lnTo>
                <a:lnTo>
                  <a:pt x="85231" y="334292"/>
                </a:lnTo>
                <a:lnTo>
                  <a:pt x="126382" y="352460"/>
                </a:lnTo>
                <a:lnTo>
                  <a:pt x="172212" y="358901"/>
                </a:lnTo>
                <a:lnTo>
                  <a:pt x="218041" y="352460"/>
                </a:lnTo>
                <a:lnTo>
                  <a:pt x="259192" y="334292"/>
                </a:lnTo>
                <a:lnTo>
                  <a:pt x="294036" y="306133"/>
                </a:lnTo>
                <a:lnTo>
                  <a:pt x="320943" y="269719"/>
                </a:lnTo>
                <a:lnTo>
                  <a:pt x="338282" y="226786"/>
                </a:lnTo>
                <a:lnTo>
                  <a:pt x="344423" y="179069"/>
                </a:lnTo>
                <a:lnTo>
                  <a:pt x="338282" y="131409"/>
                </a:lnTo>
                <a:lnTo>
                  <a:pt x="320943" y="88617"/>
                </a:lnTo>
                <a:lnTo>
                  <a:pt x="294036" y="52387"/>
                </a:lnTo>
                <a:lnTo>
                  <a:pt x="259192" y="24412"/>
                </a:lnTo>
                <a:lnTo>
                  <a:pt x="218041" y="638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340493" y="5530596"/>
            <a:ext cx="179070" cy="158750"/>
          </a:xfrm>
          <a:custGeom>
            <a:avLst/>
            <a:gdLst/>
            <a:ahLst/>
            <a:cxnLst/>
            <a:rect l="l" t="t" r="r" b="b"/>
            <a:pathLst>
              <a:path w="179070" h="158750">
                <a:moveTo>
                  <a:pt x="179069" y="15849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0287" y="6298691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8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6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3" y="180594"/>
                </a:lnTo>
                <a:lnTo>
                  <a:pt x="338282" y="132556"/>
                </a:lnTo>
                <a:lnTo>
                  <a:pt x="320943" y="89408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19491" y="6298691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8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6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3" y="180594"/>
                </a:lnTo>
                <a:lnTo>
                  <a:pt x="338282" y="132556"/>
                </a:lnTo>
                <a:lnTo>
                  <a:pt x="320943" y="89408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922411" y="6300215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8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6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8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95385" y="6024371"/>
            <a:ext cx="111760" cy="262255"/>
          </a:xfrm>
          <a:custGeom>
            <a:avLst/>
            <a:gdLst/>
            <a:ahLst/>
            <a:cxnLst/>
            <a:rect l="l" t="t" r="r" b="b"/>
            <a:pathLst>
              <a:path w="111760" h="262254">
                <a:moveTo>
                  <a:pt x="0" y="262127"/>
                </a:moveTo>
                <a:lnTo>
                  <a:pt x="111251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902343" y="5530596"/>
            <a:ext cx="193675" cy="167005"/>
          </a:xfrm>
          <a:custGeom>
            <a:avLst/>
            <a:gdLst/>
            <a:ahLst/>
            <a:cxnLst/>
            <a:rect l="l" t="t" r="r" b="b"/>
            <a:pathLst>
              <a:path w="193675" h="167004">
                <a:moveTo>
                  <a:pt x="0" y="166877"/>
                </a:moveTo>
                <a:lnTo>
                  <a:pt x="193547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103261" y="6024371"/>
            <a:ext cx="151130" cy="260985"/>
          </a:xfrm>
          <a:custGeom>
            <a:avLst/>
            <a:gdLst/>
            <a:ahLst/>
            <a:cxnLst/>
            <a:rect l="l" t="t" r="r" b="b"/>
            <a:pathLst>
              <a:path w="151130" h="260985">
                <a:moveTo>
                  <a:pt x="0" y="260603"/>
                </a:moveTo>
                <a:lnTo>
                  <a:pt x="150876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98739" y="6024371"/>
            <a:ext cx="93980" cy="260985"/>
          </a:xfrm>
          <a:custGeom>
            <a:avLst/>
            <a:gdLst/>
            <a:ahLst/>
            <a:cxnLst/>
            <a:rect l="l" t="t" r="r" b="b"/>
            <a:pathLst>
              <a:path w="93980" h="260985">
                <a:moveTo>
                  <a:pt x="93726" y="260603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805313" y="5290565"/>
            <a:ext cx="388620" cy="222885"/>
          </a:xfrm>
          <a:custGeom>
            <a:avLst/>
            <a:gdLst/>
            <a:ahLst/>
            <a:cxnLst/>
            <a:rect l="l" t="t" r="r" b="b"/>
            <a:pathLst>
              <a:path w="388620" h="222885">
                <a:moveTo>
                  <a:pt x="80010" y="222504"/>
                </a:moveTo>
                <a:lnTo>
                  <a:pt x="80010" y="166878"/>
                </a:lnTo>
                <a:lnTo>
                  <a:pt x="388620" y="166878"/>
                </a:lnTo>
                <a:lnTo>
                  <a:pt x="388620" y="55625"/>
                </a:lnTo>
                <a:lnTo>
                  <a:pt x="80010" y="55625"/>
                </a:lnTo>
                <a:lnTo>
                  <a:pt x="80010" y="0"/>
                </a:lnTo>
                <a:lnTo>
                  <a:pt x="0" y="111251"/>
                </a:lnTo>
                <a:lnTo>
                  <a:pt x="80010" y="222504"/>
                </a:lnTo>
                <a:close/>
              </a:path>
            </a:pathLst>
          </a:custGeom>
          <a:ln w="253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8" name="object 138"/>
          <p:cNvGraphicFramePr>
            <a:graphicFrameLocks noGrp="1"/>
          </p:cNvGraphicFramePr>
          <p:nvPr/>
        </p:nvGraphicFramePr>
        <p:xfrm>
          <a:off x="863479" y="4800600"/>
          <a:ext cx="9040484" cy="2168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81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1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47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10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5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16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68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9621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051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57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592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73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73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ts val="17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7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 marR="3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[3]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 marR="3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[3]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L="23495" marR="2159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[3]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8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[4]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15240" marR="31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[5]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271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[4]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 marL="15240" marR="31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[5]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[4]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103505" marR="2159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[5]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9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8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[6]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ts val="21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[7]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[6]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21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[7]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15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[6]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[7]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96">
                <a:tc>
                  <a:txBody>
                    <a:bodyPr/>
                    <a:lstStyle/>
                    <a:p>
                      <a:pPr marL="18097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6385" marR="317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2580" marR="3175">
                        <a:lnSpc>
                          <a:spcPts val="17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R="78105" algn="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6385" marR="317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2580" marR="3175">
                        <a:lnSpc>
                          <a:spcPts val="17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R="78740" algn="r">
                        <a:lnSpc>
                          <a:spcPts val="17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7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294005">
                        <a:lnSpc>
                          <a:spcPts val="17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901">
                <a:tc>
                  <a:txBody>
                    <a:bodyPr/>
                    <a:lstStyle/>
                    <a:p>
                      <a:pPr marL="111760">
                        <a:lnSpc>
                          <a:spcPts val="214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[8]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 gridSpan="6">
                  <a:txBody>
                    <a:bodyPr/>
                    <a:lstStyle/>
                    <a:p>
                      <a:pPr marR="7620" algn="r">
                        <a:lnSpc>
                          <a:spcPts val="214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[8]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 gridSpan="6"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[8]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 gridSpan="6">
                  <a:txBody>
                    <a:bodyPr/>
                    <a:lstStyle/>
                    <a:p>
                      <a:pPr marL="165100">
                        <a:lnSpc>
                          <a:spcPts val="215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9" name="object 139"/>
          <p:cNvSpPr txBox="1"/>
          <p:nvPr/>
        </p:nvSpPr>
        <p:spPr>
          <a:xfrm>
            <a:off x="1684160" y="3354585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500" b="1" spc="-5" dirty="0">
                <a:latin typeface="Calibri"/>
                <a:cs typeface="Calibri"/>
              </a:rPr>
              <a:t>AX</a:t>
            </a:r>
            <a:r>
              <a:rPr sz="1800" b="1" spc="-5" dirty="0">
                <a:latin typeface="Calibri"/>
                <a:cs typeface="Calibri"/>
              </a:rPr>
              <a:t>‐H</a:t>
            </a:r>
            <a:r>
              <a:rPr sz="1500" b="1" spc="-5" dirty="0">
                <a:latin typeface="Calibri"/>
                <a:cs typeface="Calibri"/>
              </a:rPr>
              <a:t>EAPIFY</a:t>
            </a:r>
            <a:r>
              <a:rPr sz="1800" b="1" spc="-5" dirty="0">
                <a:latin typeface="Calibri"/>
                <a:cs typeface="Calibri"/>
              </a:rPr>
              <a:t>(A,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5)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756587" y="3354578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500" b="1" spc="-5" dirty="0">
                <a:latin typeface="Calibri"/>
                <a:cs typeface="Calibri"/>
              </a:rPr>
              <a:t>AX</a:t>
            </a:r>
            <a:r>
              <a:rPr sz="1800" b="1" spc="-5" dirty="0">
                <a:latin typeface="Calibri"/>
                <a:cs typeface="Calibri"/>
              </a:rPr>
              <a:t>‐H</a:t>
            </a:r>
            <a:r>
              <a:rPr sz="1500" b="1" spc="-5" dirty="0">
                <a:latin typeface="Calibri"/>
                <a:cs typeface="Calibri"/>
              </a:rPr>
              <a:t>EAPIFY</a:t>
            </a:r>
            <a:r>
              <a:rPr sz="1800" b="1" spc="-5" dirty="0">
                <a:latin typeface="Calibri"/>
                <a:cs typeface="Calibri"/>
              </a:rPr>
              <a:t>(A,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4)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766495" y="3354578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500" b="1" spc="-5" dirty="0">
                <a:latin typeface="Calibri"/>
                <a:cs typeface="Calibri"/>
              </a:rPr>
              <a:t>AX</a:t>
            </a:r>
            <a:r>
              <a:rPr sz="1800" b="1" spc="-5" dirty="0">
                <a:latin typeface="Calibri"/>
                <a:cs typeface="Calibri"/>
              </a:rPr>
              <a:t>‐H</a:t>
            </a:r>
            <a:r>
              <a:rPr sz="1500" b="1" spc="-5" dirty="0">
                <a:latin typeface="Calibri"/>
                <a:cs typeface="Calibri"/>
              </a:rPr>
              <a:t>EAPIFY</a:t>
            </a:r>
            <a:r>
              <a:rPr sz="1800" b="1" spc="-5" dirty="0">
                <a:latin typeface="Calibri"/>
                <a:cs typeface="Calibri"/>
              </a:rPr>
              <a:t>(A,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684153" y="4291083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500" b="1" spc="-5" dirty="0">
                <a:latin typeface="Calibri"/>
                <a:cs typeface="Calibri"/>
              </a:rPr>
              <a:t>AX</a:t>
            </a:r>
            <a:r>
              <a:rPr sz="1800" b="1" spc="-5" dirty="0">
                <a:latin typeface="Calibri"/>
                <a:cs typeface="Calibri"/>
              </a:rPr>
              <a:t>‐H</a:t>
            </a:r>
            <a:r>
              <a:rPr sz="1500" b="1" spc="-5" dirty="0">
                <a:latin typeface="Calibri"/>
                <a:cs typeface="Calibri"/>
              </a:rPr>
              <a:t>EAPIFY</a:t>
            </a:r>
            <a:r>
              <a:rPr sz="1800" b="1" spc="-5" dirty="0">
                <a:latin typeface="Calibri"/>
                <a:cs typeface="Calibri"/>
              </a:rPr>
              <a:t>(A,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7768027" y="4291076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500" b="1" spc="-5" dirty="0">
                <a:latin typeface="Calibri"/>
                <a:cs typeface="Calibri"/>
              </a:rPr>
              <a:t>AX</a:t>
            </a:r>
            <a:r>
              <a:rPr sz="1800" b="1" spc="-5" dirty="0">
                <a:latin typeface="Calibri"/>
                <a:cs typeface="Calibri"/>
              </a:rPr>
              <a:t>‐H</a:t>
            </a:r>
            <a:r>
              <a:rPr sz="1500" b="1" spc="-5" dirty="0">
                <a:latin typeface="Calibri"/>
                <a:cs typeface="Calibri"/>
              </a:rPr>
              <a:t>EAPIFY</a:t>
            </a:r>
            <a:r>
              <a:rPr sz="1800" b="1" spc="-5" dirty="0">
                <a:latin typeface="Calibri"/>
                <a:cs typeface="Calibri"/>
              </a:rPr>
              <a:t>(A,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2)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2359" y="1465325"/>
            <a:ext cx="389890" cy="222250"/>
          </a:xfrm>
          <a:custGeom>
            <a:avLst/>
            <a:gdLst/>
            <a:ahLst/>
            <a:cxnLst/>
            <a:rect l="l" t="t" r="r" b="b"/>
            <a:pathLst>
              <a:path w="389889" h="222250">
                <a:moveTo>
                  <a:pt x="309372" y="0"/>
                </a:moveTo>
                <a:lnTo>
                  <a:pt x="309372" y="54863"/>
                </a:lnTo>
                <a:lnTo>
                  <a:pt x="0" y="54863"/>
                </a:lnTo>
                <a:lnTo>
                  <a:pt x="0" y="166115"/>
                </a:lnTo>
                <a:lnTo>
                  <a:pt x="309372" y="166115"/>
                </a:lnTo>
                <a:lnTo>
                  <a:pt x="309372" y="221741"/>
                </a:lnTo>
                <a:lnTo>
                  <a:pt x="389382" y="110489"/>
                </a:lnTo>
                <a:lnTo>
                  <a:pt x="30937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36939" y="902969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3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3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2663" y="1396746"/>
            <a:ext cx="342900" cy="360680"/>
          </a:xfrm>
          <a:custGeom>
            <a:avLst/>
            <a:gdLst/>
            <a:ahLst/>
            <a:cxnLst/>
            <a:rect l="l" t="t" r="r" b="b"/>
            <a:pathLst>
              <a:path w="342900" h="360680">
                <a:moveTo>
                  <a:pt x="342900" y="179831"/>
                </a:moveTo>
                <a:lnTo>
                  <a:pt x="336761" y="132115"/>
                </a:lnTo>
                <a:lnTo>
                  <a:pt x="319447" y="89182"/>
                </a:lnTo>
                <a:lnTo>
                  <a:pt x="292607" y="52768"/>
                </a:lnTo>
                <a:lnTo>
                  <a:pt x="257894" y="24609"/>
                </a:lnTo>
                <a:lnTo>
                  <a:pt x="216958" y="6441"/>
                </a:lnTo>
                <a:lnTo>
                  <a:pt x="171450" y="0"/>
                </a:lnTo>
                <a:lnTo>
                  <a:pt x="125941" y="6441"/>
                </a:lnTo>
                <a:lnTo>
                  <a:pt x="85005" y="24609"/>
                </a:lnTo>
                <a:lnTo>
                  <a:pt x="50292" y="52768"/>
                </a:lnTo>
                <a:lnTo>
                  <a:pt x="23452" y="89182"/>
                </a:lnTo>
                <a:lnTo>
                  <a:pt x="6138" y="132115"/>
                </a:lnTo>
                <a:lnTo>
                  <a:pt x="0" y="179831"/>
                </a:lnTo>
                <a:lnTo>
                  <a:pt x="6138" y="227869"/>
                </a:lnTo>
                <a:lnTo>
                  <a:pt x="23452" y="271017"/>
                </a:lnTo>
                <a:lnTo>
                  <a:pt x="50292" y="307562"/>
                </a:lnTo>
                <a:lnTo>
                  <a:pt x="85005" y="335787"/>
                </a:lnTo>
                <a:lnTo>
                  <a:pt x="125941" y="353980"/>
                </a:lnTo>
                <a:lnTo>
                  <a:pt x="171450" y="360425"/>
                </a:lnTo>
                <a:lnTo>
                  <a:pt x="216958" y="353980"/>
                </a:lnTo>
                <a:lnTo>
                  <a:pt x="257894" y="335788"/>
                </a:lnTo>
                <a:lnTo>
                  <a:pt x="292607" y="307562"/>
                </a:lnTo>
                <a:lnTo>
                  <a:pt x="319447" y="271018"/>
                </a:lnTo>
                <a:lnTo>
                  <a:pt x="336761" y="227869"/>
                </a:lnTo>
                <a:lnTo>
                  <a:pt x="342900" y="179831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2663" y="1396746"/>
            <a:ext cx="342900" cy="360680"/>
          </a:xfrm>
          <a:custGeom>
            <a:avLst/>
            <a:gdLst/>
            <a:ahLst/>
            <a:cxnLst/>
            <a:rect l="l" t="t" r="r" b="b"/>
            <a:pathLst>
              <a:path w="342900" h="360680">
                <a:moveTo>
                  <a:pt x="171450" y="0"/>
                </a:moveTo>
                <a:lnTo>
                  <a:pt x="125941" y="6441"/>
                </a:lnTo>
                <a:lnTo>
                  <a:pt x="85005" y="24609"/>
                </a:lnTo>
                <a:lnTo>
                  <a:pt x="50292" y="52768"/>
                </a:lnTo>
                <a:lnTo>
                  <a:pt x="23452" y="89182"/>
                </a:lnTo>
                <a:lnTo>
                  <a:pt x="6138" y="132115"/>
                </a:lnTo>
                <a:lnTo>
                  <a:pt x="0" y="179831"/>
                </a:lnTo>
                <a:lnTo>
                  <a:pt x="6138" y="227869"/>
                </a:lnTo>
                <a:lnTo>
                  <a:pt x="23452" y="271017"/>
                </a:lnTo>
                <a:lnTo>
                  <a:pt x="50292" y="307562"/>
                </a:lnTo>
                <a:lnTo>
                  <a:pt x="85005" y="335787"/>
                </a:lnTo>
                <a:lnTo>
                  <a:pt x="125941" y="353980"/>
                </a:lnTo>
                <a:lnTo>
                  <a:pt x="171450" y="360425"/>
                </a:lnTo>
                <a:lnTo>
                  <a:pt x="216958" y="353980"/>
                </a:lnTo>
                <a:lnTo>
                  <a:pt x="257894" y="335788"/>
                </a:lnTo>
                <a:lnTo>
                  <a:pt x="292607" y="307562"/>
                </a:lnTo>
                <a:lnTo>
                  <a:pt x="319447" y="271018"/>
                </a:lnTo>
                <a:lnTo>
                  <a:pt x="336761" y="227869"/>
                </a:lnTo>
                <a:lnTo>
                  <a:pt x="342900" y="179831"/>
                </a:lnTo>
                <a:lnTo>
                  <a:pt x="336761" y="132115"/>
                </a:lnTo>
                <a:lnTo>
                  <a:pt x="319447" y="89182"/>
                </a:lnTo>
                <a:lnTo>
                  <a:pt x="292607" y="52768"/>
                </a:lnTo>
                <a:lnTo>
                  <a:pt x="257894" y="24609"/>
                </a:lnTo>
                <a:lnTo>
                  <a:pt x="216958" y="6441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4837" y="1396746"/>
            <a:ext cx="346075" cy="360680"/>
          </a:xfrm>
          <a:custGeom>
            <a:avLst/>
            <a:gdLst/>
            <a:ahLst/>
            <a:cxnLst/>
            <a:rect l="l" t="t" r="r" b="b"/>
            <a:pathLst>
              <a:path w="346075" h="360680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1"/>
                </a:lnTo>
                <a:lnTo>
                  <a:pt x="6198" y="227869"/>
                </a:lnTo>
                <a:lnTo>
                  <a:pt x="23678" y="271017"/>
                </a:lnTo>
                <a:lnTo>
                  <a:pt x="50768" y="307562"/>
                </a:lnTo>
                <a:lnTo>
                  <a:pt x="85795" y="335787"/>
                </a:lnTo>
                <a:lnTo>
                  <a:pt x="127088" y="353980"/>
                </a:lnTo>
                <a:lnTo>
                  <a:pt x="172974" y="360425"/>
                </a:lnTo>
                <a:lnTo>
                  <a:pt x="219124" y="353980"/>
                </a:lnTo>
                <a:lnTo>
                  <a:pt x="260491" y="335787"/>
                </a:lnTo>
                <a:lnTo>
                  <a:pt x="295465" y="307562"/>
                </a:lnTo>
                <a:lnTo>
                  <a:pt x="322438" y="271017"/>
                </a:lnTo>
                <a:lnTo>
                  <a:pt x="339802" y="227869"/>
                </a:lnTo>
                <a:lnTo>
                  <a:pt x="345947" y="179831"/>
                </a:lnTo>
                <a:lnTo>
                  <a:pt x="339802" y="132115"/>
                </a:lnTo>
                <a:lnTo>
                  <a:pt x="322438" y="89182"/>
                </a:lnTo>
                <a:lnTo>
                  <a:pt x="295465" y="52768"/>
                </a:lnTo>
                <a:lnTo>
                  <a:pt x="260491" y="24609"/>
                </a:lnTo>
                <a:lnTo>
                  <a:pt x="219124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3083" y="1892045"/>
            <a:ext cx="346710" cy="359410"/>
          </a:xfrm>
          <a:custGeom>
            <a:avLst/>
            <a:gdLst/>
            <a:ahLst/>
            <a:cxnLst/>
            <a:rect l="l" t="t" r="r" b="b"/>
            <a:pathLst>
              <a:path w="346709" h="359410">
                <a:moveTo>
                  <a:pt x="346710" y="179069"/>
                </a:moveTo>
                <a:lnTo>
                  <a:pt x="340511" y="131409"/>
                </a:lnTo>
                <a:lnTo>
                  <a:pt x="323031" y="88617"/>
                </a:lnTo>
                <a:lnTo>
                  <a:pt x="295941" y="52387"/>
                </a:lnTo>
                <a:lnTo>
                  <a:pt x="260914" y="24412"/>
                </a:lnTo>
                <a:lnTo>
                  <a:pt x="219621" y="6385"/>
                </a:lnTo>
                <a:lnTo>
                  <a:pt x="173736" y="0"/>
                </a:lnTo>
                <a:lnTo>
                  <a:pt x="127529" y="6385"/>
                </a:lnTo>
                <a:lnTo>
                  <a:pt x="86021" y="24412"/>
                </a:lnTo>
                <a:lnTo>
                  <a:pt x="50863" y="52387"/>
                </a:lnTo>
                <a:lnTo>
                  <a:pt x="23706" y="88617"/>
                </a:lnTo>
                <a:lnTo>
                  <a:pt x="6201" y="131409"/>
                </a:lnTo>
                <a:lnTo>
                  <a:pt x="0" y="179069"/>
                </a:lnTo>
                <a:lnTo>
                  <a:pt x="6201" y="226786"/>
                </a:lnTo>
                <a:lnTo>
                  <a:pt x="23706" y="269719"/>
                </a:lnTo>
                <a:lnTo>
                  <a:pt x="50863" y="306133"/>
                </a:lnTo>
                <a:lnTo>
                  <a:pt x="86021" y="334292"/>
                </a:lnTo>
                <a:lnTo>
                  <a:pt x="127529" y="352460"/>
                </a:lnTo>
                <a:lnTo>
                  <a:pt x="173736" y="358901"/>
                </a:lnTo>
                <a:lnTo>
                  <a:pt x="219621" y="352460"/>
                </a:lnTo>
                <a:lnTo>
                  <a:pt x="260914" y="334292"/>
                </a:lnTo>
                <a:lnTo>
                  <a:pt x="295941" y="306133"/>
                </a:lnTo>
                <a:lnTo>
                  <a:pt x="323031" y="269719"/>
                </a:lnTo>
                <a:lnTo>
                  <a:pt x="340511" y="226786"/>
                </a:lnTo>
                <a:lnTo>
                  <a:pt x="346710" y="179069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3083" y="1892045"/>
            <a:ext cx="346710" cy="359410"/>
          </a:xfrm>
          <a:custGeom>
            <a:avLst/>
            <a:gdLst/>
            <a:ahLst/>
            <a:cxnLst/>
            <a:rect l="l" t="t" r="r" b="b"/>
            <a:pathLst>
              <a:path w="346709" h="359410">
                <a:moveTo>
                  <a:pt x="173736" y="0"/>
                </a:moveTo>
                <a:lnTo>
                  <a:pt x="127529" y="6385"/>
                </a:lnTo>
                <a:lnTo>
                  <a:pt x="86021" y="24412"/>
                </a:lnTo>
                <a:lnTo>
                  <a:pt x="50863" y="52387"/>
                </a:lnTo>
                <a:lnTo>
                  <a:pt x="23706" y="88617"/>
                </a:lnTo>
                <a:lnTo>
                  <a:pt x="6201" y="131409"/>
                </a:lnTo>
                <a:lnTo>
                  <a:pt x="0" y="179069"/>
                </a:lnTo>
                <a:lnTo>
                  <a:pt x="6201" y="226786"/>
                </a:lnTo>
                <a:lnTo>
                  <a:pt x="23706" y="269719"/>
                </a:lnTo>
                <a:lnTo>
                  <a:pt x="50863" y="306133"/>
                </a:lnTo>
                <a:lnTo>
                  <a:pt x="86021" y="334292"/>
                </a:lnTo>
                <a:lnTo>
                  <a:pt x="127529" y="352460"/>
                </a:lnTo>
                <a:lnTo>
                  <a:pt x="173736" y="358901"/>
                </a:lnTo>
                <a:lnTo>
                  <a:pt x="219621" y="352460"/>
                </a:lnTo>
                <a:lnTo>
                  <a:pt x="260914" y="334292"/>
                </a:lnTo>
                <a:lnTo>
                  <a:pt x="295941" y="306133"/>
                </a:lnTo>
                <a:lnTo>
                  <a:pt x="323031" y="269719"/>
                </a:lnTo>
                <a:lnTo>
                  <a:pt x="340511" y="226786"/>
                </a:lnTo>
                <a:lnTo>
                  <a:pt x="346710" y="179069"/>
                </a:lnTo>
                <a:lnTo>
                  <a:pt x="340511" y="131409"/>
                </a:lnTo>
                <a:lnTo>
                  <a:pt x="323031" y="88617"/>
                </a:lnTo>
                <a:lnTo>
                  <a:pt x="295941" y="52387"/>
                </a:lnTo>
                <a:lnTo>
                  <a:pt x="260914" y="24412"/>
                </a:lnTo>
                <a:lnTo>
                  <a:pt x="219621" y="6385"/>
                </a:lnTo>
                <a:lnTo>
                  <a:pt x="173736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5583" y="1892045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342900" y="179069"/>
                </a:moveTo>
                <a:lnTo>
                  <a:pt x="336814" y="131409"/>
                </a:lnTo>
                <a:lnTo>
                  <a:pt x="319616" y="88617"/>
                </a:lnTo>
                <a:lnTo>
                  <a:pt x="292893" y="52387"/>
                </a:lnTo>
                <a:lnTo>
                  <a:pt x="258233" y="24412"/>
                </a:lnTo>
                <a:lnTo>
                  <a:pt x="217222" y="6385"/>
                </a:lnTo>
                <a:lnTo>
                  <a:pt x="171450" y="0"/>
                </a:lnTo>
                <a:lnTo>
                  <a:pt x="125941" y="6385"/>
                </a:lnTo>
                <a:lnTo>
                  <a:pt x="85005" y="24412"/>
                </a:lnTo>
                <a:lnTo>
                  <a:pt x="50292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69"/>
                </a:lnTo>
                <a:lnTo>
                  <a:pt x="6138" y="226786"/>
                </a:lnTo>
                <a:lnTo>
                  <a:pt x="23452" y="269719"/>
                </a:lnTo>
                <a:lnTo>
                  <a:pt x="50292" y="306133"/>
                </a:lnTo>
                <a:lnTo>
                  <a:pt x="85005" y="334292"/>
                </a:lnTo>
                <a:lnTo>
                  <a:pt x="125941" y="352460"/>
                </a:lnTo>
                <a:lnTo>
                  <a:pt x="171450" y="358901"/>
                </a:lnTo>
                <a:lnTo>
                  <a:pt x="217222" y="352460"/>
                </a:lnTo>
                <a:lnTo>
                  <a:pt x="258233" y="334292"/>
                </a:lnTo>
                <a:lnTo>
                  <a:pt x="292893" y="306133"/>
                </a:lnTo>
                <a:lnTo>
                  <a:pt x="319616" y="269719"/>
                </a:lnTo>
                <a:lnTo>
                  <a:pt x="336814" y="226786"/>
                </a:lnTo>
                <a:lnTo>
                  <a:pt x="342900" y="179069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5583" y="1892045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171450" y="0"/>
                </a:moveTo>
                <a:lnTo>
                  <a:pt x="125941" y="6385"/>
                </a:lnTo>
                <a:lnTo>
                  <a:pt x="85005" y="24412"/>
                </a:lnTo>
                <a:lnTo>
                  <a:pt x="50292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69"/>
                </a:lnTo>
                <a:lnTo>
                  <a:pt x="6138" y="226786"/>
                </a:lnTo>
                <a:lnTo>
                  <a:pt x="23452" y="269719"/>
                </a:lnTo>
                <a:lnTo>
                  <a:pt x="50292" y="306133"/>
                </a:lnTo>
                <a:lnTo>
                  <a:pt x="85005" y="334292"/>
                </a:lnTo>
                <a:lnTo>
                  <a:pt x="125941" y="352460"/>
                </a:lnTo>
                <a:lnTo>
                  <a:pt x="171450" y="358901"/>
                </a:lnTo>
                <a:lnTo>
                  <a:pt x="217222" y="352460"/>
                </a:lnTo>
                <a:lnTo>
                  <a:pt x="258233" y="334292"/>
                </a:lnTo>
                <a:lnTo>
                  <a:pt x="292893" y="306133"/>
                </a:lnTo>
                <a:lnTo>
                  <a:pt x="319616" y="269719"/>
                </a:lnTo>
                <a:lnTo>
                  <a:pt x="336814" y="226786"/>
                </a:lnTo>
                <a:lnTo>
                  <a:pt x="342900" y="179069"/>
                </a:lnTo>
                <a:lnTo>
                  <a:pt x="336814" y="131409"/>
                </a:lnTo>
                <a:lnTo>
                  <a:pt x="319616" y="88617"/>
                </a:lnTo>
                <a:lnTo>
                  <a:pt x="292893" y="52387"/>
                </a:lnTo>
                <a:lnTo>
                  <a:pt x="258233" y="24412"/>
                </a:lnTo>
                <a:lnTo>
                  <a:pt x="217222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4113" y="1225296"/>
            <a:ext cx="563880" cy="157480"/>
          </a:xfrm>
          <a:custGeom>
            <a:avLst/>
            <a:gdLst/>
            <a:ahLst/>
            <a:cxnLst/>
            <a:rect l="l" t="t" r="r" b="b"/>
            <a:pathLst>
              <a:path w="563880" h="157480">
                <a:moveTo>
                  <a:pt x="563880" y="0"/>
                </a:moveTo>
                <a:lnTo>
                  <a:pt x="0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30309" y="1225296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10" h="157480">
                <a:moveTo>
                  <a:pt x="0" y="0"/>
                </a:moveTo>
                <a:lnTo>
                  <a:pt x="587502" y="156971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6819" y="1719072"/>
            <a:ext cx="327025" cy="158750"/>
          </a:xfrm>
          <a:custGeom>
            <a:avLst/>
            <a:gdLst/>
            <a:ahLst/>
            <a:cxnLst/>
            <a:rect l="l" t="t" r="r" b="b"/>
            <a:pathLst>
              <a:path w="327025" h="158750">
                <a:moveTo>
                  <a:pt x="326897" y="0"/>
                </a:moveTo>
                <a:lnTo>
                  <a:pt x="0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44509" y="1719072"/>
            <a:ext cx="382905" cy="158750"/>
          </a:xfrm>
          <a:custGeom>
            <a:avLst/>
            <a:gdLst/>
            <a:ahLst/>
            <a:cxnLst/>
            <a:rect l="l" t="t" r="r" b="b"/>
            <a:pathLst>
              <a:path w="382905" h="158750">
                <a:moveTo>
                  <a:pt x="0" y="0"/>
                </a:moveTo>
                <a:lnTo>
                  <a:pt x="382524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9369" y="1899666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6823" y="6441"/>
                </a:lnTo>
                <a:lnTo>
                  <a:pt x="85456" y="24609"/>
                </a:lnTo>
                <a:lnTo>
                  <a:pt x="50482" y="52768"/>
                </a:lnTo>
                <a:lnTo>
                  <a:pt x="23509" y="89182"/>
                </a:lnTo>
                <a:lnTo>
                  <a:pt x="6145" y="132115"/>
                </a:lnTo>
                <a:lnTo>
                  <a:pt x="0" y="179831"/>
                </a:lnTo>
                <a:lnTo>
                  <a:pt x="6145" y="227492"/>
                </a:lnTo>
                <a:lnTo>
                  <a:pt x="23509" y="270284"/>
                </a:lnTo>
                <a:lnTo>
                  <a:pt x="50482" y="306514"/>
                </a:lnTo>
                <a:lnTo>
                  <a:pt x="85456" y="334489"/>
                </a:lnTo>
                <a:lnTo>
                  <a:pt x="126823" y="352516"/>
                </a:lnTo>
                <a:lnTo>
                  <a:pt x="172974" y="358901"/>
                </a:lnTo>
                <a:lnTo>
                  <a:pt x="218859" y="352516"/>
                </a:lnTo>
                <a:lnTo>
                  <a:pt x="260152" y="334489"/>
                </a:lnTo>
                <a:lnTo>
                  <a:pt x="295179" y="306514"/>
                </a:lnTo>
                <a:lnTo>
                  <a:pt x="322269" y="270284"/>
                </a:lnTo>
                <a:lnTo>
                  <a:pt x="339749" y="227492"/>
                </a:lnTo>
                <a:lnTo>
                  <a:pt x="345948" y="179831"/>
                </a:lnTo>
                <a:lnTo>
                  <a:pt x="339749" y="132115"/>
                </a:lnTo>
                <a:lnTo>
                  <a:pt x="322269" y="89182"/>
                </a:lnTo>
                <a:lnTo>
                  <a:pt x="295179" y="52768"/>
                </a:lnTo>
                <a:lnTo>
                  <a:pt x="260152" y="24609"/>
                </a:lnTo>
                <a:lnTo>
                  <a:pt x="218859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6589" y="1892045"/>
            <a:ext cx="344805" cy="359410"/>
          </a:xfrm>
          <a:custGeom>
            <a:avLst/>
            <a:gdLst/>
            <a:ahLst/>
            <a:cxnLst/>
            <a:rect l="l" t="t" r="r" b="b"/>
            <a:pathLst>
              <a:path w="344804" h="359410">
                <a:moveTo>
                  <a:pt x="172212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70"/>
                </a:lnTo>
                <a:lnTo>
                  <a:pt x="6141" y="226786"/>
                </a:lnTo>
                <a:lnTo>
                  <a:pt x="23480" y="269719"/>
                </a:lnTo>
                <a:lnTo>
                  <a:pt x="50387" y="306133"/>
                </a:lnTo>
                <a:lnTo>
                  <a:pt x="85231" y="334292"/>
                </a:lnTo>
                <a:lnTo>
                  <a:pt x="126382" y="352460"/>
                </a:lnTo>
                <a:lnTo>
                  <a:pt x="172212" y="358902"/>
                </a:lnTo>
                <a:lnTo>
                  <a:pt x="218041" y="352460"/>
                </a:lnTo>
                <a:lnTo>
                  <a:pt x="259192" y="334292"/>
                </a:lnTo>
                <a:lnTo>
                  <a:pt x="294036" y="306133"/>
                </a:lnTo>
                <a:lnTo>
                  <a:pt x="320943" y="269719"/>
                </a:lnTo>
                <a:lnTo>
                  <a:pt x="338282" y="226786"/>
                </a:lnTo>
                <a:lnTo>
                  <a:pt x="344423" y="179070"/>
                </a:lnTo>
                <a:lnTo>
                  <a:pt x="338282" y="131409"/>
                </a:lnTo>
                <a:lnTo>
                  <a:pt x="320943" y="88617"/>
                </a:lnTo>
                <a:lnTo>
                  <a:pt x="294036" y="52387"/>
                </a:lnTo>
                <a:lnTo>
                  <a:pt x="259192" y="24412"/>
                </a:lnTo>
                <a:lnTo>
                  <a:pt x="218041" y="638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40493" y="1719072"/>
            <a:ext cx="179070" cy="158750"/>
          </a:xfrm>
          <a:custGeom>
            <a:avLst/>
            <a:gdLst/>
            <a:ahLst/>
            <a:cxnLst/>
            <a:rect l="l" t="t" r="r" b="b"/>
            <a:pathLst>
              <a:path w="179070" h="158750">
                <a:moveTo>
                  <a:pt x="179069" y="158495"/>
                </a:moveTo>
                <a:lnTo>
                  <a:pt x="0" y="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0287" y="2487167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3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3" y="180593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19491" y="2487167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3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3" y="180593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2411" y="2488692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3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3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5385" y="2212848"/>
            <a:ext cx="111760" cy="262255"/>
          </a:xfrm>
          <a:custGeom>
            <a:avLst/>
            <a:gdLst/>
            <a:ahLst/>
            <a:cxnLst/>
            <a:rect l="l" t="t" r="r" b="b"/>
            <a:pathLst>
              <a:path w="111760" h="262255">
                <a:moveTo>
                  <a:pt x="0" y="262127"/>
                </a:moveTo>
                <a:lnTo>
                  <a:pt x="111251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2343" y="1719072"/>
            <a:ext cx="193675" cy="167005"/>
          </a:xfrm>
          <a:custGeom>
            <a:avLst/>
            <a:gdLst/>
            <a:ahLst/>
            <a:cxnLst/>
            <a:rect l="l" t="t" r="r" b="b"/>
            <a:pathLst>
              <a:path w="193675" h="167005">
                <a:moveTo>
                  <a:pt x="0" y="166877"/>
                </a:moveTo>
                <a:lnTo>
                  <a:pt x="193547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03261" y="2212848"/>
            <a:ext cx="151130" cy="260350"/>
          </a:xfrm>
          <a:custGeom>
            <a:avLst/>
            <a:gdLst/>
            <a:ahLst/>
            <a:cxnLst/>
            <a:rect l="l" t="t" r="r" b="b"/>
            <a:pathLst>
              <a:path w="151130" h="260350">
                <a:moveTo>
                  <a:pt x="0" y="259841"/>
                </a:moveTo>
                <a:lnTo>
                  <a:pt x="150876" y="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98739" y="2212848"/>
            <a:ext cx="93980" cy="260350"/>
          </a:xfrm>
          <a:custGeom>
            <a:avLst/>
            <a:gdLst/>
            <a:ahLst/>
            <a:cxnLst/>
            <a:rect l="l" t="t" r="r" b="b"/>
            <a:pathLst>
              <a:path w="93980" h="260350">
                <a:moveTo>
                  <a:pt x="93726" y="25984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8467" y="898397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7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34191" y="1392174"/>
            <a:ext cx="342900" cy="360680"/>
          </a:xfrm>
          <a:custGeom>
            <a:avLst/>
            <a:gdLst/>
            <a:ahLst/>
            <a:cxnLst/>
            <a:rect l="l" t="t" r="r" b="b"/>
            <a:pathLst>
              <a:path w="342900" h="360680">
                <a:moveTo>
                  <a:pt x="171450" y="0"/>
                </a:moveTo>
                <a:lnTo>
                  <a:pt x="125941" y="6441"/>
                </a:lnTo>
                <a:lnTo>
                  <a:pt x="85005" y="24609"/>
                </a:lnTo>
                <a:lnTo>
                  <a:pt x="50291" y="52768"/>
                </a:lnTo>
                <a:lnTo>
                  <a:pt x="23452" y="89182"/>
                </a:lnTo>
                <a:lnTo>
                  <a:pt x="6138" y="132115"/>
                </a:lnTo>
                <a:lnTo>
                  <a:pt x="0" y="179831"/>
                </a:lnTo>
                <a:lnTo>
                  <a:pt x="6138" y="227869"/>
                </a:lnTo>
                <a:lnTo>
                  <a:pt x="23452" y="271017"/>
                </a:lnTo>
                <a:lnTo>
                  <a:pt x="50292" y="307562"/>
                </a:lnTo>
                <a:lnTo>
                  <a:pt x="85005" y="335787"/>
                </a:lnTo>
                <a:lnTo>
                  <a:pt x="125941" y="353980"/>
                </a:lnTo>
                <a:lnTo>
                  <a:pt x="171450" y="360425"/>
                </a:lnTo>
                <a:lnTo>
                  <a:pt x="216958" y="353980"/>
                </a:lnTo>
                <a:lnTo>
                  <a:pt x="257894" y="335787"/>
                </a:lnTo>
                <a:lnTo>
                  <a:pt x="292608" y="307562"/>
                </a:lnTo>
                <a:lnTo>
                  <a:pt x="319447" y="271017"/>
                </a:lnTo>
                <a:lnTo>
                  <a:pt x="336761" y="227869"/>
                </a:lnTo>
                <a:lnTo>
                  <a:pt x="342900" y="179831"/>
                </a:lnTo>
                <a:lnTo>
                  <a:pt x="336761" y="132115"/>
                </a:lnTo>
                <a:lnTo>
                  <a:pt x="319447" y="89182"/>
                </a:lnTo>
                <a:lnTo>
                  <a:pt x="292607" y="52768"/>
                </a:lnTo>
                <a:lnTo>
                  <a:pt x="257894" y="24609"/>
                </a:lnTo>
                <a:lnTo>
                  <a:pt x="216958" y="6441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26365" y="1392174"/>
            <a:ext cx="346075" cy="360680"/>
          </a:xfrm>
          <a:custGeom>
            <a:avLst/>
            <a:gdLst/>
            <a:ahLst/>
            <a:cxnLst/>
            <a:rect l="l" t="t" r="r" b="b"/>
            <a:pathLst>
              <a:path w="346075" h="360680">
                <a:moveTo>
                  <a:pt x="172961" y="0"/>
                </a:moveTo>
                <a:lnTo>
                  <a:pt x="127080" y="6441"/>
                </a:lnTo>
                <a:lnTo>
                  <a:pt x="85791" y="24609"/>
                </a:lnTo>
                <a:lnTo>
                  <a:pt x="50766" y="52768"/>
                </a:lnTo>
                <a:lnTo>
                  <a:pt x="23677" y="89182"/>
                </a:lnTo>
                <a:lnTo>
                  <a:pt x="6198" y="132115"/>
                </a:lnTo>
                <a:lnTo>
                  <a:pt x="0" y="179831"/>
                </a:lnTo>
                <a:lnTo>
                  <a:pt x="6198" y="227869"/>
                </a:lnTo>
                <a:lnTo>
                  <a:pt x="23677" y="271017"/>
                </a:lnTo>
                <a:lnTo>
                  <a:pt x="50766" y="307562"/>
                </a:lnTo>
                <a:lnTo>
                  <a:pt x="85791" y="335787"/>
                </a:lnTo>
                <a:lnTo>
                  <a:pt x="127080" y="353980"/>
                </a:lnTo>
                <a:lnTo>
                  <a:pt x="172961" y="360425"/>
                </a:lnTo>
                <a:lnTo>
                  <a:pt x="218847" y="353980"/>
                </a:lnTo>
                <a:lnTo>
                  <a:pt x="260139" y="335787"/>
                </a:lnTo>
                <a:lnTo>
                  <a:pt x="295167" y="307562"/>
                </a:lnTo>
                <a:lnTo>
                  <a:pt x="322256" y="271017"/>
                </a:lnTo>
                <a:lnTo>
                  <a:pt x="339736" y="227869"/>
                </a:lnTo>
                <a:lnTo>
                  <a:pt x="345935" y="179831"/>
                </a:lnTo>
                <a:lnTo>
                  <a:pt x="339736" y="132115"/>
                </a:lnTo>
                <a:lnTo>
                  <a:pt x="322256" y="89182"/>
                </a:lnTo>
                <a:lnTo>
                  <a:pt x="295167" y="52768"/>
                </a:lnTo>
                <a:lnTo>
                  <a:pt x="260139" y="24609"/>
                </a:lnTo>
                <a:lnTo>
                  <a:pt x="218847" y="6441"/>
                </a:lnTo>
                <a:lnTo>
                  <a:pt x="17296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84611" y="1887473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345948" y="179069"/>
                </a:moveTo>
                <a:lnTo>
                  <a:pt x="339802" y="131409"/>
                </a:lnTo>
                <a:lnTo>
                  <a:pt x="322438" y="88617"/>
                </a:lnTo>
                <a:lnTo>
                  <a:pt x="295465" y="52387"/>
                </a:lnTo>
                <a:lnTo>
                  <a:pt x="260491" y="24412"/>
                </a:lnTo>
                <a:lnTo>
                  <a:pt x="219124" y="6385"/>
                </a:lnTo>
                <a:lnTo>
                  <a:pt x="172974" y="0"/>
                </a:ln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69"/>
                </a:lnTo>
                <a:lnTo>
                  <a:pt x="6198" y="226786"/>
                </a:lnTo>
                <a:lnTo>
                  <a:pt x="23678" y="269719"/>
                </a:lnTo>
                <a:lnTo>
                  <a:pt x="50768" y="306133"/>
                </a:lnTo>
                <a:lnTo>
                  <a:pt x="85795" y="334292"/>
                </a:lnTo>
                <a:lnTo>
                  <a:pt x="127088" y="352460"/>
                </a:lnTo>
                <a:lnTo>
                  <a:pt x="172974" y="358901"/>
                </a:lnTo>
                <a:lnTo>
                  <a:pt x="219124" y="352460"/>
                </a:lnTo>
                <a:lnTo>
                  <a:pt x="260491" y="334292"/>
                </a:lnTo>
                <a:lnTo>
                  <a:pt x="295465" y="306133"/>
                </a:lnTo>
                <a:lnTo>
                  <a:pt x="322438" y="269719"/>
                </a:lnTo>
                <a:lnTo>
                  <a:pt x="339802" y="226786"/>
                </a:lnTo>
                <a:lnTo>
                  <a:pt x="345948" y="179069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84611" y="1887473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69"/>
                </a:lnTo>
                <a:lnTo>
                  <a:pt x="6198" y="226786"/>
                </a:lnTo>
                <a:lnTo>
                  <a:pt x="23678" y="269719"/>
                </a:lnTo>
                <a:lnTo>
                  <a:pt x="50768" y="306133"/>
                </a:lnTo>
                <a:lnTo>
                  <a:pt x="85795" y="334292"/>
                </a:lnTo>
                <a:lnTo>
                  <a:pt x="127088" y="352460"/>
                </a:lnTo>
                <a:lnTo>
                  <a:pt x="172974" y="358901"/>
                </a:lnTo>
                <a:lnTo>
                  <a:pt x="219124" y="352460"/>
                </a:lnTo>
                <a:lnTo>
                  <a:pt x="260491" y="334292"/>
                </a:lnTo>
                <a:lnTo>
                  <a:pt x="295465" y="306133"/>
                </a:lnTo>
                <a:lnTo>
                  <a:pt x="322438" y="269719"/>
                </a:lnTo>
                <a:lnTo>
                  <a:pt x="339802" y="226786"/>
                </a:lnTo>
                <a:lnTo>
                  <a:pt x="345948" y="179069"/>
                </a:lnTo>
                <a:lnTo>
                  <a:pt x="339802" y="131409"/>
                </a:lnTo>
                <a:lnTo>
                  <a:pt x="322438" y="88617"/>
                </a:lnTo>
                <a:lnTo>
                  <a:pt x="295465" y="52387"/>
                </a:lnTo>
                <a:lnTo>
                  <a:pt x="260491" y="24412"/>
                </a:lnTo>
                <a:lnTo>
                  <a:pt x="219124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37111" y="1887473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171450" y="0"/>
                </a:moveTo>
                <a:lnTo>
                  <a:pt x="125941" y="6385"/>
                </a:lnTo>
                <a:lnTo>
                  <a:pt x="85005" y="24412"/>
                </a:lnTo>
                <a:lnTo>
                  <a:pt x="50291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69"/>
                </a:lnTo>
                <a:lnTo>
                  <a:pt x="6138" y="226786"/>
                </a:lnTo>
                <a:lnTo>
                  <a:pt x="23452" y="269719"/>
                </a:lnTo>
                <a:lnTo>
                  <a:pt x="50292" y="306133"/>
                </a:lnTo>
                <a:lnTo>
                  <a:pt x="85005" y="334292"/>
                </a:lnTo>
                <a:lnTo>
                  <a:pt x="125941" y="352460"/>
                </a:lnTo>
                <a:lnTo>
                  <a:pt x="171450" y="358901"/>
                </a:lnTo>
                <a:lnTo>
                  <a:pt x="216958" y="352460"/>
                </a:lnTo>
                <a:lnTo>
                  <a:pt x="257894" y="334292"/>
                </a:lnTo>
                <a:lnTo>
                  <a:pt x="292608" y="306133"/>
                </a:lnTo>
                <a:lnTo>
                  <a:pt x="319447" y="269719"/>
                </a:lnTo>
                <a:lnTo>
                  <a:pt x="336761" y="226786"/>
                </a:lnTo>
                <a:lnTo>
                  <a:pt x="342900" y="179069"/>
                </a:lnTo>
                <a:lnTo>
                  <a:pt x="336761" y="131409"/>
                </a:lnTo>
                <a:lnTo>
                  <a:pt x="319447" y="88617"/>
                </a:lnTo>
                <a:lnTo>
                  <a:pt x="292607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05641" y="1220724"/>
            <a:ext cx="563245" cy="157480"/>
          </a:xfrm>
          <a:custGeom>
            <a:avLst/>
            <a:gdLst/>
            <a:ahLst/>
            <a:cxnLst/>
            <a:rect l="l" t="t" r="r" b="b"/>
            <a:pathLst>
              <a:path w="563245" h="157480">
                <a:moveTo>
                  <a:pt x="563117" y="0"/>
                </a:moveTo>
                <a:lnTo>
                  <a:pt x="0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11837" y="1220724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10" h="157480">
                <a:moveTo>
                  <a:pt x="0" y="0"/>
                </a:moveTo>
                <a:lnTo>
                  <a:pt x="587489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57585" y="1714500"/>
            <a:ext cx="327025" cy="158750"/>
          </a:xfrm>
          <a:custGeom>
            <a:avLst/>
            <a:gdLst/>
            <a:ahLst/>
            <a:cxnLst/>
            <a:rect l="l" t="t" r="r" b="b"/>
            <a:pathLst>
              <a:path w="327025" h="158750">
                <a:moveTo>
                  <a:pt x="326898" y="0"/>
                </a:moveTo>
                <a:lnTo>
                  <a:pt x="0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26037" y="1714500"/>
            <a:ext cx="382905" cy="158750"/>
          </a:xfrm>
          <a:custGeom>
            <a:avLst/>
            <a:gdLst/>
            <a:ahLst/>
            <a:cxnLst/>
            <a:rect l="l" t="t" r="r" b="b"/>
            <a:pathLst>
              <a:path w="382904" h="158750">
                <a:moveTo>
                  <a:pt x="0" y="0"/>
                </a:moveTo>
                <a:lnTo>
                  <a:pt x="382524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10135" y="1895094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1"/>
                </a:lnTo>
                <a:lnTo>
                  <a:pt x="6198" y="227492"/>
                </a:lnTo>
                <a:lnTo>
                  <a:pt x="23678" y="270284"/>
                </a:lnTo>
                <a:lnTo>
                  <a:pt x="50768" y="306514"/>
                </a:lnTo>
                <a:lnTo>
                  <a:pt x="85795" y="334489"/>
                </a:lnTo>
                <a:lnTo>
                  <a:pt x="127088" y="352516"/>
                </a:lnTo>
                <a:lnTo>
                  <a:pt x="172974" y="358901"/>
                </a:lnTo>
                <a:lnTo>
                  <a:pt x="219124" y="352516"/>
                </a:lnTo>
                <a:lnTo>
                  <a:pt x="260491" y="334489"/>
                </a:lnTo>
                <a:lnTo>
                  <a:pt x="295465" y="306514"/>
                </a:lnTo>
                <a:lnTo>
                  <a:pt x="322438" y="270284"/>
                </a:lnTo>
                <a:lnTo>
                  <a:pt x="339802" y="227492"/>
                </a:lnTo>
                <a:lnTo>
                  <a:pt x="345948" y="179831"/>
                </a:lnTo>
                <a:lnTo>
                  <a:pt x="339802" y="132115"/>
                </a:lnTo>
                <a:lnTo>
                  <a:pt x="322438" y="89182"/>
                </a:lnTo>
                <a:lnTo>
                  <a:pt x="295465" y="52768"/>
                </a:lnTo>
                <a:lnTo>
                  <a:pt x="260491" y="24609"/>
                </a:lnTo>
                <a:lnTo>
                  <a:pt x="219124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28117" y="1887473"/>
            <a:ext cx="344805" cy="359410"/>
          </a:xfrm>
          <a:custGeom>
            <a:avLst/>
            <a:gdLst/>
            <a:ahLst/>
            <a:cxnLst/>
            <a:rect l="l" t="t" r="r" b="b"/>
            <a:pathLst>
              <a:path w="344804" h="359410">
                <a:moveTo>
                  <a:pt x="172212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69"/>
                </a:lnTo>
                <a:lnTo>
                  <a:pt x="6141" y="226786"/>
                </a:lnTo>
                <a:lnTo>
                  <a:pt x="23480" y="269719"/>
                </a:lnTo>
                <a:lnTo>
                  <a:pt x="50387" y="306133"/>
                </a:lnTo>
                <a:lnTo>
                  <a:pt x="85231" y="334292"/>
                </a:lnTo>
                <a:lnTo>
                  <a:pt x="126382" y="352460"/>
                </a:lnTo>
                <a:lnTo>
                  <a:pt x="172212" y="358901"/>
                </a:lnTo>
                <a:lnTo>
                  <a:pt x="218041" y="352460"/>
                </a:lnTo>
                <a:lnTo>
                  <a:pt x="259192" y="334292"/>
                </a:lnTo>
                <a:lnTo>
                  <a:pt x="294036" y="306133"/>
                </a:lnTo>
                <a:lnTo>
                  <a:pt x="320943" y="269719"/>
                </a:lnTo>
                <a:lnTo>
                  <a:pt x="338282" y="226786"/>
                </a:lnTo>
                <a:lnTo>
                  <a:pt x="344423" y="179069"/>
                </a:lnTo>
                <a:lnTo>
                  <a:pt x="338282" y="131409"/>
                </a:lnTo>
                <a:lnTo>
                  <a:pt x="320943" y="88617"/>
                </a:lnTo>
                <a:lnTo>
                  <a:pt x="294036" y="52387"/>
                </a:lnTo>
                <a:lnTo>
                  <a:pt x="259192" y="24412"/>
                </a:lnTo>
                <a:lnTo>
                  <a:pt x="218041" y="638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21259" y="1714500"/>
            <a:ext cx="180340" cy="158750"/>
          </a:xfrm>
          <a:custGeom>
            <a:avLst/>
            <a:gdLst/>
            <a:ahLst/>
            <a:cxnLst/>
            <a:rect l="l" t="t" r="r" b="b"/>
            <a:pathLst>
              <a:path w="180340" h="158750">
                <a:moveTo>
                  <a:pt x="179831" y="15849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11815" y="2482595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344424" y="179831"/>
                </a:move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7"/>
                </a:lnTo>
                <a:lnTo>
                  <a:pt x="126382" y="353980"/>
                </a:lnTo>
                <a:lnTo>
                  <a:pt x="172212" y="360426"/>
                </a:lnTo>
                <a:lnTo>
                  <a:pt x="218041" y="353980"/>
                </a:lnTo>
                <a:lnTo>
                  <a:pt x="259192" y="335788"/>
                </a:lnTo>
                <a:lnTo>
                  <a:pt x="294036" y="307562"/>
                </a:lnTo>
                <a:lnTo>
                  <a:pt x="320943" y="271018"/>
                </a:lnTo>
                <a:lnTo>
                  <a:pt x="338282" y="227869"/>
                </a:lnTo>
                <a:lnTo>
                  <a:pt x="344424" y="179831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11815" y="2482595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6"/>
                </a:lnTo>
                <a:lnTo>
                  <a:pt x="218041" y="353980"/>
                </a:lnTo>
                <a:lnTo>
                  <a:pt x="259192" y="335788"/>
                </a:lnTo>
                <a:lnTo>
                  <a:pt x="294036" y="307562"/>
                </a:lnTo>
                <a:lnTo>
                  <a:pt x="320943" y="271018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01019" y="2482595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344424" y="179831"/>
                </a:moveTo>
                <a:lnTo>
                  <a:pt x="338229" y="132115"/>
                </a:lnTo>
                <a:lnTo>
                  <a:pt x="320773" y="89182"/>
                </a:lnTo>
                <a:lnTo>
                  <a:pt x="293750" y="52768"/>
                </a:lnTo>
                <a:lnTo>
                  <a:pt x="258854" y="24609"/>
                </a:lnTo>
                <a:lnTo>
                  <a:pt x="217776" y="6441"/>
                </a:lnTo>
                <a:lnTo>
                  <a:pt x="172212" y="0"/>
                </a:ln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7"/>
                </a:lnTo>
                <a:lnTo>
                  <a:pt x="126382" y="353980"/>
                </a:lnTo>
                <a:lnTo>
                  <a:pt x="172212" y="360426"/>
                </a:lnTo>
                <a:lnTo>
                  <a:pt x="217776" y="353980"/>
                </a:lnTo>
                <a:lnTo>
                  <a:pt x="258854" y="335788"/>
                </a:lnTo>
                <a:lnTo>
                  <a:pt x="293750" y="307562"/>
                </a:lnTo>
                <a:lnTo>
                  <a:pt x="320773" y="271018"/>
                </a:lnTo>
                <a:lnTo>
                  <a:pt x="338229" y="227869"/>
                </a:lnTo>
                <a:lnTo>
                  <a:pt x="344424" y="179831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01019" y="2482595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6"/>
                </a:lnTo>
                <a:lnTo>
                  <a:pt x="217776" y="353980"/>
                </a:lnTo>
                <a:lnTo>
                  <a:pt x="258854" y="335788"/>
                </a:lnTo>
                <a:lnTo>
                  <a:pt x="293750" y="307562"/>
                </a:lnTo>
                <a:lnTo>
                  <a:pt x="320773" y="271018"/>
                </a:lnTo>
                <a:lnTo>
                  <a:pt x="338229" y="227869"/>
                </a:lnTo>
                <a:lnTo>
                  <a:pt x="344424" y="179831"/>
                </a:lnTo>
                <a:lnTo>
                  <a:pt x="338229" y="132115"/>
                </a:lnTo>
                <a:lnTo>
                  <a:pt x="320773" y="89182"/>
                </a:lnTo>
                <a:lnTo>
                  <a:pt x="293750" y="52768"/>
                </a:lnTo>
                <a:lnTo>
                  <a:pt x="258854" y="24609"/>
                </a:lnTo>
                <a:lnTo>
                  <a:pt x="217776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03939" y="248412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3" y="180594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76913" y="2208276"/>
            <a:ext cx="111760" cy="261620"/>
          </a:xfrm>
          <a:custGeom>
            <a:avLst/>
            <a:gdLst/>
            <a:ahLst/>
            <a:cxnLst/>
            <a:rect l="l" t="t" r="r" b="b"/>
            <a:pathLst>
              <a:path w="111760" h="261619">
                <a:moveTo>
                  <a:pt x="0" y="261365"/>
                </a:moveTo>
                <a:lnTo>
                  <a:pt x="111252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83109" y="1714500"/>
            <a:ext cx="194310" cy="166370"/>
          </a:xfrm>
          <a:custGeom>
            <a:avLst/>
            <a:gdLst/>
            <a:ahLst/>
            <a:cxnLst/>
            <a:rect l="l" t="t" r="r" b="b"/>
            <a:pathLst>
              <a:path w="194310" h="166369">
                <a:moveTo>
                  <a:pt x="0" y="166115"/>
                </a:moveTo>
                <a:lnTo>
                  <a:pt x="19431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84789" y="2208276"/>
            <a:ext cx="151130" cy="260350"/>
          </a:xfrm>
          <a:custGeom>
            <a:avLst/>
            <a:gdLst/>
            <a:ahLst/>
            <a:cxnLst/>
            <a:rect l="l" t="t" r="r" b="b"/>
            <a:pathLst>
              <a:path w="151129" h="260350">
                <a:moveTo>
                  <a:pt x="0" y="259841"/>
                </a:moveTo>
                <a:lnTo>
                  <a:pt x="150875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80267" y="2208276"/>
            <a:ext cx="93980" cy="260350"/>
          </a:xfrm>
          <a:custGeom>
            <a:avLst/>
            <a:gdLst/>
            <a:ahLst/>
            <a:cxnLst/>
            <a:rect l="l" t="t" r="r" b="b"/>
            <a:pathLst>
              <a:path w="93979" h="260350">
                <a:moveTo>
                  <a:pt x="93725" y="25984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10451" y="1465325"/>
            <a:ext cx="388620" cy="222250"/>
          </a:xfrm>
          <a:custGeom>
            <a:avLst/>
            <a:gdLst/>
            <a:ahLst/>
            <a:cxnLst/>
            <a:rect l="l" t="t" r="r" b="b"/>
            <a:pathLst>
              <a:path w="388620" h="222250">
                <a:moveTo>
                  <a:pt x="308622" y="0"/>
                </a:moveTo>
                <a:lnTo>
                  <a:pt x="308622" y="54863"/>
                </a:lnTo>
                <a:lnTo>
                  <a:pt x="0" y="54863"/>
                </a:lnTo>
                <a:lnTo>
                  <a:pt x="0" y="166115"/>
                </a:lnTo>
                <a:lnTo>
                  <a:pt x="308622" y="166115"/>
                </a:lnTo>
                <a:lnTo>
                  <a:pt x="308622" y="221741"/>
                </a:lnTo>
                <a:lnTo>
                  <a:pt x="388620" y="110489"/>
                </a:lnTo>
                <a:lnTo>
                  <a:pt x="30862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35796" y="898397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24" y="0"/>
                </a:moveTo>
                <a:lnTo>
                  <a:pt x="126654" y="6441"/>
                </a:lnTo>
                <a:lnTo>
                  <a:pt x="85573" y="24609"/>
                </a:lnTo>
                <a:lnTo>
                  <a:pt x="50674" y="52768"/>
                </a:lnTo>
                <a:lnTo>
                  <a:pt x="23650" y="89182"/>
                </a:lnTo>
                <a:lnTo>
                  <a:pt x="6194" y="132115"/>
                </a:lnTo>
                <a:lnTo>
                  <a:pt x="0" y="179831"/>
                </a:lnTo>
                <a:lnTo>
                  <a:pt x="6194" y="227869"/>
                </a:lnTo>
                <a:lnTo>
                  <a:pt x="23650" y="271017"/>
                </a:lnTo>
                <a:lnTo>
                  <a:pt x="50674" y="307562"/>
                </a:lnTo>
                <a:lnTo>
                  <a:pt x="85573" y="335787"/>
                </a:lnTo>
                <a:lnTo>
                  <a:pt x="126654" y="353980"/>
                </a:lnTo>
                <a:lnTo>
                  <a:pt x="172224" y="360425"/>
                </a:lnTo>
                <a:lnTo>
                  <a:pt x="218053" y="353980"/>
                </a:lnTo>
                <a:lnTo>
                  <a:pt x="259202" y="335787"/>
                </a:lnTo>
                <a:lnTo>
                  <a:pt x="294043" y="307562"/>
                </a:lnTo>
                <a:lnTo>
                  <a:pt x="320946" y="271017"/>
                </a:lnTo>
                <a:lnTo>
                  <a:pt x="338283" y="227869"/>
                </a:lnTo>
                <a:lnTo>
                  <a:pt x="344424" y="179831"/>
                </a:lnTo>
                <a:lnTo>
                  <a:pt x="338283" y="132115"/>
                </a:lnTo>
                <a:lnTo>
                  <a:pt x="320946" y="89182"/>
                </a:lnTo>
                <a:lnTo>
                  <a:pt x="294043" y="52768"/>
                </a:lnTo>
                <a:lnTo>
                  <a:pt x="259202" y="24609"/>
                </a:lnTo>
                <a:lnTo>
                  <a:pt x="218053" y="6441"/>
                </a:lnTo>
                <a:lnTo>
                  <a:pt x="17222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51520" y="1392174"/>
            <a:ext cx="343535" cy="360680"/>
          </a:xfrm>
          <a:custGeom>
            <a:avLst/>
            <a:gdLst/>
            <a:ahLst/>
            <a:cxnLst/>
            <a:rect l="l" t="t" r="r" b="b"/>
            <a:pathLst>
              <a:path w="343534" h="360680">
                <a:moveTo>
                  <a:pt x="171450" y="0"/>
                </a:moveTo>
                <a:lnTo>
                  <a:pt x="125946" y="6441"/>
                </a:lnTo>
                <a:lnTo>
                  <a:pt x="85010" y="24609"/>
                </a:lnTo>
                <a:lnTo>
                  <a:pt x="50296" y="52768"/>
                </a:lnTo>
                <a:lnTo>
                  <a:pt x="23455" y="89182"/>
                </a:lnTo>
                <a:lnTo>
                  <a:pt x="6139" y="132115"/>
                </a:lnTo>
                <a:lnTo>
                  <a:pt x="0" y="179832"/>
                </a:lnTo>
                <a:lnTo>
                  <a:pt x="6139" y="227869"/>
                </a:lnTo>
                <a:lnTo>
                  <a:pt x="23455" y="271018"/>
                </a:lnTo>
                <a:lnTo>
                  <a:pt x="50296" y="307562"/>
                </a:lnTo>
                <a:lnTo>
                  <a:pt x="85010" y="335788"/>
                </a:lnTo>
                <a:lnTo>
                  <a:pt x="125946" y="353980"/>
                </a:lnTo>
                <a:lnTo>
                  <a:pt x="171450" y="360426"/>
                </a:lnTo>
                <a:lnTo>
                  <a:pt x="217223" y="353980"/>
                </a:lnTo>
                <a:lnTo>
                  <a:pt x="258236" y="335788"/>
                </a:lnTo>
                <a:lnTo>
                  <a:pt x="292900" y="307562"/>
                </a:lnTo>
                <a:lnTo>
                  <a:pt x="319626" y="271018"/>
                </a:lnTo>
                <a:lnTo>
                  <a:pt x="336826" y="227869"/>
                </a:lnTo>
                <a:lnTo>
                  <a:pt x="342912" y="179832"/>
                </a:lnTo>
                <a:lnTo>
                  <a:pt x="336826" y="132115"/>
                </a:lnTo>
                <a:lnTo>
                  <a:pt x="319626" y="89182"/>
                </a:lnTo>
                <a:lnTo>
                  <a:pt x="292900" y="52768"/>
                </a:lnTo>
                <a:lnTo>
                  <a:pt x="258236" y="24609"/>
                </a:lnTo>
                <a:lnTo>
                  <a:pt x="217223" y="6441"/>
                </a:lnTo>
                <a:lnTo>
                  <a:pt x="171450" y="0"/>
                </a:lnTo>
                <a:close/>
              </a:path>
            </a:pathLst>
          </a:custGeom>
          <a:ln w="28574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44469" y="1392174"/>
            <a:ext cx="346075" cy="360680"/>
          </a:xfrm>
          <a:custGeom>
            <a:avLst/>
            <a:gdLst/>
            <a:ahLst/>
            <a:cxnLst/>
            <a:rect l="l" t="t" r="r" b="b"/>
            <a:pathLst>
              <a:path w="346075" h="360680">
                <a:moveTo>
                  <a:pt x="172974" y="0"/>
                </a:moveTo>
                <a:lnTo>
                  <a:pt x="126823" y="6441"/>
                </a:lnTo>
                <a:lnTo>
                  <a:pt x="85456" y="24609"/>
                </a:lnTo>
                <a:lnTo>
                  <a:pt x="50482" y="52768"/>
                </a:lnTo>
                <a:lnTo>
                  <a:pt x="23509" y="89182"/>
                </a:lnTo>
                <a:lnTo>
                  <a:pt x="6145" y="132115"/>
                </a:lnTo>
                <a:lnTo>
                  <a:pt x="0" y="179832"/>
                </a:lnTo>
                <a:lnTo>
                  <a:pt x="6145" y="227869"/>
                </a:lnTo>
                <a:lnTo>
                  <a:pt x="23509" y="271018"/>
                </a:lnTo>
                <a:lnTo>
                  <a:pt x="50482" y="307562"/>
                </a:lnTo>
                <a:lnTo>
                  <a:pt x="85456" y="335788"/>
                </a:lnTo>
                <a:lnTo>
                  <a:pt x="126823" y="353980"/>
                </a:lnTo>
                <a:lnTo>
                  <a:pt x="172974" y="360425"/>
                </a:lnTo>
                <a:lnTo>
                  <a:pt x="218859" y="353980"/>
                </a:lnTo>
                <a:lnTo>
                  <a:pt x="260152" y="335788"/>
                </a:lnTo>
                <a:lnTo>
                  <a:pt x="295179" y="307562"/>
                </a:lnTo>
                <a:lnTo>
                  <a:pt x="322269" y="271018"/>
                </a:lnTo>
                <a:lnTo>
                  <a:pt x="339749" y="227869"/>
                </a:lnTo>
                <a:lnTo>
                  <a:pt x="345948" y="179832"/>
                </a:lnTo>
                <a:lnTo>
                  <a:pt x="339749" y="132115"/>
                </a:lnTo>
                <a:lnTo>
                  <a:pt x="322269" y="89182"/>
                </a:lnTo>
                <a:lnTo>
                  <a:pt x="295179" y="52768"/>
                </a:lnTo>
                <a:lnTo>
                  <a:pt x="260152" y="24609"/>
                </a:lnTo>
                <a:lnTo>
                  <a:pt x="218859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02715" y="1887473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61" y="0"/>
                </a:moveTo>
                <a:lnTo>
                  <a:pt x="127076" y="6385"/>
                </a:lnTo>
                <a:lnTo>
                  <a:pt x="85786" y="24412"/>
                </a:lnTo>
                <a:lnTo>
                  <a:pt x="50761" y="52387"/>
                </a:lnTo>
                <a:lnTo>
                  <a:pt x="23675" y="88617"/>
                </a:lnTo>
                <a:lnTo>
                  <a:pt x="6197" y="131409"/>
                </a:lnTo>
                <a:lnTo>
                  <a:pt x="0" y="179069"/>
                </a:lnTo>
                <a:lnTo>
                  <a:pt x="6197" y="226786"/>
                </a:lnTo>
                <a:lnTo>
                  <a:pt x="23675" y="269719"/>
                </a:lnTo>
                <a:lnTo>
                  <a:pt x="50761" y="306133"/>
                </a:lnTo>
                <a:lnTo>
                  <a:pt x="85786" y="334292"/>
                </a:lnTo>
                <a:lnTo>
                  <a:pt x="127076" y="352460"/>
                </a:lnTo>
                <a:lnTo>
                  <a:pt x="172961" y="358901"/>
                </a:lnTo>
                <a:lnTo>
                  <a:pt x="218847" y="352460"/>
                </a:lnTo>
                <a:lnTo>
                  <a:pt x="260139" y="334292"/>
                </a:lnTo>
                <a:lnTo>
                  <a:pt x="295167" y="306133"/>
                </a:lnTo>
                <a:lnTo>
                  <a:pt x="322256" y="269719"/>
                </a:lnTo>
                <a:lnTo>
                  <a:pt x="339736" y="226786"/>
                </a:lnTo>
                <a:lnTo>
                  <a:pt x="345935" y="179069"/>
                </a:lnTo>
                <a:lnTo>
                  <a:pt x="339736" y="131409"/>
                </a:lnTo>
                <a:lnTo>
                  <a:pt x="322256" y="88617"/>
                </a:lnTo>
                <a:lnTo>
                  <a:pt x="295167" y="52387"/>
                </a:lnTo>
                <a:lnTo>
                  <a:pt x="260139" y="24412"/>
                </a:lnTo>
                <a:lnTo>
                  <a:pt x="218847" y="6385"/>
                </a:lnTo>
                <a:lnTo>
                  <a:pt x="17296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55215" y="1887473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171450" y="0"/>
                </a:moveTo>
                <a:lnTo>
                  <a:pt x="125941" y="6385"/>
                </a:lnTo>
                <a:lnTo>
                  <a:pt x="85005" y="24412"/>
                </a:lnTo>
                <a:lnTo>
                  <a:pt x="50292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69"/>
                </a:lnTo>
                <a:lnTo>
                  <a:pt x="6138" y="226786"/>
                </a:lnTo>
                <a:lnTo>
                  <a:pt x="23452" y="269719"/>
                </a:lnTo>
                <a:lnTo>
                  <a:pt x="50292" y="306133"/>
                </a:lnTo>
                <a:lnTo>
                  <a:pt x="85005" y="334292"/>
                </a:lnTo>
                <a:lnTo>
                  <a:pt x="125941" y="352460"/>
                </a:lnTo>
                <a:lnTo>
                  <a:pt x="171450" y="358901"/>
                </a:lnTo>
                <a:lnTo>
                  <a:pt x="216958" y="352460"/>
                </a:lnTo>
                <a:lnTo>
                  <a:pt x="257894" y="334292"/>
                </a:lnTo>
                <a:lnTo>
                  <a:pt x="292608" y="306133"/>
                </a:lnTo>
                <a:lnTo>
                  <a:pt x="319447" y="269719"/>
                </a:lnTo>
                <a:lnTo>
                  <a:pt x="336761" y="226786"/>
                </a:lnTo>
                <a:lnTo>
                  <a:pt x="342900" y="179069"/>
                </a:lnTo>
                <a:lnTo>
                  <a:pt x="336761" y="131409"/>
                </a:lnTo>
                <a:lnTo>
                  <a:pt x="319447" y="88617"/>
                </a:lnTo>
                <a:lnTo>
                  <a:pt x="292607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22970" y="1220724"/>
            <a:ext cx="563880" cy="157480"/>
          </a:xfrm>
          <a:custGeom>
            <a:avLst/>
            <a:gdLst/>
            <a:ahLst/>
            <a:cxnLst/>
            <a:rect l="l" t="t" r="r" b="b"/>
            <a:pathLst>
              <a:path w="563879" h="157480">
                <a:moveTo>
                  <a:pt x="563879" y="0"/>
                </a:moveTo>
                <a:lnTo>
                  <a:pt x="0" y="15697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29941" y="1220724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09" h="157480">
                <a:moveTo>
                  <a:pt x="0" y="0"/>
                </a:moveTo>
                <a:lnTo>
                  <a:pt x="587501" y="15697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75677" y="1714500"/>
            <a:ext cx="327025" cy="158750"/>
          </a:xfrm>
          <a:custGeom>
            <a:avLst/>
            <a:gdLst/>
            <a:ahLst/>
            <a:cxnLst/>
            <a:rect l="l" t="t" r="r" b="b"/>
            <a:pathLst>
              <a:path w="327025" h="158750">
                <a:moveTo>
                  <a:pt x="326898" y="0"/>
                </a:moveTo>
                <a:lnTo>
                  <a:pt x="0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4141" y="1714500"/>
            <a:ext cx="382905" cy="158750"/>
          </a:xfrm>
          <a:custGeom>
            <a:avLst/>
            <a:gdLst/>
            <a:ahLst/>
            <a:cxnLst/>
            <a:rect l="l" t="t" r="r" b="b"/>
            <a:pathLst>
              <a:path w="382904" h="158750">
                <a:moveTo>
                  <a:pt x="0" y="0"/>
                </a:moveTo>
                <a:lnTo>
                  <a:pt x="382524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28227" y="1895094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2"/>
                </a:lnTo>
                <a:lnTo>
                  <a:pt x="6198" y="227492"/>
                </a:lnTo>
                <a:lnTo>
                  <a:pt x="23678" y="270284"/>
                </a:lnTo>
                <a:lnTo>
                  <a:pt x="50768" y="306514"/>
                </a:lnTo>
                <a:lnTo>
                  <a:pt x="85795" y="334489"/>
                </a:lnTo>
                <a:lnTo>
                  <a:pt x="127088" y="352516"/>
                </a:lnTo>
                <a:lnTo>
                  <a:pt x="172974" y="358902"/>
                </a:lnTo>
                <a:lnTo>
                  <a:pt x="218859" y="352516"/>
                </a:lnTo>
                <a:lnTo>
                  <a:pt x="260152" y="334489"/>
                </a:lnTo>
                <a:lnTo>
                  <a:pt x="295179" y="306514"/>
                </a:lnTo>
                <a:lnTo>
                  <a:pt x="322269" y="270284"/>
                </a:lnTo>
                <a:lnTo>
                  <a:pt x="339749" y="227492"/>
                </a:lnTo>
                <a:lnTo>
                  <a:pt x="345948" y="179832"/>
                </a:lnTo>
                <a:lnTo>
                  <a:pt x="339749" y="132115"/>
                </a:lnTo>
                <a:lnTo>
                  <a:pt x="322269" y="89182"/>
                </a:lnTo>
                <a:lnTo>
                  <a:pt x="295179" y="52768"/>
                </a:lnTo>
                <a:lnTo>
                  <a:pt x="260152" y="24609"/>
                </a:lnTo>
                <a:lnTo>
                  <a:pt x="218859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45446" y="1887473"/>
            <a:ext cx="344805" cy="359410"/>
          </a:xfrm>
          <a:custGeom>
            <a:avLst/>
            <a:gdLst/>
            <a:ahLst/>
            <a:cxnLst/>
            <a:rect l="l" t="t" r="r" b="b"/>
            <a:pathLst>
              <a:path w="344804" h="359410">
                <a:moveTo>
                  <a:pt x="172224" y="0"/>
                </a:moveTo>
                <a:lnTo>
                  <a:pt x="126654" y="6385"/>
                </a:lnTo>
                <a:lnTo>
                  <a:pt x="85573" y="24412"/>
                </a:lnTo>
                <a:lnTo>
                  <a:pt x="50674" y="52387"/>
                </a:lnTo>
                <a:lnTo>
                  <a:pt x="23650" y="88617"/>
                </a:lnTo>
                <a:lnTo>
                  <a:pt x="6194" y="131409"/>
                </a:lnTo>
                <a:lnTo>
                  <a:pt x="0" y="179069"/>
                </a:lnTo>
                <a:lnTo>
                  <a:pt x="6194" y="226786"/>
                </a:lnTo>
                <a:lnTo>
                  <a:pt x="23650" y="269719"/>
                </a:lnTo>
                <a:lnTo>
                  <a:pt x="50674" y="306133"/>
                </a:lnTo>
                <a:lnTo>
                  <a:pt x="85573" y="334292"/>
                </a:lnTo>
                <a:lnTo>
                  <a:pt x="126654" y="352460"/>
                </a:lnTo>
                <a:lnTo>
                  <a:pt x="172224" y="358901"/>
                </a:lnTo>
                <a:lnTo>
                  <a:pt x="218053" y="352460"/>
                </a:lnTo>
                <a:lnTo>
                  <a:pt x="259202" y="334292"/>
                </a:lnTo>
                <a:lnTo>
                  <a:pt x="294043" y="306133"/>
                </a:lnTo>
                <a:lnTo>
                  <a:pt x="320946" y="269719"/>
                </a:lnTo>
                <a:lnTo>
                  <a:pt x="338283" y="226786"/>
                </a:lnTo>
                <a:lnTo>
                  <a:pt x="344424" y="179069"/>
                </a:lnTo>
                <a:lnTo>
                  <a:pt x="338283" y="131409"/>
                </a:lnTo>
                <a:lnTo>
                  <a:pt x="320946" y="88617"/>
                </a:lnTo>
                <a:lnTo>
                  <a:pt x="294043" y="52387"/>
                </a:lnTo>
                <a:lnTo>
                  <a:pt x="259202" y="24412"/>
                </a:lnTo>
                <a:lnTo>
                  <a:pt x="218053" y="6385"/>
                </a:lnTo>
                <a:lnTo>
                  <a:pt x="17222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539351" y="1714500"/>
            <a:ext cx="179070" cy="158750"/>
          </a:xfrm>
          <a:custGeom>
            <a:avLst/>
            <a:gdLst/>
            <a:ahLst/>
            <a:cxnLst/>
            <a:rect l="l" t="t" r="r" b="b"/>
            <a:pathLst>
              <a:path w="179070" h="158750">
                <a:moveTo>
                  <a:pt x="179070" y="15849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29919" y="2482595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6"/>
                </a:lnTo>
                <a:lnTo>
                  <a:pt x="217776" y="353980"/>
                </a:lnTo>
                <a:lnTo>
                  <a:pt x="258854" y="335788"/>
                </a:lnTo>
                <a:lnTo>
                  <a:pt x="293750" y="307562"/>
                </a:lnTo>
                <a:lnTo>
                  <a:pt x="320773" y="271018"/>
                </a:lnTo>
                <a:lnTo>
                  <a:pt x="338229" y="227869"/>
                </a:lnTo>
                <a:lnTo>
                  <a:pt x="344424" y="179831"/>
                </a:lnTo>
                <a:lnTo>
                  <a:pt x="338229" y="132115"/>
                </a:lnTo>
                <a:lnTo>
                  <a:pt x="320773" y="89182"/>
                </a:lnTo>
                <a:lnTo>
                  <a:pt x="293751" y="52768"/>
                </a:lnTo>
                <a:lnTo>
                  <a:pt x="258854" y="24609"/>
                </a:lnTo>
                <a:lnTo>
                  <a:pt x="217776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18348" y="2482595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24" y="0"/>
                </a:moveTo>
                <a:lnTo>
                  <a:pt x="126394" y="6441"/>
                </a:lnTo>
                <a:lnTo>
                  <a:pt x="85240" y="24609"/>
                </a:lnTo>
                <a:lnTo>
                  <a:pt x="50393" y="52768"/>
                </a:lnTo>
                <a:lnTo>
                  <a:pt x="23484" y="89182"/>
                </a:lnTo>
                <a:lnTo>
                  <a:pt x="6142" y="132115"/>
                </a:lnTo>
                <a:lnTo>
                  <a:pt x="0" y="179831"/>
                </a:lnTo>
                <a:lnTo>
                  <a:pt x="6142" y="227869"/>
                </a:lnTo>
                <a:lnTo>
                  <a:pt x="23484" y="271018"/>
                </a:lnTo>
                <a:lnTo>
                  <a:pt x="50393" y="307562"/>
                </a:lnTo>
                <a:lnTo>
                  <a:pt x="85240" y="335788"/>
                </a:lnTo>
                <a:lnTo>
                  <a:pt x="126394" y="353980"/>
                </a:lnTo>
                <a:lnTo>
                  <a:pt x="172224" y="360426"/>
                </a:lnTo>
                <a:lnTo>
                  <a:pt x="218053" y="353980"/>
                </a:lnTo>
                <a:lnTo>
                  <a:pt x="259202" y="335788"/>
                </a:lnTo>
                <a:lnTo>
                  <a:pt x="294043" y="307562"/>
                </a:lnTo>
                <a:lnTo>
                  <a:pt x="320946" y="271018"/>
                </a:lnTo>
                <a:lnTo>
                  <a:pt x="338283" y="227869"/>
                </a:lnTo>
                <a:lnTo>
                  <a:pt x="344424" y="179831"/>
                </a:lnTo>
                <a:lnTo>
                  <a:pt x="338283" y="132115"/>
                </a:lnTo>
                <a:lnTo>
                  <a:pt x="320946" y="89182"/>
                </a:lnTo>
                <a:lnTo>
                  <a:pt x="294043" y="52768"/>
                </a:lnTo>
                <a:lnTo>
                  <a:pt x="259202" y="24609"/>
                </a:lnTo>
                <a:lnTo>
                  <a:pt x="218053" y="6441"/>
                </a:lnTo>
                <a:lnTo>
                  <a:pt x="17222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22043" y="248412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95017" y="2208276"/>
            <a:ext cx="111760" cy="261620"/>
          </a:xfrm>
          <a:custGeom>
            <a:avLst/>
            <a:gdLst/>
            <a:ahLst/>
            <a:cxnLst/>
            <a:rect l="l" t="t" r="r" b="b"/>
            <a:pathLst>
              <a:path w="111759" h="261619">
                <a:moveTo>
                  <a:pt x="0" y="261365"/>
                </a:moveTo>
                <a:lnTo>
                  <a:pt x="111251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01201" y="1714500"/>
            <a:ext cx="193675" cy="166370"/>
          </a:xfrm>
          <a:custGeom>
            <a:avLst/>
            <a:gdLst/>
            <a:ahLst/>
            <a:cxnLst/>
            <a:rect l="l" t="t" r="r" b="b"/>
            <a:pathLst>
              <a:path w="193675" h="166369">
                <a:moveTo>
                  <a:pt x="0" y="166116"/>
                </a:moveTo>
                <a:lnTo>
                  <a:pt x="193548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02893" y="2208276"/>
            <a:ext cx="151130" cy="260350"/>
          </a:xfrm>
          <a:custGeom>
            <a:avLst/>
            <a:gdLst/>
            <a:ahLst/>
            <a:cxnLst/>
            <a:rect l="l" t="t" r="r" b="b"/>
            <a:pathLst>
              <a:path w="151129" h="260350">
                <a:moveTo>
                  <a:pt x="0" y="259841"/>
                </a:moveTo>
                <a:lnTo>
                  <a:pt x="150875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97596" y="2208276"/>
            <a:ext cx="93980" cy="260350"/>
          </a:xfrm>
          <a:custGeom>
            <a:avLst/>
            <a:gdLst/>
            <a:ahLst/>
            <a:cxnLst/>
            <a:rect l="l" t="t" r="r" b="b"/>
            <a:pathLst>
              <a:path w="93979" h="260350">
                <a:moveTo>
                  <a:pt x="93725" y="25984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863517" y="984503"/>
          <a:ext cx="9124941" cy="216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3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97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00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9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92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8102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2001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987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59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7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74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73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171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73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71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23495" marR="1206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[3]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120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[3]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120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[3]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6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[4]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102235" marR="120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[5]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[4]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43815" marR="120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137795" marR="120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[5]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[4]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43815" marR="120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138430" marR="120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[5]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92735" marR="120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[6]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[7]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054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58445" marR="120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28295" marR="120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[6]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175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[7]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10668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57810" marR="120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28930" marR="120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1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[6]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[7]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[8]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15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14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[8]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14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[8]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" name="object 68"/>
          <p:cNvSpPr txBox="1"/>
          <p:nvPr/>
        </p:nvSpPr>
        <p:spPr>
          <a:xfrm>
            <a:off x="8161146" y="3365230"/>
            <a:ext cx="970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ma</a:t>
            </a: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spc="-10" dirty="0">
                <a:latin typeface="Calibri"/>
                <a:cs typeface="Calibri"/>
              </a:rPr>
              <a:t>‐</a:t>
            </a:r>
            <a:r>
              <a:rPr sz="1800" b="1" spc="-5" dirty="0">
                <a:latin typeface="Calibri"/>
                <a:cs typeface="Calibri"/>
              </a:rPr>
              <a:t>heap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135" y="935227"/>
            <a:ext cx="3401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Time</a:t>
            </a:r>
            <a:r>
              <a:rPr spc="-45" dirty="0"/>
              <a:t> </a:t>
            </a:r>
            <a:r>
              <a:rPr spc="-5" dirty="0"/>
              <a:t>complexity</a:t>
            </a:r>
            <a:r>
              <a:rPr sz="3150" spc="-7" baseline="-21164" dirty="0"/>
              <a:t>1/2</a:t>
            </a:r>
            <a:endParaRPr sz="3150" baseline="-21164"/>
          </a:p>
        </p:txBody>
      </p:sp>
      <p:sp>
        <p:nvSpPr>
          <p:cNvPr id="3" name="object 3"/>
          <p:cNvSpPr txBox="1"/>
          <p:nvPr/>
        </p:nvSpPr>
        <p:spPr>
          <a:xfrm>
            <a:off x="1286135" y="1509979"/>
            <a:ext cx="7578090" cy="23673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0"/>
              </a:spcBef>
              <a:tabLst>
                <a:tab pos="3105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b="1" spc="-5" dirty="0">
                <a:solidFill>
                  <a:srgbClr val="9B2D1F"/>
                </a:solidFill>
                <a:latin typeface="Calibri"/>
                <a:cs typeface="Calibri"/>
              </a:rPr>
              <a:t>Analysis 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585470" marR="30480" indent="-273685">
              <a:lnSpc>
                <a:spcPct val="100000"/>
              </a:lnSpc>
              <a:spcBef>
                <a:spcPts val="520"/>
              </a:spcBef>
              <a:tabLst>
                <a:tab pos="5854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spc="-10" dirty="0">
                <a:solidFill>
                  <a:srgbClr val="696464"/>
                </a:solidFill>
                <a:latin typeface="Calibri"/>
                <a:cs typeface="Calibri"/>
              </a:rPr>
              <a:t>Each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call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M</a:t>
            </a:r>
            <a:r>
              <a:rPr sz="1800" spc="-5" dirty="0">
                <a:solidFill>
                  <a:srgbClr val="696464"/>
                </a:solidFill>
                <a:latin typeface="Calibri"/>
                <a:cs typeface="Calibri"/>
              </a:rPr>
              <a:t>AX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‐H</a:t>
            </a:r>
            <a:r>
              <a:rPr sz="1800" spc="-5" dirty="0">
                <a:solidFill>
                  <a:srgbClr val="696464"/>
                </a:solidFill>
                <a:latin typeface="Calibri"/>
                <a:cs typeface="Calibri"/>
              </a:rPr>
              <a:t>EAPIFY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costs </a:t>
            </a:r>
            <a:r>
              <a:rPr sz="2200" i="1" spc="15" dirty="0">
                <a:solidFill>
                  <a:srgbClr val="696464"/>
                </a:solidFill>
                <a:latin typeface="Calibri"/>
                <a:cs typeface="Calibri"/>
              </a:rPr>
              <a:t>O</a:t>
            </a:r>
            <a:r>
              <a:rPr sz="2200" spc="15" dirty="0">
                <a:solidFill>
                  <a:srgbClr val="696464"/>
                </a:solidFill>
                <a:latin typeface="Calibri"/>
                <a:cs typeface="Calibri"/>
              </a:rPr>
              <a:t>(lg</a:t>
            </a:r>
            <a:r>
              <a:rPr sz="2200" i="1" spc="15" dirty="0">
                <a:solidFill>
                  <a:srgbClr val="696464"/>
                </a:solidFill>
                <a:latin typeface="Calibri"/>
                <a:cs typeface="Calibri"/>
              </a:rPr>
              <a:t>n</a:t>
            </a:r>
            <a:r>
              <a:rPr sz="2200" spc="15" dirty="0">
                <a:solidFill>
                  <a:srgbClr val="696464"/>
                </a:solidFill>
                <a:latin typeface="Calibri"/>
                <a:cs typeface="Calibri"/>
              </a:rPr>
              <a:t>),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and there are </a:t>
            </a:r>
            <a:r>
              <a:rPr sz="2200" i="1" spc="-10" dirty="0">
                <a:solidFill>
                  <a:srgbClr val="696464"/>
                </a:solidFill>
                <a:latin typeface="Calibri"/>
                <a:cs typeface="Calibri"/>
              </a:rPr>
              <a:t>O</a:t>
            </a:r>
            <a:r>
              <a:rPr sz="2200" spc="-10" dirty="0">
                <a:solidFill>
                  <a:srgbClr val="696464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696464"/>
                </a:solidFill>
                <a:latin typeface="Calibri"/>
                <a:cs typeface="Calibri"/>
              </a:rPr>
              <a:t>n</a:t>
            </a:r>
            <a:r>
              <a:rPr sz="2200" spc="-10" dirty="0">
                <a:solidFill>
                  <a:srgbClr val="696464"/>
                </a:solidFill>
                <a:latin typeface="Calibri"/>
                <a:cs typeface="Calibri"/>
              </a:rPr>
              <a:t>) such 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calls.</a:t>
            </a:r>
            <a:endParaRPr sz="2200" dirty="0">
              <a:latin typeface="Calibri"/>
              <a:cs typeface="Calibri"/>
            </a:endParaRPr>
          </a:p>
          <a:p>
            <a:pPr marL="585470" marR="68580" indent="-273685">
              <a:lnSpc>
                <a:spcPct val="100000"/>
              </a:lnSpc>
              <a:spcBef>
                <a:spcPts val="490"/>
              </a:spcBef>
              <a:tabLst>
                <a:tab pos="5854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Thus, the running time is </a:t>
            </a:r>
            <a:r>
              <a:rPr sz="2200" i="1" spc="35" dirty="0">
                <a:solidFill>
                  <a:srgbClr val="696464"/>
                </a:solidFill>
                <a:latin typeface="Calibri"/>
                <a:cs typeface="Calibri"/>
              </a:rPr>
              <a:t>O</a:t>
            </a:r>
            <a:r>
              <a:rPr sz="2200" spc="35" dirty="0">
                <a:solidFill>
                  <a:srgbClr val="696464"/>
                </a:solidFill>
                <a:latin typeface="Calibri"/>
                <a:cs typeface="Calibri"/>
              </a:rPr>
              <a:t>(</a:t>
            </a:r>
            <a:r>
              <a:rPr sz="2200" i="1" spc="35" dirty="0">
                <a:solidFill>
                  <a:srgbClr val="696464"/>
                </a:solidFill>
                <a:latin typeface="Calibri"/>
                <a:cs typeface="Calibri"/>
              </a:rPr>
              <a:t>n</a:t>
            </a:r>
            <a:r>
              <a:rPr sz="2200" spc="35" dirty="0">
                <a:solidFill>
                  <a:srgbClr val="696464"/>
                </a:solidFill>
                <a:latin typeface="Calibri"/>
                <a:cs typeface="Calibri"/>
              </a:rPr>
              <a:t>lg</a:t>
            </a:r>
            <a:r>
              <a:rPr sz="2200" i="1" spc="35" dirty="0">
                <a:solidFill>
                  <a:srgbClr val="696464"/>
                </a:solidFill>
                <a:latin typeface="Calibri"/>
                <a:cs typeface="Calibri"/>
              </a:rPr>
              <a:t>n</a:t>
            </a:r>
            <a:r>
              <a:rPr sz="2200" spc="35" dirty="0">
                <a:solidFill>
                  <a:srgbClr val="696464"/>
                </a:solidFill>
                <a:latin typeface="Calibri"/>
                <a:cs typeface="Calibri"/>
              </a:rPr>
              <a:t>). </a:t>
            </a:r>
            <a:r>
              <a:rPr sz="2200" spc="-10" dirty="0">
                <a:solidFill>
                  <a:srgbClr val="696464"/>
                </a:solidFill>
                <a:latin typeface="Calibri"/>
                <a:cs typeface="Calibri"/>
              </a:rPr>
              <a:t>This upper bound,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through  correct, is </a:t>
            </a:r>
            <a:r>
              <a:rPr sz="2200" b="1" dirty="0">
                <a:solidFill>
                  <a:srgbClr val="9B2D1F"/>
                </a:solidFill>
                <a:latin typeface="Calibri"/>
                <a:cs typeface="Calibri"/>
              </a:rPr>
              <a:t>not 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asymptotically</a:t>
            </a:r>
            <a:r>
              <a:rPr sz="2200" b="1" spc="-15" dirty="0">
                <a:solidFill>
                  <a:srgbClr val="9B2D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tight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245"/>
              </a:spcBef>
              <a:tabLst>
                <a:tab pos="3105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	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933704"/>
            <a:ext cx="41135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</a:t>
            </a:r>
            <a:r>
              <a:rPr spc="-10" dirty="0"/>
              <a:t>heapsort</a:t>
            </a:r>
            <a:r>
              <a:rPr spc="-3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1535" y="1581403"/>
            <a:ext cx="8262620" cy="3212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315595" indent="-27305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spc="-5" dirty="0">
                <a:latin typeface="Calibri"/>
                <a:cs typeface="Calibri"/>
              </a:rPr>
              <a:t>Since the maximum </a:t>
            </a:r>
            <a:r>
              <a:rPr sz="2400" dirty="0">
                <a:latin typeface="Calibri"/>
                <a:cs typeface="Calibri"/>
              </a:rPr>
              <a:t>element </a:t>
            </a:r>
            <a:r>
              <a:rPr sz="2400" spc="-5" dirty="0">
                <a:latin typeface="Calibri"/>
                <a:cs typeface="Calibri"/>
              </a:rPr>
              <a:t>of the array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stored </a:t>
            </a:r>
            <a:r>
              <a:rPr sz="2400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root,  A[1] we </a:t>
            </a: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b="1" spc="-5" dirty="0">
                <a:solidFill>
                  <a:srgbClr val="9B2D1F"/>
                </a:solidFill>
                <a:latin typeface="Calibri"/>
                <a:cs typeface="Calibri"/>
              </a:rPr>
              <a:t>exchange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[</a:t>
            </a:r>
            <a:r>
              <a:rPr sz="2400" i="1" spc="-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].</a:t>
            </a:r>
            <a:endParaRPr sz="2400">
              <a:latin typeface="Calibri"/>
              <a:cs typeface="Calibri"/>
            </a:endParaRPr>
          </a:p>
          <a:p>
            <a:pPr marL="285115" marR="36830" indent="-273050">
              <a:lnSpc>
                <a:spcPct val="100000"/>
              </a:lnSpc>
              <a:spcBef>
                <a:spcPts val="585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dirty="0">
                <a:latin typeface="Calibri"/>
                <a:cs typeface="Calibri"/>
              </a:rPr>
              <a:t>If we </a:t>
            </a:r>
            <a:r>
              <a:rPr sz="2400" spc="-5" dirty="0">
                <a:latin typeface="Calibri"/>
                <a:cs typeface="Calibri"/>
              </a:rPr>
              <a:t>now “</a:t>
            </a:r>
            <a:r>
              <a:rPr sz="2400" b="1" spc="-5" dirty="0">
                <a:solidFill>
                  <a:srgbClr val="9B2D1F"/>
                </a:solidFill>
                <a:latin typeface="Calibri"/>
                <a:cs typeface="Calibri"/>
              </a:rPr>
              <a:t>discard</a:t>
            </a:r>
            <a:r>
              <a:rPr sz="2400" spc="-5" dirty="0">
                <a:latin typeface="Calibri"/>
                <a:cs typeface="Calibri"/>
              </a:rPr>
              <a:t>” 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[</a:t>
            </a:r>
            <a:r>
              <a:rPr sz="2400" i="1" spc="-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],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observe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i="1" spc="1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[1...(</a:t>
            </a:r>
            <a:r>
              <a:rPr sz="2400" i="1" spc="15" dirty="0">
                <a:latin typeface="Calibri"/>
                <a:cs typeface="Calibri"/>
              </a:rPr>
              <a:t>n</a:t>
            </a:r>
            <a:r>
              <a:rPr sz="1800" spc="15" dirty="0">
                <a:latin typeface="Symbol"/>
                <a:cs typeface="Symbol"/>
              </a:rPr>
              <a:t>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1)]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easily  </a:t>
            </a:r>
            <a:r>
              <a:rPr sz="2400" spc="-5" dirty="0">
                <a:latin typeface="Calibri"/>
                <a:cs typeface="Calibri"/>
              </a:rPr>
              <a:t>be made into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max‐heap.</a:t>
            </a:r>
            <a:endParaRPr sz="24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590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dirty="0">
                <a:latin typeface="Calibri"/>
                <a:cs typeface="Calibri"/>
              </a:rPr>
              <a:t>The children </a:t>
            </a:r>
            <a:r>
              <a:rPr sz="2400" spc="-5" dirty="0">
                <a:latin typeface="Calibri"/>
                <a:cs typeface="Calibri"/>
              </a:rPr>
              <a:t>of the </a:t>
            </a:r>
            <a:r>
              <a:rPr sz="2400" dirty="0">
                <a:latin typeface="Calibri"/>
                <a:cs typeface="Calibri"/>
              </a:rPr>
              <a:t>root 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[1] </a:t>
            </a:r>
            <a:r>
              <a:rPr sz="2400" dirty="0">
                <a:latin typeface="Calibri"/>
                <a:cs typeface="Calibri"/>
              </a:rPr>
              <a:t>remain </a:t>
            </a:r>
            <a:r>
              <a:rPr sz="2400" spc="-5" dirty="0">
                <a:latin typeface="Calibri"/>
                <a:cs typeface="Calibri"/>
              </a:rPr>
              <a:t>max‐heaps, but the new  </a:t>
            </a:r>
            <a:r>
              <a:rPr sz="2400" dirty="0">
                <a:latin typeface="Calibri"/>
                <a:cs typeface="Calibri"/>
              </a:rPr>
              <a:t>root 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[1] </a:t>
            </a:r>
            <a:r>
              <a:rPr sz="2400" dirty="0">
                <a:latin typeface="Calibri"/>
                <a:cs typeface="Calibri"/>
              </a:rPr>
              <a:t>element </a:t>
            </a:r>
            <a:r>
              <a:rPr sz="2400" spc="-5" dirty="0">
                <a:latin typeface="Calibri"/>
                <a:cs typeface="Calibri"/>
              </a:rPr>
              <a:t>may </a:t>
            </a:r>
            <a:r>
              <a:rPr sz="2400" dirty="0">
                <a:latin typeface="Calibri"/>
                <a:cs typeface="Calibri"/>
              </a:rPr>
              <a:t>violate </a:t>
            </a:r>
            <a:r>
              <a:rPr sz="2400" spc="-5" dirty="0">
                <a:latin typeface="Calibri"/>
                <a:cs typeface="Calibri"/>
              </a:rPr>
              <a:t>the max‐heap </a:t>
            </a:r>
            <a:r>
              <a:rPr sz="2400" dirty="0">
                <a:latin typeface="Calibri"/>
                <a:cs typeface="Calibri"/>
              </a:rPr>
              <a:t>property,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we  need to </a:t>
            </a:r>
            <a:r>
              <a:rPr sz="2400" b="1" spc="-5" dirty="0">
                <a:solidFill>
                  <a:srgbClr val="9B2D1F"/>
                </a:solidFill>
                <a:latin typeface="Calibri"/>
                <a:cs typeface="Calibri"/>
              </a:rPr>
              <a:t>readjust </a:t>
            </a:r>
            <a:r>
              <a:rPr sz="2400" spc="-5" dirty="0">
                <a:latin typeface="Calibri"/>
                <a:cs typeface="Calibri"/>
              </a:rPr>
              <a:t>the max‐heap. </a:t>
            </a:r>
            <a:r>
              <a:rPr sz="2400" dirty="0">
                <a:latin typeface="Calibri"/>
                <a:cs typeface="Calibri"/>
              </a:rPr>
              <a:t>That is </a:t>
            </a:r>
            <a:r>
              <a:rPr sz="2400" spc="-5" dirty="0">
                <a:latin typeface="Calibri"/>
                <a:cs typeface="Calibri"/>
              </a:rPr>
              <a:t>to call M</a:t>
            </a:r>
            <a:r>
              <a:rPr sz="2000" spc="-5" dirty="0">
                <a:latin typeface="Calibri"/>
                <a:cs typeface="Calibri"/>
              </a:rPr>
              <a:t>AX</a:t>
            </a:r>
            <a:r>
              <a:rPr sz="2500" spc="-5" dirty="0">
                <a:latin typeface="Calibri"/>
                <a:cs typeface="Calibri"/>
              </a:rPr>
              <a:t>‐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EAPIFY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1).</a:t>
            </a:r>
            <a:endParaRPr sz="2400">
              <a:latin typeface="Calibri"/>
              <a:cs typeface="Calibri"/>
            </a:endParaRPr>
          </a:p>
          <a:p>
            <a:pPr marL="1498600">
              <a:lnSpc>
                <a:spcPct val="100000"/>
              </a:lnSpc>
              <a:spcBef>
                <a:spcPts val="1475"/>
              </a:spcBef>
            </a:pPr>
            <a:r>
              <a:rPr sz="1800" spc="-5" dirty="0">
                <a:latin typeface="Calibri"/>
                <a:cs typeface="Calibri"/>
              </a:rPr>
              <a:t>H</a:t>
            </a:r>
            <a:r>
              <a:rPr sz="1500" spc="-5" dirty="0">
                <a:latin typeface="Calibri"/>
                <a:cs typeface="Calibri"/>
              </a:rPr>
              <a:t>EAPSORT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7435" y="5597905"/>
            <a:ext cx="1606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D34817"/>
                </a:solidFill>
                <a:latin typeface="Calibri"/>
                <a:cs typeface="Calibri"/>
              </a:rPr>
              <a:t>3.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7435" y="5949950"/>
            <a:ext cx="1606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D34817"/>
                </a:solidFill>
                <a:latin typeface="Calibri"/>
                <a:cs typeface="Calibri"/>
              </a:rPr>
              <a:t>4.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7435" y="6310376"/>
            <a:ext cx="1606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D34817"/>
                </a:solidFill>
                <a:latin typeface="Calibri"/>
                <a:cs typeface="Calibri"/>
              </a:rPr>
              <a:t>5.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7435" y="4767326"/>
            <a:ext cx="4220845" cy="179451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710"/>
              </a:spcBef>
              <a:buClr>
                <a:srgbClr val="D34817"/>
              </a:buClr>
              <a:buSzPct val="77777"/>
              <a:buAutoNum type="arabicPeriod"/>
              <a:tabLst>
                <a:tab pos="507365" algn="l"/>
                <a:tab pos="508000" algn="l"/>
              </a:tabLst>
            </a:pPr>
            <a:r>
              <a:rPr sz="1800" spc="-5" dirty="0">
                <a:latin typeface="Calibri"/>
                <a:cs typeface="Calibri"/>
              </a:rPr>
              <a:t>B</a:t>
            </a:r>
            <a:r>
              <a:rPr sz="1500" spc="-5" dirty="0">
                <a:latin typeface="Calibri"/>
                <a:cs typeface="Calibri"/>
              </a:rPr>
              <a:t>UILD</a:t>
            </a:r>
            <a:r>
              <a:rPr sz="1800" spc="-5" dirty="0">
                <a:latin typeface="Calibri"/>
                <a:cs typeface="Calibri"/>
              </a:rPr>
              <a:t>‐M</a:t>
            </a:r>
            <a:r>
              <a:rPr sz="1500" spc="-5" dirty="0">
                <a:latin typeface="Calibri"/>
                <a:cs typeface="Calibri"/>
              </a:rPr>
              <a:t>AX</a:t>
            </a:r>
            <a:r>
              <a:rPr sz="1800" spc="-5" dirty="0">
                <a:latin typeface="Calibri"/>
                <a:cs typeface="Calibri"/>
              </a:rPr>
              <a:t>‐H</a:t>
            </a:r>
            <a:r>
              <a:rPr sz="1500" spc="-5" dirty="0">
                <a:latin typeface="Calibri"/>
                <a:cs typeface="Calibri"/>
              </a:rPr>
              <a:t>EAP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560070" indent="-548005">
              <a:lnSpc>
                <a:spcPct val="100000"/>
              </a:lnSpc>
              <a:spcBef>
                <a:spcPts val="615"/>
              </a:spcBef>
              <a:buClr>
                <a:srgbClr val="D34817"/>
              </a:buClr>
              <a:buSzPct val="77777"/>
              <a:buFont typeface="Calibri"/>
              <a:buAutoNum type="arabicPeriod"/>
              <a:tabLst>
                <a:tab pos="560070" algn="l"/>
                <a:tab pos="560705" algn="l"/>
              </a:tabLst>
            </a:pPr>
            <a:r>
              <a:rPr sz="1800" b="1" spc="-5" dirty="0">
                <a:latin typeface="Calibri"/>
                <a:cs typeface="Calibri"/>
              </a:rPr>
              <a:t>for </a:t>
            </a:r>
            <a:r>
              <a:rPr sz="1800" i="1" dirty="0">
                <a:latin typeface="Calibri"/>
                <a:cs typeface="Calibri"/>
              </a:rPr>
              <a:t>i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length</a:t>
            </a:r>
            <a:r>
              <a:rPr sz="1800" spc="-5" dirty="0">
                <a:latin typeface="Calibri"/>
                <a:cs typeface="Calibri"/>
              </a:rPr>
              <a:t>[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] </a:t>
            </a:r>
            <a:r>
              <a:rPr sz="1800" b="1" spc="-5" dirty="0">
                <a:latin typeface="Calibri"/>
                <a:cs typeface="Calibri"/>
              </a:rPr>
              <a:t>downto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93495" marR="5080" indent="-314960">
              <a:lnSpc>
                <a:spcPct val="127499"/>
              </a:lnSpc>
            </a:pPr>
            <a:r>
              <a:rPr sz="1800" b="1" dirty="0">
                <a:latin typeface="Calibri"/>
                <a:cs typeface="Calibri"/>
              </a:rPr>
              <a:t>do </a:t>
            </a:r>
            <a:r>
              <a:rPr sz="1800" dirty="0">
                <a:latin typeface="Calibri"/>
                <a:cs typeface="Calibri"/>
              </a:rPr>
              <a:t>exchange A[1] </a:t>
            </a:r>
            <a:r>
              <a:rPr sz="2475" spc="37" baseline="3367" dirty="0">
                <a:latin typeface="Symbol"/>
                <a:cs typeface="Symbol"/>
              </a:rPr>
              <a:t></a:t>
            </a:r>
            <a:r>
              <a:rPr sz="1800" spc="25" dirty="0">
                <a:latin typeface="Calibri"/>
                <a:cs typeface="Calibri"/>
              </a:rPr>
              <a:t>A[</a:t>
            </a:r>
            <a:r>
              <a:rPr sz="1800" i="1" spc="25" dirty="0">
                <a:latin typeface="Calibri"/>
                <a:cs typeface="Calibri"/>
              </a:rPr>
              <a:t>i</a:t>
            </a:r>
            <a:r>
              <a:rPr sz="1800" spc="25" dirty="0">
                <a:latin typeface="Calibri"/>
                <a:cs typeface="Calibri"/>
              </a:rPr>
              <a:t>]  </a:t>
            </a:r>
            <a:r>
              <a:rPr sz="1800" i="1" spc="-5" dirty="0">
                <a:latin typeface="Calibri"/>
                <a:cs typeface="Calibri"/>
              </a:rPr>
              <a:t>heap‐size</a:t>
            </a:r>
            <a:r>
              <a:rPr sz="1800" spc="-5" dirty="0">
                <a:latin typeface="Calibri"/>
                <a:cs typeface="Calibri"/>
              </a:rPr>
              <a:t>[A]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Calibri"/>
                <a:cs typeface="Calibri"/>
              </a:rPr>
              <a:t>heap‐size</a:t>
            </a:r>
            <a:r>
              <a:rPr sz="1800" spc="-5" dirty="0">
                <a:latin typeface="Calibri"/>
                <a:cs typeface="Calibri"/>
              </a:rPr>
              <a:t>[A]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Calibri"/>
                <a:cs typeface="Calibri"/>
              </a:rPr>
              <a:t>1  </a:t>
            </a:r>
            <a:r>
              <a:rPr sz="1800" spc="-5" dirty="0">
                <a:latin typeface="Calibri"/>
                <a:cs typeface="Calibri"/>
              </a:rPr>
              <a:t>M</a:t>
            </a:r>
            <a:r>
              <a:rPr sz="1500" spc="-5" dirty="0">
                <a:latin typeface="Calibri"/>
                <a:cs typeface="Calibri"/>
              </a:rPr>
              <a:t>AX</a:t>
            </a:r>
            <a:r>
              <a:rPr sz="1900" spc="-5" dirty="0">
                <a:latin typeface="Calibri"/>
                <a:cs typeface="Calibri"/>
              </a:rPr>
              <a:t>‐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500" spc="-5" dirty="0">
                <a:latin typeface="Calibri"/>
                <a:cs typeface="Calibri"/>
              </a:rPr>
              <a:t>EAPIFY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, 1)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933704"/>
            <a:ext cx="1101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Heaps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581403"/>
            <a:ext cx="8021955" cy="182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9B2D1F"/>
                </a:solidFill>
                <a:latin typeface="Calibri"/>
                <a:cs typeface="Calibri"/>
              </a:rPr>
              <a:t>Binary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b="1" dirty="0">
                <a:solidFill>
                  <a:srgbClr val="9B2D1F"/>
                </a:solidFill>
                <a:latin typeface="Calibri"/>
                <a:cs typeface="Calibri"/>
              </a:rPr>
              <a:t>heap </a:t>
            </a:r>
            <a:r>
              <a:rPr sz="2400" spc="-5" dirty="0">
                <a:latin typeface="Calibri"/>
                <a:cs typeface="Calibri"/>
              </a:rPr>
              <a:t>data structure </a:t>
            </a:r>
            <a:r>
              <a:rPr sz="2400" dirty="0">
                <a:latin typeface="Calibri"/>
                <a:cs typeface="Calibri"/>
              </a:rPr>
              <a:t>is an </a:t>
            </a:r>
            <a:r>
              <a:rPr sz="2400" b="1" dirty="0">
                <a:solidFill>
                  <a:srgbClr val="9B2D1F"/>
                </a:solidFill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object that can be  </a:t>
            </a:r>
            <a:r>
              <a:rPr sz="2400" dirty="0">
                <a:latin typeface="Calibri"/>
                <a:cs typeface="Calibri"/>
              </a:rPr>
              <a:t>viewed as a nearly </a:t>
            </a:r>
            <a:r>
              <a:rPr sz="2400" spc="-5" dirty="0">
                <a:latin typeface="Calibri"/>
                <a:cs typeface="Calibri"/>
              </a:rPr>
              <a:t>complete binary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tree.</a:t>
            </a:r>
            <a:endParaRPr sz="2400">
              <a:latin typeface="Calibri"/>
              <a:cs typeface="Calibri"/>
            </a:endParaRPr>
          </a:p>
          <a:p>
            <a:pPr marL="560070" marR="165100" indent="-273685">
              <a:lnSpc>
                <a:spcPct val="100000"/>
              </a:lnSpc>
              <a:spcBef>
                <a:spcPts val="509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binary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tree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with </a:t>
            </a:r>
            <a:r>
              <a:rPr sz="2200" i="1" dirty="0">
                <a:solidFill>
                  <a:srgbClr val="696464"/>
                </a:solidFill>
                <a:latin typeface="Calibri"/>
                <a:cs typeface="Calibri"/>
              </a:rPr>
              <a:t>n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nodes and depth </a:t>
            </a:r>
            <a:r>
              <a:rPr sz="2200" i="1" dirty="0">
                <a:solidFill>
                  <a:srgbClr val="696464"/>
                </a:solidFill>
                <a:latin typeface="Calibri"/>
                <a:cs typeface="Calibri"/>
              </a:rPr>
              <a:t>k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is 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complete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iff its nodes  correspond to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nodes numbered from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1 to </a:t>
            </a:r>
            <a:r>
              <a:rPr sz="2200" i="1" dirty="0">
                <a:solidFill>
                  <a:srgbClr val="696464"/>
                </a:solidFill>
                <a:latin typeface="Calibri"/>
                <a:cs typeface="Calibri"/>
              </a:rPr>
              <a:t>n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in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696464"/>
                </a:solidFill>
                <a:latin typeface="Calibri"/>
                <a:cs typeface="Calibri"/>
              </a:rPr>
              <a:t>full binary 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tree of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depth</a:t>
            </a:r>
            <a:r>
              <a:rPr sz="2200" spc="-10" dirty="0">
                <a:solidFill>
                  <a:srgbClr val="696464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696464"/>
                </a:solidFill>
                <a:latin typeface="Calibri"/>
                <a:cs typeface="Calibri"/>
              </a:rPr>
              <a:t>k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7533" y="4383023"/>
            <a:ext cx="516890" cy="98425"/>
          </a:xfrm>
          <a:custGeom>
            <a:avLst/>
            <a:gdLst/>
            <a:ahLst/>
            <a:cxnLst/>
            <a:rect l="l" t="t" r="r" b="b"/>
            <a:pathLst>
              <a:path w="516889" h="98425">
                <a:moveTo>
                  <a:pt x="516636" y="0"/>
                </a:moveTo>
                <a:lnTo>
                  <a:pt x="0" y="98298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86391" y="4383023"/>
            <a:ext cx="517525" cy="98425"/>
          </a:xfrm>
          <a:custGeom>
            <a:avLst/>
            <a:gdLst/>
            <a:ahLst/>
            <a:cxnLst/>
            <a:rect l="l" t="t" r="r" b="b"/>
            <a:pathLst>
              <a:path w="517525" h="98425">
                <a:moveTo>
                  <a:pt x="0" y="0"/>
                </a:moveTo>
                <a:lnTo>
                  <a:pt x="517398" y="98298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2337" y="4811267"/>
            <a:ext cx="302260" cy="313690"/>
          </a:xfrm>
          <a:custGeom>
            <a:avLst/>
            <a:gdLst/>
            <a:ahLst/>
            <a:cxnLst/>
            <a:rect l="l" t="t" r="r" b="b"/>
            <a:pathLst>
              <a:path w="302260" h="313689">
                <a:moveTo>
                  <a:pt x="301751" y="0"/>
                </a:moveTo>
                <a:lnTo>
                  <a:pt x="0" y="31318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3263" y="4811267"/>
            <a:ext cx="303530" cy="313690"/>
          </a:xfrm>
          <a:custGeom>
            <a:avLst/>
            <a:gdLst/>
            <a:ahLst/>
            <a:cxnLst/>
            <a:rect l="l" t="t" r="r" b="b"/>
            <a:pathLst>
              <a:path w="303530" h="313689">
                <a:moveTo>
                  <a:pt x="0" y="0"/>
                </a:moveTo>
                <a:lnTo>
                  <a:pt x="303275" y="31318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0587" y="4811267"/>
            <a:ext cx="346075" cy="334010"/>
          </a:xfrm>
          <a:custGeom>
            <a:avLst/>
            <a:gdLst/>
            <a:ahLst/>
            <a:cxnLst/>
            <a:rect l="l" t="t" r="r" b="b"/>
            <a:pathLst>
              <a:path w="346075" h="334010">
                <a:moveTo>
                  <a:pt x="345948" y="0"/>
                </a:moveTo>
                <a:lnTo>
                  <a:pt x="0" y="333756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9519" y="4811267"/>
            <a:ext cx="336550" cy="334010"/>
          </a:xfrm>
          <a:custGeom>
            <a:avLst/>
            <a:gdLst/>
            <a:ahLst/>
            <a:cxnLst/>
            <a:rect l="l" t="t" r="r" b="b"/>
            <a:pathLst>
              <a:path w="336550" h="334010">
                <a:moveTo>
                  <a:pt x="0" y="0"/>
                </a:moveTo>
                <a:lnTo>
                  <a:pt x="336041" y="333756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1591" y="4065270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308" y="0"/>
                </a:moveTo>
                <a:lnTo>
                  <a:pt x="130968" y="6381"/>
                </a:lnTo>
                <a:lnTo>
                  <a:pt x="88392" y="24384"/>
                </a:lnTo>
                <a:lnTo>
                  <a:pt x="52292" y="52292"/>
                </a:lnTo>
                <a:lnTo>
                  <a:pt x="24384" y="88391"/>
                </a:lnTo>
                <a:lnTo>
                  <a:pt x="6381" y="130968"/>
                </a:lnTo>
                <a:lnTo>
                  <a:pt x="0" y="178307"/>
                </a:lnTo>
                <a:lnTo>
                  <a:pt x="6381" y="225968"/>
                </a:lnTo>
                <a:lnTo>
                  <a:pt x="24383" y="268760"/>
                </a:lnTo>
                <a:lnTo>
                  <a:pt x="52292" y="304990"/>
                </a:lnTo>
                <a:lnTo>
                  <a:pt x="88391" y="332965"/>
                </a:lnTo>
                <a:lnTo>
                  <a:pt x="130968" y="350992"/>
                </a:lnTo>
                <a:lnTo>
                  <a:pt x="178308" y="357377"/>
                </a:lnTo>
                <a:lnTo>
                  <a:pt x="225968" y="350992"/>
                </a:lnTo>
                <a:lnTo>
                  <a:pt x="268760" y="332965"/>
                </a:lnTo>
                <a:lnTo>
                  <a:pt x="304990" y="304990"/>
                </a:lnTo>
                <a:lnTo>
                  <a:pt x="332965" y="268760"/>
                </a:lnTo>
                <a:lnTo>
                  <a:pt x="350992" y="225968"/>
                </a:lnTo>
                <a:lnTo>
                  <a:pt x="357377" y="178307"/>
                </a:lnTo>
                <a:lnTo>
                  <a:pt x="350992" y="130968"/>
                </a:lnTo>
                <a:lnTo>
                  <a:pt x="332965" y="88391"/>
                </a:lnTo>
                <a:lnTo>
                  <a:pt x="304990" y="52292"/>
                </a:lnTo>
                <a:lnTo>
                  <a:pt x="268760" y="24383"/>
                </a:lnTo>
                <a:lnTo>
                  <a:pt x="225968" y="6381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21463" y="408762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38463" y="4494276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5" h="356870">
                <a:moveTo>
                  <a:pt x="178307" y="0"/>
                </a:moveTo>
                <a:lnTo>
                  <a:pt x="130968" y="6328"/>
                </a:lnTo>
                <a:lnTo>
                  <a:pt x="88392" y="24214"/>
                </a:lnTo>
                <a:lnTo>
                  <a:pt x="52292" y="52006"/>
                </a:lnTo>
                <a:lnTo>
                  <a:pt x="24384" y="88053"/>
                </a:lnTo>
                <a:lnTo>
                  <a:pt x="6381" y="130704"/>
                </a:lnTo>
                <a:lnTo>
                  <a:pt x="0" y="178308"/>
                </a:lnTo>
                <a:lnTo>
                  <a:pt x="6381" y="225647"/>
                </a:lnTo>
                <a:lnTo>
                  <a:pt x="24383" y="268224"/>
                </a:lnTo>
                <a:lnTo>
                  <a:pt x="52292" y="304323"/>
                </a:lnTo>
                <a:lnTo>
                  <a:pt x="88391" y="332232"/>
                </a:lnTo>
                <a:lnTo>
                  <a:pt x="130968" y="350234"/>
                </a:lnTo>
                <a:lnTo>
                  <a:pt x="178307" y="356615"/>
                </a:lnTo>
                <a:lnTo>
                  <a:pt x="225968" y="350234"/>
                </a:lnTo>
                <a:lnTo>
                  <a:pt x="268760" y="332231"/>
                </a:lnTo>
                <a:lnTo>
                  <a:pt x="304990" y="304323"/>
                </a:lnTo>
                <a:lnTo>
                  <a:pt x="332965" y="268224"/>
                </a:lnTo>
                <a:lnTo>
                  <a:pt x="350992" y="225647"/>
                </a:lnTo>
                <a:lnTo>
                  <a:pt x="357377" y="178308"/>
                </a:lnTo>
                <a:lnTo>
                  <a:pt x="350992" y="130704"/>
                </a:lnTo>
                <a:lnTo>
                  <a:pt x="332965" y="88053"/>
                </a:lnTo>
                <a:lnTo>
                  <a:pt x="304990" y="52006"/>
                </a:lnTo>
                <a:lnTo>
                  <a:pt x="268760" y="24214"/>
                </a:lnTo>
                <a:lnTo>
                  <a:pt x="225968" y="6328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4719" y="449427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178308" y="0"/>
                </a:moveTo>
                <a:lnTo>
                  <a:pt x="130704" y="6328"/>
                </a:lnTo>
                <a:lnTo>
                  <a:pt x="88053" y="24214"/>
                </a:lnTo>
                <a:lnTo>
                  <a:pt x="52006" y="52006"/>
                </a:lnTo>
                <a:lnTo>
                  <a:pt x="24214" y="88053"/>
                </a:lnTo>
                <a:lnTo>
                  <a:pt x="6328" y="130704"/>
                </a:lnTo>
                <a:lnTo>
                  <a:pt x="0" y="178308"/>
                </a:lnTo>
                <a:lnTo>
                  <a:pt x="6328" y="225647"/>
                </a:lnTo>
                <a:lnTo>
                  <a:pt x="24214" y="268224"/>
                </a:lnTo>
                <a:lnTo>
                  <a:pt x="52006" y="304323"/>
                </a:lnTo>
                <a:lnTo>
                  <a:pt x="88053" y="332232"/>
                </a:lnTo>
                <a:lnTo>
                  <a:pt x="130704" y="350234"/>
                </a:lnTo>
                <a:lnTo>
                  <a:pt x="178308" y="356615"/>
                </a:lnTo>
                <a:lnTo>
                  <a:pt x="225647" y="350234"/>
                </a:lnTo>
                <a:lnTo>
                  <a:pt x="268223" y="332231"/>
                </a:lnTo>
                <a:lnTo>
                  <a:pt x="304323" y="304323"/>
                </a:lnTo>
                <a:lnTo>
                  <a:pt x="332231" y="268224"/>
                </a:lnTo>
                <a:lnTo>
                  <a:pt x="350234" y="225647"/>
                </a:lnTo>
                <a:lnTo>
                  <a:pt x="356615" y="178308"/>
                </a:lnTo>
                <a:lnTo>
                  <a:pt x="350234" y="130704"/>
                </a:lnTo>
                <a:lnTo>
                  <a:pt x="332231" y="88053"/>
                </a:lnTo>
                <a:lnTo>
                  <a:pt x="304323" y="52006"/>
                </a:lnTo>
                <a:lnTo>
                  <a:pt x="268224" y="24214"/>
                </a:lnTo>
                <a:lnTo>
                  <a:pt x="225647" y="6328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75259" y="4508245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10219" y="5136641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69" h="357504">
                <a:moveTo>
                  <a:pt x="178307" y="0"/>
                </a:moveTo>
                <a:lnTo>
                  <a:pt x="130704" y="6385"/>
                </a:lnTo>
                <a:lnTo>
                  <a:pt x="88053" y="24412"/>
                </a:lnTo>
                <a:lnTo>
                  <a:pt x="52006" y="52387"/>
                </a:lnTo>
                <a:lnTo>
                  <a:pt x="24214" y="88617"/>
                </a:lnTo>
                <a:lnTo>
                  <a:pt x="6328" y="131409"/>
                </a:lnTo>
                <a:lnTo>
                  <a:pt x="0" y="179070"/>
                </a:lnTo>
                <a:lnTo>
                  <a:pt x="6328" y="226409"/>
                </a:lnTo>
                <a:lnTo>
                  <a:pt x="24214" y="268986"/>
                </a:lnTo>
                <a:lnTo>
                  <a:pt x="52006" y="305085"/>
                </a:lnTo>
                <a:lnTo>
                  <a:pt x="88053" y="332994"/>
                </a:lnTo>
                <a:lnTo>
                  <a:pt x="130704" y="350996"/>
                </a:lnTo>
                <a:lnTo>
                  <a:pt x="178307" y="357378"/>
                </a:lnTo>
                <a:lnTo>
                  <a:pt x="225647" y="350996"/>
                </a:lnTo>
                <a:lnTo>
                  <a:pt x="268223" y="332994"/>
                </a:lnTo>
                <a:lnTo>
                  <a:pt x="304323" y="305085"/>
                </a:lnTo>
                <a:lnTo>
                  <a:pt x="332231" y="268986"/>
                </a:lnTo>
                <a:lnTo>
                  <a:pt x="350234" y="226409"/>
                </a:lnTo>
                <a:lnTo>
                  <a:pt x="356616" y="179070"/>
                </a:lnTo>
                <a:lnTo>
                  <a:pt x="350234" y="131409"/>
                </a:lnTo>
                <a:lnTo>
                  <a:pt x="332232" y="88617"/>
                </a:lnTo>
                <a:lnTo>
                  <a:pt x="304323" y="52387"/>
                </a:lnTo>
                <a:lnTo>
                  <a:pt x="268224" y="24412"/>
                </a:lnTo>
                <a:lnTo>
                  <a:pt x="225647" y="6385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7469" y="5136641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69" h="357504">
                <a:moveTo>
                  <a:pt x="178307" y="0"/>
                </a:moveTo>
                <a:lnTo>
                  <a:pt x="130704" y="6385"/>
                </a:lnTo>
                <a:lnTo>
                  <a:pt x="88053" y="24412"/>
                </a:lnTo>
                <a:lnTo>
                  <a:pt x="52006" y="52387"/>
                </a:lnTo>
                <a:lnTo>
                  <a:pt x="24214" y="88617"/>
                </a:lnTo>
                <a:lnTo>
                  <a:pt x="6328" y="131409"/>
                </a:lnTo>
                <a:lnTo>
                  <a:pt x="0" y="179070"/>
                </a:lnTo>
                <a:lnTo>
                  <a:pt x="6328" y="226409"/>
                </a:lnTo>
                <a:lnTo>
                  <a:pt x="24214" y="268986"/>
                </a:lnTo>
                <a:lnTo>
                  <a:pt x="52006" y="305085"/>
                </a:lnTo>
                <a:lnTo>
                  <a:pt x="88053" y="332994"/>
                </a:lnTo>
                <a:lnTo>
                  <a:pt x="130704" y="350996"/>
                </a:lnTo>
                <a:lnTo>
                  <a:pt x="178307" y="357378"/>
                </a:lnTo>
                <a:lnTo>
                  <a:pt x="225647" y="350996"/>
                </a:lnTo>
                <a:lnTo>
                  <a:pt x="268223" y="332994"/>
                </a:lnTo>
                <a:lnTo>
                  <a:pt x="304323" y="305085"/>
                </a:lnTo>
                <a:lnTo>
                  <a:pt x="332231" y="268986"/>
                </a:lnTo>
                <a:lnTo>
                  <a:pt x="350234" y="226409"/>
                </a:lnTo>
                <a:lnTo>
                  <a:pt x="356616" y="179070"/>
                </a:lnTo>
                <a:lnTo>
                  <a:pt x="350234" y="131409"/>
                </a:lnTo>
                <a:lnTo>
                  <a:pt x="332232" y="88617"/>
                </a:lnTo>
                <a:lnTo>
                  <a:pt x="304323" y="52387"/>
                </a:lnTo>
                <a:lnTo>
                  <a:pt x="268224" y="24412"/>
                </a:lnTo>
                <a:lnTo>
                  <a:pt x="225647" y="6385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95713" y="5136641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307" y="0"/>
                </a:moveTo>
                <a:lnTo>
                  <a:pt x="130968" y="6385"/>
                </a:lnTo>
                <a:lnTo>
                  <a:pt x="88391" y="24412"/>
                </a:lnTo>
                <a:lnTo>
                  <a:pt x="52292" y="52387"/>
                </a:lnTo>
                <a:lnTo>
                  <a:pt x="24383" y="88617"/>
                </a:lnTo>
                <a:lnTo>
                  <a:pt x="6381" y="131409"/>
                </a:lnTo>
                <a:lnTo>
                  <a:pt x="0" y="179070"/>
                </a:lnTo>
                <a:lnTo>
                  <a:pt x="6381" y="226409"/>
                </a:lnTo>
                <a:lnTo>
                  <a:pt x="24383" y="268986"/>
                </a:lnTo>
                <a:lnTo>
                  <a:pt x="52292" y="305085"/>
                </a:lnTo>
                <a:lnTo>
                  <a:pt x="88391" y="332994"/>
                </a:lnTo>
                <a:lnTo>
                  <a:pt x="130968" y="350996"/>
                </a:lnTo>
                <a:lnTo>
                  <a:pt x="178307" y="357378"/>
                </a:lnTo>
                <a:lnTo>
                  <a:pt x="225968" y="350996"/>
                </a:lnTo>
                <a:lnTo>
                  <a:pt x="268760" y="332994"/>
                </a:lnTo>
                <a:lnTo>
                  <a:pt x="304990" y="305085"/>
                </a:lnTo>
                <a:lnTo>
                  <a:pt x="332965" y="268986"/>
                </a:lnTo>
                <a:lnTo>
                  <a:pt x="350992" y="226409"/>
                </a:lnTo>
                <a:lnTo>
                  <a:pt x="357377" y="179070"/>
                </a:lnTo>
                <a:lnTo>
                  <a:pt x="350992" y="131409"/>
                </a:lnTo>
                <a:lnTo>
                  <a:pt x="332965" y="88617"/>
                </a:lnTo>
                <a:lnTo>
                  <a:pt x="304990" y="52387"/>
                </a:lnTo>
                <a:lnTo>
                  <a:pt x="268760" y="24412"/>
                </a:lnTo>
                <a:lnTo>
                  <a:pt x="225968" y="6385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52963" y="5136641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308" y="0"/>
                </a:moveTo>
                <a:lnTo>
                  <a:pt x="130968" y="6385"/>
                </a:lnTo>
                <a:lnTo>
                  <a:pt x="88391" y="24412"/>
                </a:lnTo>
                <a:lnTo>
                  <a:pt x="52292" y="52387"/>
                </a:lnTo>
                <a:lnTo>
                  <a:pt x="24383" y="88617"/>
                </a:lnTo>
                <a:lnTo>
                  <a:pt x="6381" y="131409"/>
                </a:lnTo>
                <a:lnTo>
                  <a:pt x="0" y="179070"/>
                </a:lnTo>
                <a:lnTo>
                  <a:pt x="6381" y="226409"/>
                </a:lnTo>
                <a:lnTo>
                  <a:pt x="24384" y="268986"/>
                </a:lnTo>
                <a:lnTo>
                  <a:pt x="52292" y="305085"/>
                </a:lnTo>
                <a:lnTo>
                  <a:pt x="88392" y="332994"/>
                </a:lnTo>
                <a:lnTo>
                  <a:pt x="130968" y="350996"/>
                </a:lnTo>
                <a:lnTo>
                  <a:pt x="178308" y="357378"/>
                </a:lnTo>
                <a:lnTo>
                  <a:pt x="225968" y="350996"/>
                </a:lnTo>
                <a:lnTo>
                  <a:pt x="268760" y="332994"/>
                </a:lnTo>
                <a:lnTo>
                  <a:pt x="304990" y="305085"/>
                </a:lnTo>
                <a:lnTo>
                  <a:pt x="332965" y="268986"/>
                </a:lnTo>
                <a:lnTo>
                  <a:pt x="350992" y="226409"/>
                </a:lnTo>
                <a:lnTo>
                  <a:pt x="357378" y="179070"/>
                </a:lnTo>
                <a:lnTo>
                  <a:pt x="350992" y="131409"/>
                </a:lnTo>
                <a:lnTo>
                  <a:pt x="332965" y="88617"/>
                </a:lnTo>
                <a:lnTo>
                  <a:pt x="304990" y="52387"/>
                </a:lnTo>
                <a:lnTo>
                  <a:pt x="268760" y="24412"/>
                </a:lnTo>
                <a:lnTo>
                  <a:pt x="225968" y="6385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5419" y="5794247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69" h="357504">
                <a:moveTo>
                  <a:pt x="178307" y="0"/>
                </a:moveTo>
                <a:lnTo>
                  <a:pt x="130704" y="6381"/>
                </a:lnTo>
                <a:lnTo>
                  <a:pt x="88053" y="24384"/>
                </a:lnTo>
                <a:lnTo>
                  <a:pt x="52006" y="52292"/>
                </a:lnTo>
                <a:lnTo>
                  <a:pt x="24214" y="88391"/>
                </a:lnTo>
                <a:lnTo>
                  <a:pt x="6328" y="130968"/>
                </a:lnTo>
                <a:lnTo>
                  <a:pt x="0" y="178307"/>
                </a:lnTo>
                <a:lnTo>
                  <a:pt x="6328" y="225968"/>
                </a:lnTo>
                <a:lnTo>
                  <a:pt x="24214" y="268760"/>
                </a:lnTo>
                <a:lnTo>
                  <a:pt x="52006" y="304990"/>
                </a:lnTo>
                <a:lnTo>
                  <a:pt x="88053" y="332965"/>
                </a:lnTo>
                <a:lnTo>
                  <a:pt x="130704" y="350992"/>
                </a:lnTo>
                <a:lnTo>
                  <a:pt x="178307" y="357377"/>
                </a:lnTo>
                <a:lnTo>
                  <a:pt x="225647" y="350992"/>
                </a:lnTo>
                <a:lnTo>
                  <a:pt x="268223" y="332965"/>
                </a:lnTo>
                <a:lnTo>
                  <a:pt x="304323" y="304990"/>
                </a:lnTo>
                <a:lnTo>
                  <a:pt x="332231" y="268760"/>
                </a:lnTo>
                <a:lnTo>
                  <a:pt x="350234" y="225968"/>
                </a:lnTo>
                <a:lnTo>
                  <a:pt x="356616" y="178307"/>
                </a:lnTo>
                <a:lnTo>
                  <a:pt x="350234" y="130968"/>
                </a:lnTo>
                <a:lnTo>
                  <a:pt x="332232" y="88392"/>
                </a:lnTo>
                <a:lnTo>
                  <a:pt x="304323" y="52292"/>
                </a:lnTo>
                <a:lnTo>
                  <a:pt x="268224" y="24384"/>
                </a:lnTo>
                <a:lnTo>
                  <a:pt x="225647" y="6381"/>
                </a:lnTo>
                <a:lnTo>
                  <a:pt x="178307" y="0"/>
                </a:lnTo>
                <a:close/>
              </a:path>
            </a:pathLst>
          </a:custGeom>
          <a:ln w="25399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06815" y="5795771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8308" y="0"/>
                </a:moveTo>
                <a:lnTo>
                  <a:pt x="130968" y="6381"/>
                </a:lnTo>
                <a:lnTo>
                  <a:pt x="88392" y="24384"/>
                </a:lnTo>
                <a:lnTo>
                  <a:pt x="52292" y="52292"/>
                </a:lnTo>
                <a:lnTo>
                  <a:pt x="24384" y="88391"/>
                </a:lnTo>
                <a:lnTo>
                  <a:pt x="6381" y="130968"/>
                </a:lnTo>
                <a:lnTo>
                  <a:pt x="0" y="178307"/>
                </a:lnTo>
                <a:lnTo>
                  <a:pt x="6381" y="225968"/>
                </a:lnTo>
                <a:lnTo>
                  <a:pt x="24383" y="268760"/>
                </a:lnTo>
                <a:lnTo>
                  <a:pt x="52292" y="304990"/>
                </a:lnTo>
                <a:lnTo>
                  <a:pt x="88391" y="332965"/>
                </a:lnTo>
                <a:lnTo>
                  <a:pt x="130968" y="350992"/>
                </a:lnTo>
                <a:lnTo>
                  <a:pt x="178308" y="357377"/>
                </a:lnTo>
                <a:lnTo>
                  <a:pt x="225968" y="350992"/>
                </a:lnTo>
                <a:lnTo>
                  <a:pt x="268760" y="332965"/>
                </a:lnTo>
                <a:lnTo>
                  <a:pt x="304990" y="304990"/>
                </a:lnTo>
                <a:lnTo>
                  <a:pt x="332965" y="268760"/>
                </a:lnTo>
                <a:lnTo>
                  <a:pt x="350992" y="225968"/>
                </a:lnTo>
                <a:lnTo>
                  <a:pt x="357378" y="178307"/>
                </a:lnTo>
                <a:lnTo>
                  <a:pt x="350992" y="130968"/>
                </a:lnTo>
                <a:lnTo>
                  <a:pt x="332965" y="88392"/>
                </a:lnTo>
                <a:lnTo>
                  <a:pt x="304990" y="52292"/>
                </a:lnTo>
                <a:lnTo>
                  <a:pt x="268760" y="24384"/>
                </a:lnTo>
                <a:lnTo>
                  <a:pt x="225968" y="6381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12783" y="5794247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9069" y="0"/>
                </a:moveTo>
                <a:lnTo>
                  <a:pt x="131409" y="6381"/>
                </a:lnTo>
                <a:lnTo>
                  <a:pt x="88617" y="24384"/>
                </a:lnTo>
                <a:lnTo>
                  <a:pt x="52387" y="52292"/>
                </a:lnTo>
                <a:lnTo>
                  <a:pt x="24412" y="88391"/>
                </a:lnTo>
                <a:lnTo>
                  <a:pt x="6385" y="130968"/>
                </a:lnTo>
                <a:lnTo>
                  <a:pt x="0" y="178307"/>
                </a:lnTo>
                <a:lnTo>
                  <a:pt x="6385" y="225968"/>
                </a:lnTo>
                <a:lnTo>
                  <a:pt x="24412" y="268760"/>
                </a:lnTo>
                <a:lnTo>
                  <a:pt x="52387" y="304990"/>
                </a:lnTo>
                <a:lnTo>
                  <a:pt x="88617" y="332965"/>
                </a:lnTo>
                <a:lnTo>
                  <a:pt x="131409" y="350992"/>
                </a:lnTo>
                <a:lnTo>
                  <a:pt x="179069" y="357377"/>
                </a:lnTo>
                <a:lnTo>
                  <a:pt x="226409" y="350992"/>
                </a:lnTo>
                <a:lnTo>
                  <a:pt x="268985" y="332965"/>
                </a:lnTo>
                <a:lnTo>
                  <a:pt x="305085" y="304990"/>
                </a:lnTo>
                <a:lnTo>
                  <a:pt x="332993" y="268760"/>
                </a:lnTo>
                <a:lnTo>
                  <a:pt x="350996" y="225968"/>
                </a:lnTo>
                <a:lnTo>
                  <a:pt x="357378" y="178307"/>
                </a:lnTo>
                <a:lnTo>
                  <a:pt x="350996" y="130968"/>
                </a:lnTo>
                <a:lnTo>
                  <a:pt x="332994" y="88392"/>
                </a:lnTo>
                <a:lnTo>
                  <a:pt x="305085" y="52292"/>
                </a:lnTo>
                <a:lnTo>
                  <a:pt x="268986" y="24384"/>
                </a:lnTo>
                <a:lnTo>
                  <a:pt x="226409" y="6381"/>
                </a:lnTo>
                <a:lnTo>
                  <a:pt x="179069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46389" y="5481065"/>
            <a:ext cx="215900" cy="313690"/>
          </a:xfrm>
          <a:custGeom>
            <a:avLst/>
            <a:gdLst/>
            <a:ahLst/>
            <a:cxnLst/>
            <a:rect l="l" t="t" r="r" b="b"/>
            <a:pathLst>
              <a:path w="215900" h="313689">
                <a:moveTo>
                  <a:pt x="215646" y="0"/>
                </a:moveTo>
                <a:lnTo>
                  <a:pt x="0" y="31318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63965" y="5505450"/>
            <a:ext cx="85725" cy="288925"/>
          </a:xfrm>
          <a:custGeom>
            <a:avLst/>
            <a:gdLst/>
            <a:ahLst/>
            <a:cxnLst/>
            <a:rect l="l" t="t" r="r" b="b"/>
            <a:pathLst>
              <a:path w="85725" h="288925">
                <a:moveTo>
                  <a:pt x="0" y="0"/>
                </a:moveTo>
                <a:lnTo>
                  <a:pt x="85343" y="288798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54515" y="5505450"/>
            <a:ext cx="144145" cy="288925"/>
          </a:xfrm>
          <a:custGeom>
            <a:avLst/>
            <a:gdLst/>
            <a:ahLst/>
            <a:cxnLst/>
            <a:rect l="l" t="t" r="r" b="b"/>
            <a:pathLst>
              <a:path w="144144" h="288925">
                <a:moveTo>
                  <a:pt x="144018" y="0"/>
                </a:moveTo>
                <a:lnTo>
                  <a:pt x="0" y="28879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28905" y="3801109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2389003" y="4183641"/>
            <a:ext cx="257175" cy="6248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80"/>
              </a:spcBef>
            </a:pP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76657" y="4232404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76756" y="4880924"/>
            <a:ext cx="182880" cy="5702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400" spc="-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62939" y="4880924"/>
            <a:ext cx="177800" cy="5702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95"/>
              </a:spcBef>
            </a:pPr>
            <a:r>
              <a:rPr sz="1400" spc="-5" dirty="0"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16337" y="5571243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13109" y="5550891"/>
            <a:ext cx="1149985" cy="55943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513715" algn="l"/>
                <a:tab pos="1020444" algn="l"/>
              </a:tabLst>
            </a:pPr>
            <a:r>
              <a:rPr sz="1800" dirty="0">
                <a:latin typeface="Calibri"/>
                <a:cs typeface="Calibri"/>
              </a:rPr>
              <a:t>2	4	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68385" y="4880924"/>
            <a:ext cx="576580" cy="9290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295"/>
              </a:spcBef>
              <a:tabLst>
                <a:tab pos="415925" algn="l"/>
              </a:tabLst>
            </a:pPr>
            <a:r>
              <a:rPr sz="1400" spc="-5" dirty="0">
                <a:latin typeface="Calibri"/>
                <a:cs typeface="Calibri"/>
              </a:rPr>
              <a:t>5	6</a:t>
            </a:r>
            <a:endParaRPr sz="14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254"/>
              </a:spcBef>
              <a:tabLst>
                <a:tab pos="447040" algn="l"/>
              </a:tabLst>
            </a:pPr>
            <a:r>
              <a:rPr sz="1800" dirty="0">
                <a:latin typeface="Calibri"/>
                <a:cs typeface="Calibri"/>
              </a:rPr>
              <a:t>7	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dirty="0"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835283" y="4960365"/>
          <a:ext cx="4625972" cy="468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4978286" y="4568444"/>
            <a:ext cx="438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923925" algn="l"/>
                <a:tab pos="1390650" algn="l"/>
                <a:tab pos="1857375" algn="l"/>
                <a:tab pos="2326005" algn="l"/>
                <a:tab pos="2793365" algn="l"/>
                <a:tab pos="3260725" algn="l"/>
                <a:tab pos="3727450" algn="l"/>
                <a:tab pos="4137025" algn="l"/>
              </a:tabLst>
            </a:pPr>
            <a:r>
              <a:rPr sz="1800" dirty="0">
                <a:latin typeface="Calibri"/>
                <a:cs typeface="Calibri"/>
              </a:rPr>
              <a:t>1	2	3	4	5	6	7	8	9	</a:t>
            </a: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2835" y="4505959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535" y="933704"/>
            <a:ext cx="20599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4457585" y="2731770"/>
            <a:ext cx="810260" cy="146685"/>
          </a:xfrm>
          <a:custGeom>
            <a:avLst/>
            <a:gdLst/>
            <a:ahLst/>
            <a:cxnLst/>
            <a:rect l="l" t="t" r="r" b="b"/>
            <a:pathLst>
              <a:path w="810260" h="146685">
                <a:moveTo>
                  <a:pt x="810006" y="0"/>
                </a:moveTo>
                <a:lnTo>
                  <a:pt x="0" y="146304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3069" y="2731770"/>
            <a:ext cx="810895" cy="146685"/>
          </a:xfrm>
          <a:custGeom>
            <a:avLst/>
            <a:gdLst/>
            <a:ahLst/>
            <a:cxnLst/>
            <a:rect l="l" t="t" r="r" b="b"/>
            <a:pathLst>
              <a:path w="810895" h="146685">
                <a:moveTo>
                  <a:pt x="0" y="0"/>
                </a:moveTo>
                <a:lnTo>
                  <a:pt x="810755" y="146304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87787" y="3345941"/>
            <a:ext cx="479425" cy="508634"/>
          </a:xfrm>
          <a:custGeom>
            <a:avLst/>
            <a:gdLst/>
            <a:ahLst/>
            <a:cxnLst/>
            <a:rect l="l" t="t" r="r" b="b"/>
            <a:pathLst>
              <a:path w="479425" h="508635">
                <a:moveTo>
                  <a:pt x="479298" y="0"/>
                </a:moveTo>
                <a:lnTo>
                  <a:pt x="0" y="508254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4943" y="3368040"/>
            <a:ext cx="474980" cy="466090"/>
          </a:xfrm>
          <a:custGeom>
            <a:avLst/>
            <a:gdLst/>
            <a:ahLst/>
            <a:cxnLst/>
            <a:rect l="l" t="t" r="r" b="b"/>
            <a:pathLst>
              <a:path w="474979" h="466089">
                <a:moveTo>
                  <a:pt x="0" y="0"/>
                </a:moveTo>
                <a:lnTo>
                  <a:pt x="474725" y="46558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32411" y="3368040"/>
            <a:ext cx="543560" cy="495300"/>
          </a:xfrm>
          <a:custGeom>
            <a:avLst/>
            <a:gdLst/>
            <a:ahLst/>
            <a:cxnLst/>
            <a:rect l="l" t="t" r="r" b="b"/>
            <a:pathLst>
              <a:path w="543560" h="495300">
                <a:moveTo>
                  <a:pt x="543306" y="0"/>
                </a:moveTo>
                <a:lnTo>
                  <a:pt x="0" y="49530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70420" y="3368040"/>
            <a:ext cx="528955" cy="495300"/>
          </a:xfrm>
          <a:custGeom>
            <a:avLst/>
            <a:gdLst/>
            <a:ahLst/>
            <a:cxnLst/>
            <a:rect l="l" t="t" r="r" b="b"/>
            <a:pathLst>
              <a:path w="528954" h="495300">
                <a:moveTo>
                  <a:pt x="0" y="0"/>
                </a:moveTo>
                <a:lnTo>
                  <a:pt x="528827" y="49530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4533" y="2260092"/>
            <a:ext cx="561340" cy="530860"/>
          </a:xfrm>
          <a:custGeom>
            <a:avLst/>
            <a:gdLst/>
            <a:ahLst/>
            <a:cxnLst/>
            <a:rect l="l" t="t" r="r" b="b"/>
            <a:pathLst>
              <a:path w="561339" h="530860">
                <a:moveTo>
                  <a:pt x="280415" y="0"/>
                </a:moveTo>
                <a:lnTo>
                  <a:pt x="230059" y="4277"/>
                </a:lnTo>
                <a:lnTo>
                  <a:pt x="182643" y="16607"/>
                </a:lnTo>
                <a:lnTo>
                  <a:pt x="138966" y="36237"/>
                </a:lnTo>
                <a:lnTo>
                  <a:pt x="99823" y="62415"/>
                </a:lnTo>
                <a:lnTo>
                  <a:pt x="66010" y="94387"/>
                </a:lnTo>
                <a:lnTo>
                  <a:pt x="38325" y="131402"/>
                </a:lnTo>
                <a:lnTo>
                  <a:pt x="17564" y="172707"/>
                </a:lnTo>
                <a:lnTo>
                  <a:pt x="4523" y="217549"/>
                </a:lnTo>
                <a:lnTo>
                  <a:pt x="0" y="265175"/>
                </a:lnTo>
                <a:lnTo>
                  <a:pt x="4523" y="312802"/>
                </a:lnTo>
                <a:lnTo>
                  <a:pt x="17564" y="357644"/>
                </a:lnTo>
                <a:lnTo>
                  <a:pt x="38325" y="398949"/>
                </a:lnTo>
                <a:lnTo>
                  <a:pt x="66010" y="435964"/>
                </a:lnTo>
                <a:lnTo>
                  <a:pt x="99823" y="467936"/>
                </a:lnTo>
                <a:lnTo>
                  <a:pt x="138966" y="494114"/>
                </a:lnTo>
                <a:lnTo>
                  <a:pt x="182643" y="513744"/>
                </a:lnTo>
                <a:lnTo>
                  <a:pt x="230059" y="526074"/>
                </a:lnTo>
                <a:lnTo>
                  <a:pt x="280415" y="530351"/>
                </a:lnTo>
                <a:lnTo>
                  <a:pt x="330772" y="526074"/>
                </a:lnTo>
                <a:lnTo>
                  <a:pt x="378188" y="513744"/>
                </a:lnTo>
                <a:lnTo>
                  <a:pt x="421865" y="494114"/>
                </a:lnTo>
                <a:lnTo>
                  <a:pt x="461008" y="467936"/>
                </a:lnTo>
                <a:lnTo>
                  <a:pt x="494821" y="435964"/>
                </a:lnTo>
                <a:lnTo>
                  <a:pt x="522506" y="398949"/>
                </a:lnTo>
                <a:lnTo>
                  <a:pt x="543267" y="357644"/>
                </a:lnTo>
                <a:lnTo>
                  <a:pt x="556308" y="312802"/>
                </a:lnTo>
                <a:lnTo>
                  <a:pt x="560832" y="265175"/>
                </a:lnTo>
                <a:lnTo>
                  <a:pt x="556308" y="217549"/>
                </a:lnTo>
                <a:lnTo>
                  <a:pt x="543267" y="172707"/>
                </a:lnTo>
                <a:lnTo>
                  <a:pt x="522506" y="131402"/>
                </a:lnTo>
                <a:lnTo>
                  <a:pt x="494821" y="94387"/>
                </a:lnTo>
                <a:lnTo>
                  <a:pt x="461008" y="62415"/>
                </a:lnTo>
                <a:lnTo>
                  <a:pt x="421865" y="36237"/>
                </a:lnTo>
                <a:lnTo>
                  <a:pt x="378188" y="16607"/>
                </a:lnTo>
                <a:lnTo>
                  <a:pt x="330772" y="4277"/>
                </a:lnTo>
                <a:lnTo>
                  <a:pt x="280415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26513" y="236778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77169" y="2897123"/>
            <a:ext cx="560070" cy="532130"/>
          </a:xfrm>
          <a:custGeom>
            <a:avLst/>
            <a:gdLst/>
            <a:ahLst/>
            <a:cxnLst/>
            <a:rect l="l" t="t" r="r" b="b"/>
            <a:pathLst>
              <a:path w="560070" h="532129">
                <a:moveTo>
                  <a:pt x="279653" y="0"/>
                </a:moveTo>
                <a:lnTo>
                  <a:pt x="229323" y="4278"/>
                </a:lnTo>
                <a:lnTo>
                  <a:pt x="181977" y="16615"/>
                </a:lnTo>
                <a:lnTo>
                  <a:pt x="138401" y="36265"/>
                </a:lnTo>
                <a:lnTo>
                  <a:pt x="99378" y="62481"/>
                </a:lnTo>
                <a:lnTo>
                  <a:pt x="65692" y="94518"/>
                </a:lnTo>
                <a:lnTo>
                  <a:pt x="38128" y="131628"/>
                </a:lnTo>
                <a:lnTo>
                  <a:pt x="17468" y="173065"/>
                </a:lnTo>
                <a:lnTo>
                  <a:pt x="4497" y="218084"/>
                </a:lnTo>
                <a:lnTo>
                  <a:pt x="0" y="265937"/>
                </a:lnTo>
                <a:lnTo>
                  <a:pt x="4497" y="313590"/>
                </a:lnTo>
                <a:lnTo>
                  <a:pt x="17468" y="358502"/>
                </a:lnTo>
                <a:lnTo>
                  <a:pt x="38128" y="399908"/>
                </a:lnTo>
                <a:lnTo>
                  <a:pt x="65692" y="437044"/>
                </a:lnTo>
                <a:lnTo>
                  <a:pt x="99378" y="469143"/>
                </a:lnTo>
                <a:lnTo>
                  <a:pt x="138401" y="495441"/>
                </a:lnTo>
                <a:lnTo>
                  <a:pt x="181977" y="515172"/>
                </a:lnTo>
                <a:lnTo>
                  <a:pt x="229323" y="527572"/>
                </a:lnTo>
                <a:lnTo>
                  <a:pt x="279653" y="531876"/>
                </a:lnTo>
                <a:lnTo>
                  <a:pt x="330010" y="527572"/>
                </a:lnTo>
                <a:lnTo>
                  <a:pt x="377426" y="515172"/>
                </a:lnTo>
                <a:lnTo>
                  <a:pt x="421103" y="495441"/>
                </a:lnTo>
                <a:lnTo>
                  <a:pt x="460246" y="469143"/>
                </a:lnTo>
                <a:lnTo>
                  <a:pt x="494059" y="437044"/>
                </a:lnTo>
                <a:lnTo>
                  <a:pt x="521744" y="399908"/>
                </a:lnTo>
                <a:lnTo>
                  <a:pt x="542505" y="358502"/>
                </a:lnTo>
                <a:lnTo>
                  <a:pt x="555546" y="313590"/>
                </a:lnTo>
                <a:lnTo>
                  <a:pt x="560070" y="265937"/>
                </a:lnTo>
                <a:lnTo>
                  <a:pt x="555546" y="218084"/>
                </a:lnTo>
                <a:lnTo>
                  <a:pt x="542505" y="173065"/>
                </a:lnTo>
                <a:lnTo>
                  <a:pt x="521744" y="131628"/>
                </a:lnTo>
                <a:lnTo>
                  <a:pt x="494059" y="94518"/>
                </a:lnTo>
                <a:lnTo>
                  <a:pt x="460246" y="62481"/>
                </a:lnTo>
                <a:lnTo>
                  <a:pt x="421103" y="36265"/>
                </a:lnTo>
                <a:lnTo>
                  <a:pt x="377426" y="16615"/>
                </a:lnTo>
                <a:lnTo>
                  <a:pt x="330010" y="4278"/>
                </a:lnTo>
                <a:lnTo>
                  <a:pt x="279653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29055" y="299872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92659" y="2897123"/>
            <a:ext cx="561340" cy="532130"/>
          </a:xfrm>
          <a:custGeom>
            <a:avLst/>
            <a:gdLst/>
            <a:ahLst/>
            <a:cxnLst/>
            <a:rect l="l" t="t" r="r" b="b"/>
            <a:pathLst>
              <a:path w="561340" h="532129">
                <a:moveTo>
                  <a:pt x="280403" y="0"/>
                </a:moveTo>
                <a:lnTo>
                  <a:pt x="230046" y="4278"/>
                </a:lnTo>
                <a:lnTo>
                  <a:pt x="182632" y="16615"/>
                </a:lnTo>
                <a:lnTo>
                  <a:pt x="138956" y="36265"/>
                </a:lnTo>
                <a:lnTo>
                  <a:pt x="99815" y="62481"/>
                </a:lnTo>
                <a:lnTo>
                  <a:pt x="66005" y="94518"/>
                </a:lnTo>
                <a:lnTo>
                  <a:pt x="38322" y="131628"/>
                </a:lnTo>
                <a:lnTo>
                  <a:pt x="17563" y="173065"/>
                </a:lnTo>
                <a:lnTo>
                  <a:pt x="4523" y="218084"/>
                </a:lnTo>
                <a:lnTo>
                  <a:pt x="0" y="265937"/>
                </a:lnTo>
                <a:lnTo>
                  <a:pt x="4523" y="313590"/>
                </a:lnTo>
                <a:lnTo>
                  <a:pt x="17563" y="358502"/>
                </a:lnTo>
                <a:lnTo>
                  <a:pt x="38322" y="399908"/>
                </a:lnTo>
                <a:lnTo>
                  <a:pt x="66005" y="437044"/>
                </a:lnTo>
                <a:lnTo>
                  <a:pt x="99815" y="469143"/>
                </a:lnTo>
                <a:lnTo>
                  <a:pt x="138956" y="495441"/>
                </a:lnTo>
                <a:lnTo>
                  <a:pt x="182632" y="515172"/>
                </a:lnTo>
                <a:lnTo>
                  <a:pt x="230046" y="527572"/>
                </a:lnTo>
                <a:lnTo>
                  <a:pt x="280403" y="531875"/>
                </a:lnTo>
                <a:lnTo>
                  <a:pt x="330760" y="527572"/>
                </a:lnTo>
                <a:lnTo>
                  <a:pt x="378177" y="515172"/>
                </a:lnTo>
                <a:lnTo>
                  <a:pt x="421856" y="495441"/>
                </a:lnTo>
                <a:lnTo>
                  <a:pt x="461001" y="469143"/>
                </a:lnTo>
                <a:lnTo>
                  <a:pt x="494815" y="437044"/>
                </a:lnTo>
                <a:lnTo>
                  <a:pt x="522502" y="399908"/>
                </a:lnTo>
                <a:lnTo>
                  <a:pt x="543265" y="358502"/>
                </a:lnTo>
                <a:lnTo>
                  <a:pt x="556307" y="313590"/>
                </a:lnTo>
                <a:lnTo>
                  <a:pt x="560831" y="265937"/>
                </a:lnTo>
                <a:lnTo>
                  <a:pt x="556307" y="218084"/>
                </a:lnTo>
                <a:lnTo>
                  <a:pt x="543265" y="173065"/>
                </a:lnTo>
                <a:lnTo>
                  <a:pt x="522502" y="131628"/>
                </a:lnTo>
                <a:lnTo>
                  <a:pt x="494815" y="94518"/>
                </a:lnTo>
                <a:lnTo>
                  <a:pt x="461001" y="62481"/>
                </a:lnTo>
                <a:lnTo>
                  <a:pt x="421856" y="36265"/>
                </a:lnTo>
                <a:lnTo>
                  <a:pt x="378177" y="16615"/>
                </a:lnTo>
                <a:lnTo>
                  <a:pt x="330760" y="4278"/>
                </a:lnTo>
                <a:lnTo>
                  <a:pt x="280403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45307" y="299872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03561" y="3852671"/>
            <a:ext cx="561340" cy="530860"/>
          </a:xfrm>
          <a:custGeom>
            <a:avLst/>
            <a:gdLst/>
            <a:ahLst/>
            <a:cxnLst/>
            <a:rect l="l" t="t" r="r" b="b"/>
            <a:pathLst>
              <a:path w="561339" h="530860">
                <a:moveTo>
                  <a:pt x="280416" y="0"/>
                </a:moveTo>
                <a:lnTo>
                  <a:pt x="230059" y="4277"/>
                </a:lnTo>
                <a:lnTo>
                  <a:pt x="182643" y="16607"/>
                </a:lnTo>
                <a:lnTo>
                  <a:pt x="138966" y="36237"/>
                </a:lnTo>
                <a:lnTo>
                  <a:pt x="99823" y="62415"/>
                </a:lnTo>
                <a:lnTo>
                  <a:pt x="66010" y="94387"/>
                </a:lnTo>
                <a:lnTo>
                  <a:pt x="38325" y="131402"/>
                </a:lnTo>
                <a:lnTo>
                  <a:pt x="17564" y="172707"/>
                </a:lnTo>
                <a:lnTo>
                  <a:pt x="4523" y="217549"/>
                </a:lnTo>
                <a:lnTo>
                  <a:pt x="0" y="265175"/>
                </a:lnTo>
                <a:lnTo>
                  <a:pt x="4523" y="312802"/>
                </a:lnTo>
                <a:lnTo>
                  <a:pt x="17564" y="357644"/>
                </a:lnTo>
                <a:lnTo>
                  <a:pt x="38325" y="398949"/>
                </a:lnTo>
                <a:lnTo>
                  <a:pt x="66010" y="435964"/>
                </a:lnTo>
                <a:lnTo>
                  <a:pt x="99823" y="467936"/>
                </a:lnTo>
                <a:lnTo>
                  <a:pt x="138966" y="494114"/>
                </a:lnTo>
                <a:lnTo>
                  <a:pt x="182643" y="513744"/>
                </a:lnTo>
                <a:lnTo>
                  <a:pt x="230059" y="526074"/>
                </a:lnTo>
                <a:lnTo>
                  <a:pt x="280416" y="530351"/>
                </a:lnTo>
                <a:lnTo>
                  <a:pt x="330772" y="526074"/>
                </a:lnTo>
                <a:lnTo>
                  <a:pt x="378188" y="513744"/>
                </a:lnTo>
                <a:lnTo>
                  <a:pt x="421865" y="494114"/>
                </a:lnTo>
                <a:lnTo>
                  <a:pt x="461008" y="467936"/>
                </a:lnTo>
                <a:lnTo>
                  <a:pt x="494821" y="435964"/>
                </a:lnTo>
                <a:lnTo>
                  <a:pt x="522506" y="398949"/>
                </a:lnTo>
                <a:lnTo>
                  <a:pt x="543267" y="357644"/>
                </a:lnTo>
                <a:lnTo>
                  <a:pt x="556308" y="312802"/>
                </a:lnTo>
                <a:lnTo>
                  <a:pt x="560832" y="265175"/>
                </a:lnTo>
                <a:lnTo>
                  <a:pt x="556308" y="217549"/>
                </a:lnTo>
                <a:lnTo>
                  <a:pt x="543267" y="172707"/>
                </a:lnTo>
                <a:lnTo>
                  <a:pt x="522506" y="131402"/>
                </a:lnTo>
                <a:lnTo>
                  <a:pt x="494821" y="94387"/>
                </a:lnTo>
                <a:lnTo>
                  <a:pt x="461008" y="62415"/>
                </a:lnTo>
                <a:lnTo>
                  <a:pt x="421865" y="36237"/>
                </a:lnTo>
                <a:lnTo>
                  <a:pt x="378188" y="16607"/>
                </a:lnTo>
                <a:lnTo>
                  <a:pt x="330772" y="4277"/>
                </a:lnTo>
                <a:lnTo>
                  <a:pt x="280416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13359" y="39527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48491" y="3852671"/>
            <a:ext cx="560070" cy="530860"/>
          </a:xfrm>
          <a:custGeom>
            <a:avLst/>
            <a:gdLst/>
            <a:ahLst/>
            <a:cxnLst/>
            <a:rect l="l" t="t" r="r" b="b"/>
            <a:pathLst>
              <a:path w="560070" h="530860">
                <a:moveTo>
                  <a:pt x="280415" y="0"/>
                </a:moveTo>
                <a:lnTo>
                  <a:pt x="229858" y="4277"/>
                </a:lnTo>
                <a:lnTo>
                  <a:pt x="182336" y="16607"/>
                </a:lnTo>
                <a:lnTo>
                  <a:pt x="138627" y="36237"/>
                </a:lnTo>
                <a:lnTo>
                  <a:pt x="99509" y="62415"/>
                </a:lnTo>
                <a:lnTo>
                  <a:pt x="65759" y="94387"/>
                </a:lnTo>
                <a:lnTo>
                  <a:pt x="38156" y="131402"/>
                </a:lnTo>
                <a:lnTo>
                  <a:pt x="17476" y="172707"/>
                </a:lnTo>
                <a:lnTo>
                  <a:pt x="4498" y="217549"/>
                </a:lnTo>
                <a:lnTo>
                  <a:pt x="0" y="265175"/>
                </a:lnTo>
                <a:lnTo>
                  <a:pt x="4498" y="312802"/>
                </a:lnTo>
                <a:lnTo>
                  <a:pt x="17476" y="357644"/>
                </a:lnTo>
                <a:lnTo>
                  <a:pt x="38156" y="398949"/>
                </a:lnTo>
                <a:lnTo>
                  <a:pt x="65759" y="435964"/>
                </a:lnTo>
                <a:lnTo>
                  <a:pt x="99509" y="467936"/>
                </a:lnTo>
                <a:lnTo>
                  <a:pt x="138627" y="494114"/>
                </a:lnTo>
                <a:lnTo>
                  <a:pt x="182336" y="513744"/>
                </a:lnTo>
                <a:lnTo>
                  <a:pt x="229858" y="526074"/>
                </a:lnTo>
                <a:lnTo>
                  <a:pt x="280415" y="530351"/>
                </a:lnTo>
                <a:lnTo>
                  <a:pt x="330746" y="526074"/>
                </a:lnTo>
                <a:lnTo>
                  <a:pt x="378092" y="513744"/>
                </a:lnTo>
                <a:lnTo>
                  <a:pt x="421668" y="494114"/>
                </a:lnTo>
                <a:lnTo>
                  <a:pt x="460691" y="467936"/>
                </a:lnTo>
                <a:lnTo>
                  <a:pt x="494377" y="435964"/>
                </a:lnTo>
                <a:lnTo>
                  <a:pt x="521941" y="398949"/>
                </a:lnTo>
                <a:lnTo>
                  <a:pt x="542601" y="357644"/>
                </a:lnTo>
                <a:lnTo>
                  <a:pt x="555572" y="312802"/>
                </a:lnTo>
                <a:lnTo>
                  <a:pt x="560069" y="265175"/>
                </a:lnTo>
                <a:lnTo>
                  <a:pt x="555572" y="217549"/>
                </a:lnTo>
                <a:lnTo>
                  <a:pt x="542601" y="172707"/>
                </a:lnTo>
                <a:lnTo>
                  <a:pt x="521941" y="131402"/>
                </a:lnTo>
                <a:lnTo>
                  <a:pt x="494377" y="94387"/>
                </a:lnTo>
                <a:lnTo>
                  <a:pt x="460691" y="62415"/>
                </a:lnTo>
                <a:lnTo>
                  <a:pt x="421668" y="36237"/>
                </a:lnTo>
                <a:lnTo>
                  <a:pt x="378092" y="16607"/>
                </a:lnTo>
                <a:lnTo>
                  <a:pt x="330746" y="4277"/>
                </a:lnTo>
                <a:lnTo>
                  <a:pt x="280415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58289" y="39527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21337" y="3852671"/>
            <a:ext cx="561340" cy="530860"/>
          </a:xfrm>
          <a:custGeom>
            <a:avLst/>
            <a:gdLst/>
            <a:ahLst/>
            <a:cxnLst/>
            <a:rect l="l" t="t" r="r" b="b"/>
            <a:pathLst>
              <a:path w="561339" h="530860">
                <a:moveTo>
                  <a:pt x="280416" y="0"/>
                </a:moveTo>
                <a:lnTo>
                  <a:pt x="230059" y="4277"/>
                </a:lnTo>
                <a:lnTo>
                  <a:pt x="182643" y="16607"/>
                </a:lnTo>
                <a:lnTo>
                  <a:pt x="138966" y="36237"/>
                </a:lnTo>
                <a:lnTo>
                  <a:pt x="99823" y="62415"/>
                </a:lnTo>
                <a:lnTo>
                  <a:pt x="66010" y="94387"/>
                </a:lnTo>
                <a:lnTo>
                  <a:pt x="38325" y="131402"/>
                </a:lnTo>
                <a:lnTo>
                  <a:pt x="17564" y="172707"/>
                </a:lnTo>
                <a:lnTo>
                  <a:pt x="4523" y="217549"/>
                </a:lnTo>
                <a:lnTo>
                  <a:pt x="0" y="265175"/>
                </a:lnTo>
                <a:lnTo>
                  <a:pt x="4523" y="312802"/>
                </a:lnTo>
                <a:lnTo>
                  <a:pt x="17564" y="357644"/>
                </a:lnTo>
                <a:lnTo>
                  <a:pt x="38325" y="398949"/>
                </a:lnTo>
                <a:lnTo>
                  <a:pt x="66010" y="435964"/>
                </a:lnTo>
                <a:lnTo>
                  <a:pt x="99823" y="467936"/>
                </a:lnTo>
                <a:lnTo>
                  <a:pt x="138966" y="494114"/>
                </a:lnTo>
                <a:lnTo>
                  <a:pt x="182643" y="513744"/>
                </a:lnTo>
                <a:lnTo>
                  <a:pt x="230059" y="526074"/>
                </a:lnTo>
                <a:lnTo>
                  <a:pt x="280416" y="530351"/>
                </a:lnTo>
                <a:lnTo>
                  <a:pt x="330772" y="526074"/>
                </a:lnTo>
                <a:lnTo>
                  <a:pt x="378188" y="513744"/>
                </a:lnTo>
                <a:lnTo>
                  <a:pt x="421865" y="494114"/>
                </a:lnTo>
                <a:lnTo>
                  <a:pt x="461008" y="467936"/>
                </a:lnTo>
                <a:lnTo>
                  <a:pt x="494821" y="435964"/>
                </a:lnTo>
                <a:lnTo>
                  <a:pt x="522506" y="398949"/>
                </a:lnTo>
                <a:lnTo>
                  <a:pt x="543267" y="357644"/>
                </a:lnTo>
                <a:lnTo>
                  <a:pt x="556308" y="312802"/>
                </a:lnTo>
                <a:lnTo>
                  <a:pt x="560832" y="265175"/>
                </a:lnTo>
                <a:lnTo>
                  <a:pt x="556308" y="217549"/>
                </a:lnTo>
                <a:lnTo>
                  <a:pt x="543267" y="172707"/>
                </a:lnTo>
                <a:lnTo>
                  <a:pt x="522506" y="131402"/>
                </a:lnTo>
                <a:lnTo>
                  <a:pt x="494821" y="94387"/>
                </a:lnTo>
                <a:lnTo>
                  <a:pt x="461008" y="62415"/>
                </a:lnTo>
                <a:lnTo>
                  <a:pt x="421865" y="36237"/>
                </a:lnTo>
                <a:lnTo>
                  <a:pt x="378188" y="16607"/>
                </a:lnTo>
                <a:lnTo>
                  <a:pt x="330772" y="4277"/>
                </a:lnTo>
                <a:lnTo>
                  <a:pt x="280416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31135" y="39527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64743" y="3852671"/>
            <a:ext cx="560070" cy="530860"/>
          </a:xfrm>
          <a:custGeom>
            <a:avLst/>
            <a:gdLst/>
            <a:ahLst/>
            <a:cxnLst/>
            <a:rect l="l" t="t" r="r" b="b"/>
            <a:pathLst>
              <a:path w="560070" h="530860">
                <a:moveTo>
                  <a:pt x="279654" y="0"/>
                </a:moveTo>
                <a:lnTo>
                  <a:pt x="229319" y="4277"/>
                </a:lnTo>
                <a:lnTo>
                  <a:pt x="181972" y="16607"/>
                </a:lnTo>
                <a:lnTo>
                  <a:pt x="138396" y="36237"/>
                </a:lnTo>
                <a:lnTo>
                  <a:pt x="99373" y="62415"/>
                </a:lnTo>
                <a:lnTo>
                  <a:pt x="65688" y="94387"/>
                </a:lnTo>
                <a:lnTo>
                  <a:pt x="38125" y="131402"/>
                </a:lnTo>
                <a:lnTo>
                  <a:pt x="17467" y="172707"/>
                </a:lnTo>
                <a:lnTo>
                  <a:pt x="4497" y="217549"/>
                </a:lnTo>
                <a:lnTo>
                  <a:pt x="0" y="265175"/>
                </a:lnTo>
                <a:lnTo>
                  <a:pt x="4497" y="312802"/>
                </a:lnTo>
                <a:lnTo>
                  <a:pt x="17467" y="357644"/>
                </a:lnTo>
                <a:lnTo>
                  <a:pt x="38125" y="398949"/>
                </a:lnTo>
                <a:lnTo>
                  <a:pt x="65688" y="435964"/>
                </a:lnTo>
                <a:lnTo>
                  <a:pt x="99373" y="467936"/>
                </a:lnTo>
                <a:lnTo>
                  <a:pt x="138396" y="494114"/>
                </a:lnTo>
                <a:lnTo>
                  <a:pt x="181972" y="513744"/>
                </a:lnTo>
                <a:lnTo>
                  <a:pt x="229319" y="526074"/>
                </a:lnTo>
                <a:lnTo>
                  <a:pt x="279654" y="530351"/>
                </a:lnTo>
                <a:lnTo>
                  <a:pt x="330007" y="526074"/>
                </a:lnTo>
                <a:lnTo>
                  <a:pt x="377419" y="513744"/>
                </a:lnTo>
                <a:lnTo>
                  <a:pt x="421094" y="494114"/>
                </a:lnTo>
                <a:lnTo>
                  <a:pt x="460236" y="467936"/>
                </a:lnTo>
                <a:lnTo>
                  <a:pt x="494047" y="435964"/>
                </a:lnTo>
                <a:lnTo>
                  <a:pt x="521731" y="398949"/>
                </a:lnTo>
                <a:lnTo>
                  <a:pt x="542492" y="357644"/>
                </a:lnTo>
                <a:lnTo>
                  <a:pt x="555533" y="312802"/>
                </a:lnTo>
                <a:lnTo>
                  <a:pt x="560057" y="265175"/>
                </a:lnTo>
                <a:lnTo>
                  <a:pt x="555533" y="217549"/>
                </a:lnTo>
                <a:lnTo>
                  <a:pt x="542492" y="172707"/>
                </a:lnTo>
                <a:lnTo>
                  <a:pt x="521731" y="131402"/>
                </a:lnTo>
                <a:lnTo>
                  <a:pt x="494047" y="94387"/>
                </a:lnTo>
                <a:lnTo>
                  <a:pt x="460236" y="62415"/>
                </a:lnTo>
                <a:lnTo>
                  <a:pt x="421094" y="36237"/>
                </a:lnTo>
                <a:lnTo>
                  <a:pt x="377419" y="16607"/>
                </a:lnTo>
                <a:lnTo>
                  <a:pt x="330007" y="4277"/>
                </a:lnTo>
                <a:lnTo>
                  <a:pt x="279654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73779" y="39527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25787" y="4828794"/>
            <a:ext cx="561340" cy="532130"/>
          </a:xfrm>
          <a:custGeom>
            <a:avLst/>
            <a:gdLst/>
            <a:ahLst/>
            <a:cxnLst/>
            <a:rect l="l" t="t" r="r" b="b"/>
            <a:pathLst>
              <a:path w="561339" h="532129">
                <a:moveTo>
                  <a:pt x="280415" y="0"/>
                </a:moveTo>
                <a:lnTo>
                  <a:pt x="230059" y="4278"/>
                </a:lnTo>
                <a:lnTo>
                  <a:pt x="182643" y="16615"/>
                </a:lnTo>
                <a:lnTo>
                  <a:pt x="138966" y="36265"/>
                </a:lnTo>
                <a:lnTo>
                  <a:pt x="99823" y="62481"/>
                </a:lnTo>
                <a:lnTo>
                  <a:pt x="66010" y="94518"/>
                </a:lnTo>
                <a:lnTo>
                  <a:pt x="38325" y="131628"/>
                </a:lnTo>
                <a:lnTo>
                  <a:pt x="17564" y="173065"/>
                </a:lnTo>
                <a:lnTo>
                  <a:pt x="4523" y="218084"/>
                </a:lnTo>
                <a:lnTo>
                  <a:pt x="0" y="265938"/>
                </a:lnTo>
                <a:lnTo>
                  <a:pt x="4523" y="313791"/>
                </a:lnTo>
                <a:lnTo>
                  <a:pt x="17564" y="358810"/>
                </a:lnTo>
                <a:lnTo>
                  <a:pt x="38325" y="400247"/>
                </a:lnTo>
                <a:lnTo>
                  <a:pt x="66010" y="437357"/>
                </a:lnTo>
                <a:lnTo>
                  <a:pt x="99823" y="469394"/>
                </a:lnTo>
                <a:lnTo>
                  <a:pt x="138966" y="495610"/>
                </a:lnTo>
                <a:lnTo>
                  <a:pt x="182643" y="515260"/>
                </a:lnTo>
                <a:lnTo>
                  <a:pt x="230059" y="527597"/>
                </a:lnTo>
                <a:lnTo>
                  <a:pt x="280415" y="531876"/>
                </a:lnTo>
                <a:lnTo>
                  <a:pt x="330772" y="527597"/>
                </a:lnTo>
                <a:lnTo>
                  <a:pt x="378188" y="515260"/>
                </a:lnTo>
                <a:lnTo>
                  <a:pt x="421865" y="495610"/>
                </a:lnTo>
                <a:lnTo>
                  <a:pt x="461008" y="469394"/>
                </a:lnTo>
                <a:lnTo>
                  <a:pt x="494821" y="437357"/>
                </a:lnTo>
                <a:lnTo>
                  <a:pt x="522506" y="400247"/>
                </a:lnTo>
                <a:lnTo>
                  <a:pt x="543267" y="358810"/>
                </a:lnTo>
                <a:lnTo>
                  <a:pt x="556308" y="313791"/>
                </a:lnTo>
                <a:lnTo>
                  <a:pt x="560831" y="265938"/>
                </a:lnTo>
                <a:lnTo>
                  <a:pt x="556308" y="218084"/>
                </a:lnTo>
                <a:lnTo>
                  <a:pt x="543267" y="173065"/>
                </a:lnTo>
                <a:lnTo>
                  <a:pt x="522506" y="131628"/>
                </a:lnTo>
                <a:lnTo>
                  <a:pt x="494821" y="94518"/>
                </a:lnTo>
                <a:lnTo>
                  <a:pt x="461008" y="62481"/>
                </a:lnTo>
                <a:lnTo>
                  <a:pt x="421865" y="36265"/>
                </a:lnTo>
                <a:lnTo>
                  <a:pt x="378188" y="16615"/>
                </a:lnTo>
                <a:lnTo>
                  <a:pt x="330772" y="4278"/>
                </a:lnTo>
                <a:lnTo>
                  <a:pt x="280415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35585" y="493039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12933" y="4831841"/>
            <a:ext cx="561340" cy="530860"/>
          </a:xfrm>
          <a:custGeom>
            <a:avLst/>
            <a:gdLst/>
            <a:ahLst/>
            <a:cxnLst/>
            <a:rect l="l" t="t" r="r" b="b"/>
            <a:pathLst>
              <a:path w="561339" h="530860">
                <a:moveTo>
                  <a:pt x="280415" y="0"/>
                </a:moveTo>
                <a:lnTo>
                  <a:pt x="230059" y="4277"/>
                </a:lnTo>
                <a:lnTo>
                  <a:pt x="182643" y="16607"/>
                </a:lnTo>
                <a:lnTo>
                  <a:pt x="138966" y="36237"/>
                </a:lnTo>
                <a:lnTo>
                  <a:pt x="99823" y="62415"/>
                </a:lnTo>
                <a:lnTo>
                  <a:pt x="66010" y="94387"/>
                </a:lnTo>
                <a:lnTo>
                  <a:pt x="38325" y="131402"/>
                </a:lnTo>
                <a:lnTo>
                  <a:pt x="17564" y="172707"/>
                </a:lnTo>
                <a:lnTo>
                  <a:pt x="4523" y="217549"/>
                </a:lnTo>
                <a:lnTo>
                  <a:pt x="0" y="265175"/>
                </a:lnTo>
                <a:lnTo>
                  <a:pt x="4523" y="312802"/>
                </a:lnTo>
                <a:lnTo>
                  <a:pt x="17564" y="357644"/>
                </a:lnTo>
                <a:lnTo>
                  <a:pt x="38325" y="398949"/>
                </a:lnTo>
                <a:lnTo>
                  <a:pt x="66010" y="435964"/>
                </a:lnTo>
                <a:lnTo>
                  <a:pt x="99823" y="467936"/>
                </a:lnTo>
                <a:lnTo>
                  <a:pt x="138966" y="494114"/>
                </a:lnTo>
                <a:lnTo>
                  <a:pt x="182643" y="513744"/>
                </a:lnTo>
                <a:lnTo>
                  <a:pt x="230059" y="526074"/>
                </a:lnTo>
                <a:lnTo>
                  <a:pt x="280415" y="530352"/>
                </a:lnTo>
                <a:lnTo>
                  <a:pt x="330772" y="526074"/>
                </a:lnTo>
                <a:lnTo>
                  <a:pt x="378188" y="513744"/>
                </a:lnTo>
                <a:lnTo>
                  <a:pt x="421865" y="494114"/>
                </a:lnTo>
                <a:lnTo>
                  <a:pt x="461008" y="467936"/>
                </a:lnTo>
                <a:lnTo>
                  <a:pt x="494821" y="435964"/>
                </a:lnTo>
                <a:lnTo>
                  <a:pt x="522506" y="398949"/>
                </a:lnTo>
                <a:lnTo>
                  <a:pt x="543267" y="357644"/>
                </a:lnTo>
                <a:lnTo>
                  <a:pt x="556308" y="312802"/>
                </a:lnTo>
                <a:lnTo>
                  <a:pt x="560832" y="265175"/>
                </a:lnTo>
                <a:lnTo>
                  <a:pt x="556308" y="217549"/>
                </a:lnTo>
                <a:lnTo>
                  <a:pt x="543267" y="172707"/>
                </a:lnTo>
                <a:lnTo>
                  <a:pt x="522506" y="131402"/>
                </a:lnTo>
                <a:lnTo>
                  <a:pt x="494821" y="94387"/>
                </a:lnTo>
                <a:lnTo>
                  <a:pt x="461008" y="62415"/>
                </a:lnTo>
                <a:lnTo>
                  <a:pt x="421865" y="36237"/>
                </a:lnTo>
                <a:lnTo>
                  <a:pt x="378188" y="16607"/>
                </a:lnTo>
                <a:lnTo>
                  <a:pt x="330772" y="4277"/>
                </a:lnTo>
                <a:lnTo>
                  <a:pt x="280415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022731" y="49319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06937" y="4828794"/>
            <a:ext cx="561340" cy="532130"/>
          </a:xfrm>
          <a:custGeom>
            <a:avLst/>
            <a:gdLst/>
            <a:ahLst/>
            <a:cxnLst/>
            <a:rect l="l" t="t" r="r" b="b"/>
            <a:pathLst>
              <a:path w="561339" h="532129">
                <a:moveTo>
                  <a:pt x="280416" y="0"/>
                </a:moveTo>
                <a:lnTo>
                  <a:pt x="230059" y="4278"/>
                </a:lnTo>
                <a:lnTo>
                  <a:pt x="182643" y="16615"/>
                </a:lnTo>
                <a:lnTo>
                  <a:pt x="138966" y="36265"/>
                </a:lnTo>
                <a:lnTo>
                  <a:pt x="99823" y="62481"/>
                </a:lnTo>
                <a:lnTo>
                  <a:pt x="66010" y="94518"/>
                </a:lnTo>
                <a:lnTo>
                  <a:pt x="38325" y="131628"/>
                </a:lnTo>
                <a:lnTo>
                  <a:pt x="17564" y="173065"/>
                </a:lnTo>
                <a:lnTo>
                  <a:pt x="4523" y="218084"/>
                </a:lnTo>
                <a:lnTo>
                  <a:pt x="0" y="265938"/>
                </a:lnTo>
                <a:lnTo>
                  <a:pt x="4523" y="313791"/>
                </a:lnTo>
                <a:lnTo>
                  <a:pt x="17564" y="358810"/>
                </a:lnTo>
                <a:lnTo>
                  <a:pt x="38325" y="400247"/>
                </a:lnTo>
                <a:lnTo>
                  <a:pt x="66010" y="437357"/>
                </a:lnTo>
                <a:lnTo>
                  <a:pt x="99823" y="469394"/>
                </a:lnTo>
                <a:lnTo>
                  <a:pt x="138966" y="495610"/>
                </a:lnTo>
                <a:lnTo>
                  <a:pt x="182643" y="515260"/>
                </a:lnTo>
                <a:lnTo>
                  <a:pt x="230059" y="527597"/>
                </a:lnTo>
                <a:lnTo>
                  <a:pt x="280416" y="531876"/>
                </a:lnTo>
                <a:lnTo>
                  <a:pt x="330772" y="527597"/>
                </a:lnTo>
                <a:lnTo>
                  <a:pt x="378188" y="515260"/>
                </a:lnTo>
                <a:lnTo>
                  <a:pt x="421865" y="495610"/>
                </a:lnTo>
                <a:lnTo>
                  <a:pt x="461008" y="469394"/>
                </a:lnTo>
                <a:lnTo>
                  <a:pt x="494821" y="437357"/>
                </a:lnTo>
                <a:lnTo>
                  <a:pt x="522506" y="400247"/>
                </a:lnTo>
                <a:lnTo>
                  <a:pt x="543267" y="358810"/>
                </a:lnTo>
                <a:lnTo>
                  <a:pt x="556308" y="313791"/>
                </a:lnTo>
                <a:lnTo>
                  <a:pt x="560832" y="265938"/>
                </a:lnTo>
                <a:lnTo>
                  <a:pt x="556308" y="218084"/>
                </a:lnTo>
                <a:lnTo>
                  <a:pt x="543267" y="173065"/>
                </a:lnTo>
                <a:lnTo>
                  <a:pt x="522506" y="131628"/>
                </a:lnTo>
                <a:lnTo>
                  <a:pt x="494821" y="94518"/>
                </a:lnTo>
                <a:lnTo>
                  <a:pt x="461008" y="62481"/>
                </a:lnTo>
                <a:lnTo>
                  <a:pt x="421865" y="36265"/>
                </a:lnTo>
                <a:lnTo>
                  <a:pt x="378188" y="16615"/>
                </a:lnTo>
                <a:lnTo>
                  <a:pt x="330772" y="4278"/>
                </a:lnTo>
                <a:lnTo>
                  <a:pt x="280416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25987" y="4786121"/>
            <a:ext cx="576580" cy="57658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R="45085" algn="ctr">
              <a:lnSpc>
                <a:spcPct val="100000"/>
              </a:lnSpc>
              <a:spcBef>
                <a:spcPts val="123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48291" y="4363973"/>
            <a:ext cx="338455" cy="464820"/>
          </a:xfrm>
          <a:custGeom>
            <a:avLst/>
            <a:gdLst/>
            <a:ahLst/>
            <a:cxnLst/>
            <a:rect l="l" t="t" r="r" b="b"/>
            <a:pathLst>
              <a:path w="338454" h="464820">
                <a:moveTo>
                  <a:pt x="338327" y="0"/>
                </a:moveTo>
                <a:lnTo>
                  <a:pt x="0" y="46482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02087" y="4400550"/>
            <a:ext cx="135255" cy="428625"/>
          </a:xfrm>
          <a:custGeom>
            <a:avLst/>
            <a:gdLst/>
            <a:ahLst/>
            <a:cxnLst/>
            <a:rect l="l" t="t" r="r" b="b"/>
            <a:pathLst>
              <a:path w="135254" h="428625">
                <a:moveTo>
                  <a:pt x="0" y="0"/>
                </a:moveTo>
                <a:lnTo>
                  <a:pt x="134874" y="428244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29441" y="4400550"/>
            <a:ext cx="226060" cy="428625"/>
          </a:xfrm>
          <a:custGeom>
            <a:avLst/>
            <a:gdLst/>
            <a:ahLst/>
            <a:cxnLst/>
            <a:rect l="l" t="t" r="r" b="b"/>
            <a:pathLst>
              <a:path w="226060" h="428625">
                <a:moveTo>
                  <a:pt x="225551" y="0"/>
                </a:moveTo>
                <a:lnTo>
                  <a:pt x="0" y="428244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49957" y="1856486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4" name="object 34"/>
          <p:cNvSpPr txBox="1"/>
          <p:nvPr/>
        </p:nvSpPr>
        <p:spPr>
          <a:xfrm>
            <a:off x="4319912" y="2497320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64999" y="2497320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42485" y="3542018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10926" y="3542018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74067" y="3542018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42508" y="3542018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77090" y="4505951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24586" y="4505951"/>
            <a:ext cx="2063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1</a:t>
            </a:r>
            <a:r>
              <a:rPr sz="1400" spc="-5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39545" y="4597400"/>
            <a:ext cx="81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solidFill>
                  <a:srgbClr val="D34817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3379863" y="6152896"/>
          <a:ext cx="4627877" cy="498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3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3099187" y="5658104"/>
            <a:ext cx="4805045" cy="88519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1320"/>
              </a:spcBef>
              <a:tabLst>
                <a:tab pos="878840" algn="l"/>
                <a:tab pos="1347470" algn="l"/>
                <a:tab pos="1813560" algn="l"/>
                <a:tab pos="2280920" algn="l"/>
                <a:tab pos="2748915" algn="l"/>
                <a:tab pos="3217545" algn="l"/>
                <a:tab pos="3683635" algn="l"/>
                <a:tab pos="4150995" algn="l"/>
                <a:tab pos="4559935" algn="l"/>
              </a:tabLst>
            </a:pPr>
            <a:r>
              <a:rPr sz="1800" dirty="0">
                <a:latin typeface="Calibri"/>
                <a:cs typeface="Calibri"/>
              </a:rPr>
              <a:t>1	2	3	4	5	6	7	8	9	</a:t>
            </a: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2359" y="1104900"/>
            <a:ext cx="389890" cy="222250"/>
          </a:xfrm>
          <a:custGeom>
            <a:avLst/>
            <a:gdLst/>
            <a:ahLst/>
            <a:cxnLst/>
            <a:rect l="l" t="t" r="r" b="b"/>
            <a:pathLst>
              <a:path w="389889" h="222250">
                <a:moveTo>
                  <a:pt x="309372" y="0"/>
                </a:moveTo>
                <a:lnTo>
                  <a:pt x="309372" y="55625"/>
                </a:lnTo>
                <a:lnTo>
                  <a:pt x="0" y="55625"/>
                </a:lnTo>
                <a:lnTo>
                  <a:pt x="0" y="166115"/>
                </a:lnTo>
                <a:lnTo>
                  <a:pt x="309372" y="166115"/>
                </a:lnTo>
                <a:lnTo>
                  <a:pt x="309372" y="221741"/>
                </a:lnTo>
                <a:lnTo>
                  <a:pt x="389382" y="110489"/>
                </a:lnTo>
                <a:lnTo>
                  <a:pt x="30937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18467" y="537972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344424" y="179831"/>
                </a:move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7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8"/>
                </a:lnTo>
                <a:lnTo>
                  <a:pt x="338282" y="227869"/>
                </a:lnTo>
                <a:lnTo>
                  <a:pt x="344424" y="179831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8467" y="537972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7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34191" y="1031747"/>
            <a:ext cx="342900" cy="360680"/>
          </a:xfrm>
          <a:custGeom>
            <a:avLst/>
            <a:gdLst/>
            <a:ahLst/>
            <a:cxnLst/>
            <a:rect l="l" t="t" r="r" b="b"/>
            <a:pathLst>
              <a:path w="342900" h="360680">
                <a:moveTo>
                  <a:pt x="171450" y="0"/>
                </a:moveTo>
                <a:lnTo>
                  <a:pt x="125941" y="6441"/>
                </a:lnTo>
                <a:lnTo>
                  <a:pt x="85005" y="24609"/>
                </a:lnTo>
                <a:lnTo>
                  <a:pt x="50291" y="52768"/>
                </a:lnTo>
                <a:lnTo>
                  <a:pt x="23452" y="89182"/>
                </a:lnTo>
                <a:lnTo>
                  <a:pt x="6138" y="132115"/>
                </a:lnTo>
                <a:lnTo>
                  <a:pt x="0" y="179831"/>
                </a:lnTo>
                <a:lnTo>
                  <a:pt x="6138" y="227869"/>
                </a:lnTo>
                <a:lnTo>
                  <a:pt x="23452" y="271017"/>
                </a:lnTo>
                <a:lnTo>
                  <a:pt x="50292" y="307562"/>
                </a:lnTo>
                <a:lnTo>
                  <a:pt x="85005" y="335787"/>
                </a:lnTo>
                <a:lnTo>
                  <a:pt x="125941" y="353980"/>
                </a:lnTo>
                <a:lnTo>
                  <a:pt x="171450" y="360425"/>
                </a:lnTo>
                <a:lnTo>
                  <a:pt x="216958" y="353980"/>
                </a:lnTo>
                <a:lnTo>
                  <a:pt x="257894" y="335787"/>
                </a:lnTo>
                <a:lnTo>
                  <a:pt x="292608" y="307562"/>
                </a:lnTo>
                <a:lnTo>
                  <a:pt x="319447" y="271017"/>
                </a:lnTo>
                <a:lnTo>
                  <a:pt x="336761" y="227869"/>
                </a:lnTo>
                <a:lnTo>
                  <a:pt x="342900" y="179831"/>
                </a:lnTo>
                <a:lnTo>
                  <a:pt x="336761" y="132115"/>
                </a:lnTo>
                <a:lnTo>
                  <a:pt x="319447" y="89182"/>
                </a:lnTo>
                <a:lnTo>
                  <a:pt x="292607" y="52768"/>
                </a:lnTo>
                <a:lnTo>
                  <a:pt x="257894" y="24609"/>
                </a:lnTo>
                <a:lnTo>
                  <a:pt x="216958" y="6441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6365" y="1031747"/>
            <a:ext cx="346075" cy="360680"/>
          </a:xfrm>
          <a:custGeom>
            <a:avLst/>
            <a:gdLst/>
            <a:ahLst/>
            <a:cxnLst/>
            <a:rect l="l" t="t" r="r" b="b"/>
            <a:pathLst>
              <a:path w="346075" h="360680">
                <a:moveTo>
                  <a:pt x="172961" y="0"/>
                </a:moveTo>
                <a:lnTo>
                  <a:pt x="127080" y="6441"/>
                </a:lnTo>
                <a:lnTo>
                  <a:pt x="85791" y="24609"/>
                </a:lnTo>
                <a:lnTo>
                  <a:pt x="50766" y="52768"/>
                </a:lnTo>
                <a:lnTo>
                  <a:pt x="23677" y="89182"/>
                </a:lnTo>
                <a:lnTo>
                  <a:pt x="6198" y="132115"/>
                </a:lnTo>
                <a:lnTo>
                  <a:pt x="0" y="179831"/>
                </a:lnTo>
                <a:lnTo>
                  <a:pt x="6198" y="227869"/>
                </a:lnTo>
                <a:lnTo>
                  <a:pt x="23677" y="271017"/>
                </a:lnTo>
                <a:lnTo>
                  <a:pt x="50766" y="307562"/>
                </a:lnTo>
                <a:lnTo>
                  <a:pt x="85791" y="335787"/>
                </a:lnTo>
                <a:lnTo>
                  <a:pt x="127080" y="353980"/>
                </a:lnTo>
                <a:lnTo>
                  <a:pt x="172961" y="360425"/>
                </a:lnTo>
                <a:lnTo>
                  <a:pt x="218847" y="353980"/>
                </a:lnTo>
                <a:lnTo>
                  <a:pt x="260139" y="335787"/>
                </a:lnTo>
                <a:lnTo>
                  <a:pt x="295167" y="307562"/>
                </a:lnTo>
                <a:lnTo>
                  <a:pt x="322256" y="271017"/>
                </a:lnTo>
                <a:lnTo>
                  <a:pt x="339736" y="227869"/>
                </a:lnTo>
                <a:lnTo>
                  <a:pt x="345935" y="179831"/>
                </a:lnTo>
                <a:lnTo>
                  <a:pt x="339736" y="132115"/>
                </a:lnTo>
                <a:lnTo>
                  <a:pt x="322256" y="89182"/>
                </a:lnTo>
                <a:lnTo>
                  <a:pt x="295167" y="52768"/>
                </a:lnTo>
                <a:lnTo>
                  <a:pt x="260139" y="24609"/>
                </a:lnTo>
                <a:lnTo>
                  <a:pt x="218847" y="6441"/>
                </a:lnTo>
                <a:lnTo>
                  <a:pt x="17296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84611" y="1527047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70"/>
                </a:lnTo>
                <a:lnTo>
                  <a:pt x="6198" y="226786"/>
                </a:lnTo>
                <a:lnTo>
                  <a:pt x="23678" y="269719"/>
                </a:lnTo>
                <a:lnTo>
                  <a:pt x="50768" y="306133"/>
                </a:lnTo>
                <a:lnTo>
                  <a:pt x="85795" y="334292"/>
                </a:lnTo>
                <a:lnTo>
                  <a:pt x="127088" y="352460"/>
                </a:lnTo>
                <a:lnTo>
                  <a:pt x="172974" y="358902"/>
                </a:lnTo>
                <a:lnTo>
                  <a:pt x="219124" y="352460"/>
                </a:lnTo>
                <a:lnTo>
                  <a:pt x="260491" y="334292"/>
                </a:lnTo>
                <a:lnTo>
                  <a:pt x="295465" y="306133"/>
                </a:lnTo>
                <a:lnTo>
                  <a:pt x="322438" y="269719"/>
                </a:lnTo>
                <a:lnTo>
                  <a:pt x="339802" y="226786"/>
                </a:lnTo>
                <a:lnTo>
                  <a:pt x="345948" y="179070"/>
                </a:lnTo>
                <a:lnTo>
                  <a:pt x="339802" y="131409"/>
                </a:lnTo>
                <a:lnTo>
                  <a:pt x="322438" y="88617"/>
                </a:lnTo>
                <a:lnTo>
                  <a:pt x="295465" y="52387"/>
                </a:lnTo>
                <a:lnTo>
                  <a:pt x="260491" y="24412"/>
                </a:lnTo>
                <a:lnTo>
                  <a:pt x="219124" y="6385"/>
                </a:lnTo>
                <a:lnTo>
                  <a:pt x="172974" y="0"/>
                </a:lnTo>
                <a:close/>
              </a:path>
            </a:pathLst>
          </a:custGeom>
          <a:ln w="28574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7111" y="1527047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171450" y="0"/>
                </a:moveTo>
                <a:lnTo>
                  <a:pt x="125941" y="6385"/>
                </a:lnTo>
                <a:lnTo>
                  <a:pt x="85005" y="24412"/>
                </a:lnTo>
                <a:lnTo>
                  <a:pt x="50291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70"/>
                </a:lnTo>
                <a:lnTo>
                  <a:pt x="6138" y="226786"/>
                </a:lnTo>
                <a:lnTo>
                  <a:pt x="23452" y="269719"/>
                </a:lnTo>
                <a:lnTo>
                  <a:pt x="50292" y="306133"/>
                </a:lnTo>
                <a:lnTo>
                  <a:pt x="85005" y="334292"/>
                </a:lnTo>
                <a:lnTo>
                  <a:pt x="125941" y="352460"/>
                </a:lnTo>
                <a:lnTo>
                  <a:pt x="171450" y="358902"/>
                </a:lnTo>
                <a:lnTo>
                  <a:pt x="216958" y="352460"/>
                </a:lnTo>
                <a:lnTo>
                  <a:pt x="257894" y="334292"/>
                </a:lnTo>
                <a:lnTo>
                  <a:pt x="292608" y="306133"/>
                </a:lnTo>
                <a:lnTo>
                  <a:pt x="319447" y="269719"/>
                </a:lnTo>
                <a:lnTo>
                  <a:pt x="336761" y="226786"/>
                </a:lnTo>
                <a:lnTo>
                  <a:pt x="342900" y="179070"/>
                </a:lnTo>
                <a:lnTo>
                  <a:pt x="336761" y="131409"/>
                </a:lnTo>
                <a:lnTo>
                  <a:pt x="319447" y="88617"/>
                </a:lnTo>
                <a:lnTo>
                  <a:pt x="292607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5641" y="860297"/>
            <a:ext cx="563245" cy="157480"/>
          </a:xfrm>
          <a:custGeom>
            <a:avLst/>
            <a:gdLst/>
            <a:ahLst/>
            <a:cxnLst/>
            <a:rect l="l" t="t" r="r" b="b"/>
            <a:pathLst>
              <a:path w="563245" h="157480">
                <a:moveTo>
                  <a:pt x="563117" y="0"/>
                </a:moveTo>
                <a:lnTo>
                  <a:pt x="0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1837" y="860297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10" h="157480">
                <a:moveTo>
                  <a:pt x="0" y="0"/>
                </a:moveTo>
                <a:lnTo>
                  <a:pt x="587489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7585" y="1354074"/>
            <a:ext cx="327025" cy="158750"/>
          </a:xfrm>
          <a:custGeom>
            <a:avLst/>
            <a:gdLst/>
            <a:ahLst/>
            <a:cxnLst/>
            <a:rect l="l" t="t" r="r" b="b"/>
            <a:pathLst>
              <a:path w="327025" h="158750">
                <a:moveTo>
                  <a:pt x="326898" y="0"/>
                </a:moveTo>
                <a:lnTo>
                  <a:pt x="0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6037" y="1354074"/>
            <a:ext cx="382905" cy="158750"/>
          </a:xfrm>
          <a:custGeom>
            <a:avLst/>
            <a:gdLst/>
            <a:ahLst/>
            <a:cxnLst/>
            <a:rect l="l" t="t" r="r" b="b"/>
            <a:pathLst>
              <a:path w="382904" h="158750">
                <a:moveTo>
                  <a:pt x="0" y="0"/>
                </a:moveTo>
                <a:lnTo>
                  <a:pt x="382524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10135" y="1534667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1"/>
                </a:lnTo>
                <a:lnTo>
                  <a:pt x="6198" y="227492"/>
                </a:lnTo>
                <a:lnTo>
                  <a:pt x="23678" y="270284"/>
                </a:lnTo>
                <a:lnTo>
                  <a:pt x="50768" y="306514"/>
                </a:lnTo>
                <a:lnTo>
                  <a:pt x="85795" y="334489"/>
                </a:lnTo>
                <a:lnTo>
                  <a:pt x="127088" y="352516"/>
                </a:lnTo>
                <a:lnTo>
                  <a:pt x="172974" y="358901"/>
                </a:lnTo>
                <a:lnTo>
                  <a:pt x="219124" y="352516"/>
                </a:lnTo>
                <a:lnTo>
                  <a:pt x="260491" y="334489"/>
                </a:lnTo>
                <a:lnTo>
                  <a:pt x="295465" y="306514"/>
                </a:lnTo>
                <a:lnTo>
                  <a:pt x="322438" y="270284"/>
                </a:lnTo>
                <a:lnTo>
                  <a:pt x="339802" y="227492"/>
                </a:lnTo>
                <a:lnTo>
                  <a:pt x="345948" y="179831"/>
                </a:lnTo>
                <a:lnTo>
                  <a:pt x="339802" y="132115"/>
                </a:lnTo>
                <a:lnTo>
                  <a:pt x="322438" y="89182"/>
                </a:lnTo>
                <a:lnTo>
                  <a:pt x="295465" y="52768"/>
                </a:lnTo>
                <a:lnTo>
                  <a:pt x="260491" y="24609"/>
                </a:lnTo>
                <a:lnTo>
                  <a:pt x="219124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8117" y="1527047"/>
            <a:ext cx="344805" cy="359410"/>
          </a:xfrm>
          <a:custGeom>
            <a:avLst/>
            <a:gdLst/>
            <a:ahLst/>
            <a:cxnLst/>
            <a:rect l="l" t="t" r="r" b="b"/>
            <a:pathLst>
              <a:path w="344804" h="359410">
                <a:moveTo>
                  <a:pt x="172212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70"/>
                </a:lnTo>
                <a:lnTo>
                  <a:pt x="6141" y="226786"/>
                </a:lnTo>
                <a:lnTo>
                  <a:pt x="23480" y="269719"/>
                </a:lnTo>
                <a:lnTo>
                  <a:pt x="50387" y="306133"/>
                </a:lnTo>
                <a:lnTo>
                  <a:pt x="85231" y="334292"/>
                </a:lnTo>
                <a:lnTo>
                  <a:pt x="126382" y="352460"/>
                </a:lnTo>
                <a:lnTo>
                  <a:pt x="172212" y="358902"/>
                </a:lnTo>
                <a:lnTo>
                  <a:pt x="218041" y="352460"/>
                </a:lnTo>
                <a:lnTo>
                  <a:pt x="259192" y="334292"/>
                </a:lnTo>
                <a:lnTo>
                  <a:pt x="294036" y="306133"/>
                </a:lnTo>
                <a:lnTo>
                  <a:pt x="320943" y="269719"/>
                </a:lnTo>
                <a:lnTo>
                  <a:pt x="338282" y="226786"/>
                </a:lnTo>
                <a:lnTo>
                  <a:pt x="344423" y="179070"/>
                </a:lnTo>
                <a:lnTo>
                  <a:pt x="338282" y="131409"/>
                </a:lnTo>
                <a:lnTo>
                  <a:pt x="320943" y="88617"/>
                </a:lnTo>
                <a:lnTo>
                  <a:pt x="294036" y="52387"/>
                </a:lnTo>
                <a:lnTo>
                  <a:pt x="259192" y="24412"/>
                </a:lnTo>
                <a:lnTo>
                  <a:pt x="218041" y="6385"/>
                </a:lnTo>
                <a:lnTo>
                  <a:pt x="172212" y="0"/>
                </a:lnTo>
                <a:close/>
              </a:path>
            </a:pathLst>
          </a:custGeom>
          <a:ln w="28574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1259" y="1354074"/>
            <a:ext cx="180340" cy="158750"/>
          </a:xfrm>
          <a:custGeom>
            <a:avLst/>
            <a:gdLst/>
            <a:ahLst/>
            <a:cxnLst/>
            <a:rect l="l" t="t" r="r" b="b"/>
            <a:pathLst>
              <a:path w="180340" h="158750">
                <a:moveTo>
                  <a:pt x="179831" y="15849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11815" y="212217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01019" y="212217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7776" y="353984"/>
                </a:lnTo>
                <a:lnTo>
                  <a:pt x="258854" y="335816"/>
                </a:lnTo>
                <a:lnTo>
                  <a:pt x="293750" y="307657"/>
                </a:lnTo>
                <a:lnTo>
                  <a:pt x="320773" y="271243"/>
                </a:lnTo>
                <a:lnTo>
                  <a:pt x="338229" y="228310"/>
                </a:lnTo>
                <a:lnTo>
                  <a:pt x="344424" y="180594"/>
                </a:lnTo>
                <a:lnTo>
                  <a:pt x="338229" y="132556"/>
                </a:lnTo>
                <a:lnTo>
                  <a:pt x="320773" y="89407"/>
                </a:lnTo>
                <a:lnTo>
                  <a:pt x="293750" y="52863"/>
                </a:lnTo>
                <a:lnTo>
                  <a:pt x="258854" y="24637"/>
                </a:lnTo>
                <a:lnTo>
                  <a:pt x="217776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03939" y="2123694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344423" y="180594"/>
                </a:move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3" y="18059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03939" y="2123694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3" y="180594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76913" y="1847850"/>
            <a:ext cx="111760" cy="261620"/>
          </a:xfrm>
          <a:custGeom>
            <a:avLst/>
            <a:gdLst/>
            <a:ahLst/>
            <a:cxnLst/>
            <a:rect l="l" t="t" r="r" b="b"/>
            <a:pathLst>
              <a:path w="111760" h="261619">
                <a:moveTo>
                  <a:pt x="0" y="261365"/>
                </a:moveTo>
                <a:lnTo>
                  <a:pt x="111252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3109" y="1354074"/>
            <a:ext cx="194310" cy="166370"/>
          </a:xfrm>
          <a:custGeom>
            <a:avLst/>
            <a:gdLst/>
            <a:ahLst/>
            <a:cxnLst/>
            <a:rect l="l" t="t" r="r" b="b"/>
            <a:pathLst>
              <a:path w="194310" h="166369">
                <a:moveTo>
                  <a:pt x="0" y="166115"/>
                </a:moveTo>
                <a:lnTo>
                  <a:pt x="19431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84789" y="1847850"/>
            <a:ext cx="151130" cy="260350"/>
          </a:xfrm>
          <a:custGeom>
            <a:avLst/>
            <a:gdLst/>
            <a:ahLst/>
            <a:cxnLst/>
            <a:rect l="l" t="t" r="r" b="b"/>
            <a:pathLst>
              <a:path w="151129" h="260350">
                <a:moveTo>
                  <a:pt x="0" y="259841"/>
                </a:moveTo>
                <a:lnTo>
                  <a:pt x="150875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80267" y="1847850"/>
            <a:ext cx="93980" cy="260350"/>
          </a:xfrm>
          <a:custGeom>
            <a:avLst/>
            <a:gdLst/>
            <a:ahLst/>
            <a:cxnLst/>
            <a:rect l="l" t="t" r="r" b="b"/>
            <a:pathLst>
              <a:path w="93979" h="260350">
                <a:moveTo>
                  <a:pt x="93725" y="25984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59227" y="2933915"/>
            <a:ext cx="1090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Initial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heap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43035" y="537972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80">
                <a:moveTo>
                  <a:pt x="172211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7"/>
                </a:lnTo>
                <a:lnTo>
                  <a:pt x="126382" y="353980"/>
                </a:lnTo>
                <a:lnTo>
                  <a:pt x="172211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3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8759" y="1031747"/>
            <a:ext cx="342900" cy="360680"/>
          </a:xfrm>
          <a:custGeom>
            <a:avLst/>
            <a:gdLst/>
            <a:ahLst/>
            <a:cxnLst/>
            <a:rect l="l" t="t" r="r" b="b"/>
            <a:pathLst>
              <a:path w="342900" h="360680">
                <a:moveTo>
                  <a:pt x="171450" y="0"/>
                </a:moveTo>
                <a:lnTo>
                  <a:pt x="125941" y="6441"/>
                </a:lnTo>
                <a:lnTo>
                  <a:pt x="85005" y="24609"/>
                </a:lnTo>
                <a:lnTo>
                  <a:pt x="50292" y="52768"/>
                </a:lnTo>
                <a:lnTo>
                  <a:pt x="23452" y="89182"/>
                </a:lnTo>
                <a:lnTo>
                  <a:pt x="6138" y="132115"/>
                </a:lnTo>
                <a:lnTo>
                  <a:pt x="0" y="179831"/>
                </a:lnTo>
                <a:lnTo>
                  <a:pt x="6138" y="227869"/>
                </a:lnTo>
                <a:lnTo>
                  <a:pt x="23452" y="271017"/>
                </a:lnTo>
                <a:lnTo>
                  <a:pt x="50292" y="307562"/>
                </a:lnTo>
                <a:lnTo>
                  <a:pt x="85005" y="335787"/>
                </a:lnTo>
                <a:lnTo>
                  <a:pt x="125941" y="353980"/>
                </a:lnTo>
                <a:lnTo>
                  <a:pt x="171450" y="360425"/>
                </a:lnTo>
                <a:lnTo>
                  <a:pt x="217222" y="353980"/>
                </a:lnTo>
                <a:lnTo>
                  <a:pt x="258233" y="335787"/>
                </a:lnTo>
                <a:lnTo>
                  <a:pt x="292893" y="307562"/>
                </a:lnTo>
                <a:lnTo>
                  <a:pt x="319616" y="271017"/>
                </a:lnTo>
                <a:lnTo>
                  <a:pt x="336814" y="227869"/>
                </a:lnTo>
                <a:lnTo>
                  <a:pt x="342900" y="179831"/>
                </a:lnTo>
                <a:lnTo>
                  <a:pt x="336814" y="132115"/>
                </a:lnTo>
                <a:lnTo>
                  <a:pt x="319616" y="89182"/>
                </a:lnTo>
                <a:lnTo>
                  <a:pt x="292893" y="52768"/>
                </a:lnTo>
                <a:lnTo>
                  <a:pt x="258233" y="24609"/>
                </a:lnTo>
                <a:lnTo>
                  <a:pt x="217222" y="6441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0933" y="1031747"/>
            <a:ext cx="346710" cy="360680"/>
          </a:xfrm>
          <a:custGeom>
            <a:avLst/>
            <a:gdLst/>
            <a:ahLst/>
            <a:cxnLst/>
            <a:rect l="l" t="t" r="r" b="b"/>
            <a:pathLst>
              <a:path w="346710" h="360680">
                <a:moveTo>
                  <a:pt x="173736" y="0"/>
                </a:moveTo>
                <a:lnTo>
                  <a:pt x="127529" y="6441"/>
                </a:lnTo>
                <a:lnTo>
                  <a:pt x="86021" y="24609"/>
                </a:lnTo>
                <a:lnTo>
                  <a:pt x="50863" y="52768"/>
                </a:lnTo>
                <a:lnTo>
                  <a:pt x="23706" y="89182"/>
                </a:lnTo>
                <a:lnTo>
                  <a:pt x="6201" y="132115"/>
                </a:lnTo>
                <a:lnTo>
                  <a:pt x="0" y="179831"/>
                </a:lnTo>
                <a:lnTo>
                  <a:pt x="6201" y="227869"/>
                </a:lnTo>
                <a:lnTo>
                  <a:pt x="23706" y="271017"/>
                </a:lnTo>
                <a:lnTo>
                  <a:pt x="50863" y="307562"/>
                </a:lnTo>
                <a:lnTo>
                  <a:pt x="86021" y="335787"/>
                </a:lnTo>
                <a:lnTo>
                  <a:pt x="127529" y="353980"/>
                </a:lnTo>
                <a:lnTo>
                  <a:pt x="173736" y="360425"/>
                </a:lnTo>
                <a:lnTo>
                  <a:pt x="219621" y="353980"/>
                </a:lnTo>
                <a:lnTo>
                  <a:pt x="260914" y="335787"/>
                </a:lnTo>
                <a:lnTo>
                  <a:pt x="295941" y="307562"/>
                </a:lnTo>
                <a:lnTo>
                  <a:pt x="323031" y="271017"/>
                </a:lnTo>
                <a:lnTo>
                  <a:pt x="340511" y="227869"/>
                </a:lnTo>
                <a:lnTo>
                  <a:pt x="346710" y="179831"/>
                </a:lnTo>
                <a:lnTo>
                  <a:pt x="340511" y="132115"/>
                </a:lnTo>
                <a:lnTo>
                  <a:pt x="323031" y="89182"/>
                </a:lnTo>
                <a:lnTo>
                  <a:pt x="295941" y="52768"/>
                </a:lnTo>
                <a:lnTo>
                  <a:pt x="260914" y="24609"/>
                </a:lnTo>
                <a:lnTo>
                  <a:pt x="219621" y="6441"/>
                </a:lnTo>
                <a:lnTo>
                  <a:pt x="173736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09941" y="1527047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6823" y="6385"/>
                </a:lnTo>
                <a:lnTo>
                  <a:pt x="85456" y="24412"/>
                </a:lnTo>
                <a:lnTo>
                  <a:pt x="50482" y="52387"/>
                </a:lnTo>
                <a:lnTo>
                  <a:pt x="23509" y="88617"/>
                </a:lnTo>
                <a:lnTo>
                  <a:pt x="6145" y="131409"/>
                </a:lnTo>
                <a:lnTo>
                  <a:pt x="0" y="179069"/>
                </a:lnTo>
                <a:lnTo>
                  <a:pt x="6145" y="226786"/>
                </a:lnTo>
                <a:lnTo>
                  <a:pt x="23509" y="269719"/>
                </a:lnTo>
                <a:lnTo>
                  <a:pt x="50482" y="306133"/>
                </a:lnTo>
                <a:lnTo>
                  <a:pt x="85456" y="334292"/>
                </a:lnTo>
                <a:lnTo>
                  <a:pt x="126823" y="352460"/>
                </a:lnTo>
                <a:lnTo>
                  <a:pt x="172974" y="358901"/>
                </a:lnTo>
                <a:lnTo>
                  <a:pt x="218859" y="352460"/>
                </a:lnTo>
                <a:lnTo>
                  <a:pt x="260152" y="334292"/>
                </a:lnTo>
                <a:lnTo>
                  <a:pt x="295179" y="306133"/>
                </a:lnTo>
                <a:lnTo>
                  <a:pt x="322269" y="269719"/>
                </a:lnTo>
                <a:lnTo>
                  <a:pt x="339749" y="226786"/>
                </a:lnTo>
                <a:lnTo>
                  <a:pt x="345947" y="179069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62441" y="1527047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171450" y="0"/>
                </a:moveTo>
                <a:lnTo>
                  <a:pt x="125941" y="6385"/>
                </a:lnTo>
                <a:lnTo>
                  <a:pt x="85005" y="24412"/>
                </a:lnTo>
                <a:lnTo>
                  <a:pt x="50292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69"/>
                </a:lnTo>
                <a:lnTo>
                  <a:pt x="6138" y="226786"/>
                </a:lnTo>
                <a:lnTo>
                  <a:pt x="23452" y="269719"/>
                </a:lnTo>
                <a:lnTo>
                  <a:pt x="50292" y="306133"/>
                </a:lnTo>
                <a:lnTo>
                  <a:pt x="85005" y="334292"/>
                </a:lnTo>
                <a:lnTo>
                  <a:pt x="125941" y="352460"/>
                </a:lnTo>
                <a:lnTo>
                  <a:pt x="171450" y="358901"/>
                </a:lnTo>
                <a:lnTo>
                  <a:pt x="216958" y="352460"/>
                </a:lnTo>
                <a:lnTo>
                  <a:pt x="257894" y="334292"/>
                </a:lnTo>
                <a:lnTo>
                  <a:pt x="292607" y="306133"/>
                </a:lnTo>
                <a:lnTo>
                  <a:pt x="319447" y="269719"/>
                </a:lnTo>
                <a:lnTo>
                  <a:pt x="336761" y="226786"/>
                </a:lnTo>
                <a:lnTo>
                  <a:pt x="342900" y="179069"/>
                </a:lnTo>
                <a:lnTo>
                  <a:pt x="336761" y="131409"/>
                </a:lnTo>
                <a:lnTo>
                  <a:pt x="319447" y="88617"/>
                </a:lnTo>
                <a:lnTo>
                  <a:pt x="292608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30209" y="860297"/>
            <a:ext cx="563880" cy="157480"/>
          </a:xfrm>
          <a:custGeom>
            <a:avLst/>
            <a:gdLst/>
            <a:ahLst/>
            <a:cxnLst/>
            <a:rect l="l" t="t" r="r" b="b"/>
            <a:pathLst>
              <a:path w="563880" h="157480">
                <a:moveTo>
                  <a:pt x="563880" y="0"/>
                </a:moveTo>
                <a:lnTo>
                  <a:pt x="0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37167" y="860297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10" h="157480">
                <a:moveTo>
                  <a:pt x="0" y="0"/>
                </a:moveTo>
                <a:lnTo>
                  <a:pt x="587501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2915" y="1354074"/>
            <a:ext cx="327025" cy="158750"/>
          </a:xfrm>
          <a:custGeom>
            <a:avLst/>
            <a:gdLst/>
            <a:ahLst/>
            <a:cxnLst/>
            <a:rect l="l" t="t" r="r" b="b"/>
            <a:pathLst>
              <a:path w="327025" h="158750">
                <a:moveTo>
                  <a:pt x="326897" y="0"/>
                </a:moveTo>
                <a:lnTo>
                  <a:pt x="0" y="158495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51367" y="1354074"/>
            <a:ext cx="382905" cy="158750"/>
          </a:xfrm>
          <a:custGeom>
            <a:avLst/>
            <a:gdLst/>
            <a:ahLst/>
            <a:cxnLst/>
            <a:rect l="l" t="t" r="r" b="b"/>
            <a:pathLst>
              <a:path w="382905" h="158750">
                <a:moveTo>
                  <a:pt x="0" y="0"/>
                </a:moveTo>
                <a:lnTo>
                  <a:pt x="382523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35465" y="1534667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2"/>
                </a:lnTo>
                <a:lnTo>
                  <a:pt x="6198" y="227492"/>
                </a:lnTo>
                <a:lnTo>
                  <a:pt x="23678" y="270284"/>
                </a:lnTo>
                <a:lnTo>
                  <a:pt x="50768" y="306514"/>
                </a:lnTo>
                <a:lnTo>
                  <a:pt x="85795" y="334489"/>
                </a:lnTo>
                <a:lnTo>
                  <a:pt x="127088" y="352516"/>
                </a:lnTo>
                <a:lnTo>
                  <a:pt x="172974" y="358902"/>
                </a:lnTo>
                <a:lnTo>
                  <a:pt x="218859" y="352516"/>
                </a:lnTo>
                <a:lnTo>
                  <a:pt x="260152" y="334489"/>
                </a:lnTo>
                <a:lnTo>
                  <a:pt x="295179" y="306514"/>
                </a:lnTo>
                <a:lnTo>
                  <a:pt x="322269" y="270284"/>
                </a:lnTo>
                <a:lnTo>
                  <a:pt x="339749" y="227492"/>
                </a:lnTo>
                <a:lnTo>
                  <a:pt x="345948" y="179831"/>
                </a:lnTo>
                <a:lnTo>
                  <a:pt x="339749" y="132115"/>
                </a:lnTo>
                <a:lnTo>
                  <a:pt x="322269" y="89182"/>
                </a:lnTo>
                <a:lnTo>
                  <a:pt x="295179" y="52768"/>
                </a:lnTo>
                <a:lnTo>
                  <a:pt x="260152" y="24609"/>
                </a:lnTo>
                <a:lnTo>
                  <a:pt x="218859" y="6441"/>
                </a:lnTo>
                <a:lnTo>
                  <a:pt x="172974" y="0"/>
                </a:lnTo>
                <a:close/>
              </a:path>
            </a:pathLst>
          </a:custGeom>
          <a:ln w="28574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52685" y="1527047"/>
            <a:ext cx="344805" cy="359410"/>
          </a:xfrm>
          <a:custGeom>
            <a:avLst/>
            <a:gdLst/>
            <a:ahLst/>
            <a:cxnLst/>
            <a:rect l="l" t="t" r="r" b="b"/>
            <a:pathLst>
              <a:path w="344804" h="359410">
                <a:moveTo>
                  <a:pt x="172212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69"/>
                </a:lnTo>
                <a:lnTo>
                  <a:pt x="6141" y="226786"/>
                </a:lnTo>
                <a:lnTo>
                  <a:pt x="23480" y="269719"/>
                </a:lnTo>
                <a:lnTo>
                  <a:pt x="50387" y="306133"/>
                </a:lnTo>
                <a:lnTo>
                  <a:pt x="85231" y="334292"/>
                </a:lnTo>
                <a:lnTo>
                  <a:pt x="126382" y="352460"/>
                </a:lnTo>
                <a:lnTo>
                  <a:pt x="172212" y="358901"/>
                </a:lnTo>
                <a:lnTo>
                  <a:pt x="218041" y="352460"/>
                </a:lnTo>
                <a:lnTo>
                  <a:pt x="259192" y="334292"/>
                </a:lnTo>
                <a:lnTo>
                  <a:pt x="294036" y="306133"/>
                </a:lnTo>
                <a:lnTo>
                  <a:pt x="320943" y="269719"/>
                </a:lnTo>
                <a:lnTo>
                  <a:pt x="338282" y="226786"/>
                </a:lnTo>
                <a:lnTo>
                  <a:pt x="344424" y="179069"/>
                </a:lnTo>
                <a:lnTo>
                  <a:pt x="338282" y="131409"/>
                </a:lnTo>
                <a:lnTo>
                  <a:pt x="320943" y="88617"/>
                </a:lnTo>
                <a:lnTo>
                  <a:pt x="294036" y="52387"/>
                </a:lnTo>
                <a:lnTo>
                  <a:pt x="259192" y="24412"/>
                </a:lnTo>
                <a:lnTo>
                  <a:pt x="218041" y="638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46589" y="1354074"/>
            <a:ext cx="179070" cy="158750"/>
          </a:xfrm>
          <a:custGeom>
            <a:avLst/>
            <a:gdLst/>
            <a:ahLst/>
            <a:cxnLst/>
            <a:rect l="l" t="t" r="r" b="b"/>
            <a:pathLst>
              <a:path w="179070" h="158750">
                <a:moveTo>
                  <a:pt x="179069" y="158495"/>
                </a:moveTo>
                <a:lnTo>
                  <a:pt x="0" y="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6383" y="2122170"/>
            <a:ext cx="345440" cy="360680"/>
          </a:xfrm>
          <a:custGeom>
            <a:avLst/>
            <a:gdLst/>
            <a:ahLst/>
            <a:cxnLst/>
            <a:rect l="l" t="t" r="r" b="b"/>
            <a:pathLst>
              <a:path w="345440" h="360680">
                <a:moveTo>
                  <a:pt x="172974" y="0"/>
                </a:moveTo>
                <a:lnTo>
                  <a:pt x="127088" y="6445"/>
                </a:lnTo>
                <a:lnTo>
                  <a:pt x="85795" y="24637"/>
                </a:lnTo>
                <a:lnTo>
                  <a:pt x="50768" y="52863"/>
                </a:lnTo>
                <a:lnTo>
                  <a:pt x="23678" y="89407"/>
                </a:lnTo>
                <a:lnTo>
                  <a:pt x="6198" y="132556"/>
                </a:lnTo>
                <a:lnTo>
                  <a:pt x="0" y="180593"/>
                </a:lnTo>
                <a:lnTo>
                  <a:pt x="6198" y="228310"/>
                </a:lnTo>
                <a:lnTo>
                  <a:pt x="23678" y="271243"/>
                </a:lnTo>
                <a:lnTo>
                  <a:pt x="50768" y="307657"/>
                </a:lnTo>
                <a:lnTo>
                  <a:pt x="85795" y="335816"/>
                </a:lnTo>
                <a:lnTo>
                  <a:pt x="127088" y="353984"/>
                </a:lnTo>
                <a:lnTo>
                  <a:pt x="172974" y="360425"/>
                </a:lnTo>
                <a:lnTo>
                  <a:pt x="218538" y="353984"/>
                </a:lnTo>
                <a:lnTo>
                  <a:pt x="259616" y="335816"/>
                </a:lnTo>
                <a:lnTo>
                  <a:pt x="294513" y="307657"/>
                </a:lnTo>
                <a:lnTo>
                  <a:pt x="321535" y="271243"/>
                </a:lnTo>
                <a:lnTo>
                  <a:pt x="338991" y="228310"/>
                </a:lnTo>
                <a:lnTo>
                  <a:pt x="345186" y="180593"/>
                </a:lnTo>
                <a:lnTo>
                  <a:pt x="338991" y="132556"/>
                </a:lnTo>
                <a:lnTo>
                  <a:pt x="321535" y="89407"/>
                </a:lnTo>
                <a:lnTo>
                  <a:pt x="294513" y="52863"/>
                </a:lnTo>
                <a:lnTo>
                  <a:pt x="259616" y="24637"/>
                </a:lnTo>
                <a:lnTo>
                  <a:pt x="218538" y="644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25587" y="212217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3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3" y="180593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29269" y="2123694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3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7776" y="353984"/>
                </a:lnTo>
                <a:lnTo>
                  <a:pt x="258854" y="335816"/>
                </a:lnTo>
                <a:lnTo>
                  <a:pt x="293750" y="307657"/>
                </a:lnTo>
                <a:lnTo>
                  <a:pt x="320773" y="271243"/>
                </a:lnTo>
                <a:lnTo>
                  <a:pt x="338229" y="228310"/>
                </a:lnTo>
                <a:lnTo>
                  <a:pt x="344424" y="180593"/>
                </a:lnTo>
                <a:lnTo>
                  <a:pt x="338229" y="132556"/>
                </a:lnTo>
                <a:lnTo>
                  <a:pt x="320773" y="89407"/>
                </a:lnTo>
                <a:lnTo>
                  <a:pt x="293751" y="52863"/>
                </a:lnTo>
                <a:lnTo>
                  <a:pt x="258854" y="24637"/>
                </a:lnTo>
                <a:lnTo>
                  <a:pt x="217776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02243" y="1847850"/>
            <a:ext cx="110489" cy="261620"/>
          </a:xfrm>
          <a:custGeom>
            <a:avLst/>
            <a:gdLst/>
            <a:ahLst/>
            <a:cxnLst/>
            <a:rect l="l" t="t" r="r" b="b"/>
            <a:pathLst>
              <a:path w="110489" h="261619">
                <a:moveTo>
                  <a:pt x="0" y="261366"/>
                </a:moveTo>
                <a:lnTo>
                  <a:pt x="110489" y="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08439" y="1354074"/>
            <a:ext cx="193675" cy="166370"/>
          </a:xfrm>
          <a:custGeom>
            <a:avLst/>
            <a:gdLst/>
            <a:ahLst/>
            <a:cxnLst/>
            <a:rect l="l" t="t" r="r" b="b"/>
            <a:pathLst>
              <a:path w="193675" h="166369">
                <a:moveTo>
                  <a:pt x="0" y="166115"/>
                </a:moveTo>
                <a:lnTo>
                  <a:pt x="193548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10119" y="1847850"/>
            <a:ext cx="150495" cy="260350"/>
          </a:xfrm>
          <a:custGeom>
            <a:avLst/>
            <a:gdLst/>
            <a:ahLst/>
            <a:cxnLst/>
            <a:rect l="l" t="t" r="r" b="b"/>
            <a:pathLst>
              <a:path w="150494" h="260350">
                <a:moveTo>
                  <a:pt x="0" y="259842"/>
                </a:moveTo>
                <a:lnTo>
                  <a:pt x="150113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04835" y="1847850"/>
            <a:ext cx="93980" cy="260350"/>
          </a:xfrm>
          <a:custGeom>
            <a:avLst/>
            <a:gdLst/>
            <a:ahLst/>
            <a:cxnLst/>
            <a:rect l="l" t="t" r="r" b="b"/>
            <a:pathLst>
              <a:path w="93980" h="260350">
                <a:moveTo>
                  <a:pt x="93725" y="25984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87019" y="1104900"/>
            <a:ext cx="388620" cy="222250"/>
          </a:xfrm>
          <a:custGeom>
            <a:avLst/>
            <a:gdLst/>
            <a:ahLst/>
            <a:cxnLst/>
            <a:rect l="l" t="t" r="r" b="b"/>
            <a:pathLst>
              <a:path w="388620" h="222250">
                <a:moveTo>
                  <a:pt x="308610" y="0"/>
                </a:moveTo>
                <a:lnTo>
                  <a:pt x="308610" y="55625"/>
                </a:lnTo>
                <a:lnTo>
                  <a:pt x="0" y="55625"/>
                </a:lnTo>
                <a:lnTo>
                  <a:pt x="0" y="166115"/>
                </a:lnTo>
                <a:lnTo>
                  <a:pt x="308610" y="166115"/>
                </a:lnTo>
                <a:lnTo>
                  <a:pt x="308610" y="221741"/>
                </a:lnTo>
                <a:lnTo>
                  <a:pt x="388607" y="110489"/>
                </a:lnTo>
                <a:lnTo>
                  <a:pt x="308610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12365" y="537972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2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6"/>
                </a:lnTo>
                <a:lnTo>
                  <a:pt x="218040" y="353980"/>
                </a:lnTo>
                <a:lnTo>
                  <a:pt x="259189" y="335788"/>
                </a:lnTo>
                <a:lnTo>
                  <a:pt x="294030" y="307562"/>
                </a:lnTo>
                <a:lnTo>
                  <a:pt x="320933" y="271018"/>
                </a:lnTo>
                <a:lnTo>
                  <a:pt x="338270" y="227869"/>
                </a:lnTo>
                <a:lnTo>
                  <a:pt x="344411" y="179832"/>
                </a:lnTo>
                <a:lnTo>
                  <a:pt x="338270" y="132115"/>
                </a:lnTo>
                <a:lnTo>
                  <a:pt x="320933" y="89182"/>
                </a:lnTo>
                <a:lnTo>
                  <a:pt x="294030" y="52768"/>
                </a:lnTo>
                <a:lnTo>
                  <a:pt x="259189" y="24609"/>
                </a:lnTo>
                <a:lnTo>
                  <a:pt x="218040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28077" y="1031747"/>
            <a:ext cx="342900" cy="360680"/>
          </a:xfrm>
          <a:custGeom>
            <a:avLst/>
            <a:gdLst/>
            <a:ahLst/>
            <a:cxnLst/>
            <a:rect l="l" t="t" r="r" b="b"/>
            <a:pathLst>
              <a:path w="342900" h="360680">
                <a:moveTo>
                  <a:pt x="171450" y="0"/>
                </a:moveTo>
                <a:lnTo>
                  <a:pt x="125941" y="6441"/>
                </a:lnTo>
                <a:lnTo>
                  <a:pt x="85005" y="24609"/>
                </a:lnTo>
                <a:lnTo>
                  <a:pt x="50292" y="52768"/>
                </a:lnTo>
                <a:lnTo>
                  <a:pt x="23452" y="89182"/>
                </a:lnTo>
                <a:lnTo>
                  <a:pt x="6138" y="132115"/>
                </a:lnTo>
                <a:lnTo>
                  <a:pt x="0" y="179831"/>
                </a:lnTo>
                <a:lnTo>
                  <a:pt x="6138" y="227869"/>
                </a:lnTo>
                <a:lnTo>
                  <a:pt x="23452" y="271017"/>
                </a:lnTo>
                <a:lnTo>
                  <a:pt x="50292" y="307562"/>
                </a:lnTo>
                <a:lnTo>
                  <a:pt x="85005" y="335787"/>
                </a:lnTo>
                <a:lnTo>
                  <a:pt x="125941" y="353980"/>
                </a:lnTo>
                <a:lnTo>
                  <a:pt x="171450" y="360425"/>
                </a:lnTo>
                <a:lnTo>
                  <a:pt x="216962" y="353980"/>
                </a:lnTo>
                <a:lnTo>
                  <a:pt x="257900" y="335787"/>
                </a:lnTo>
                <a:lnTo>
                  <a:pt x="292612" y="307562"/>
                </a:lnTo>
                <a:lnTo>
                  <a:pt x="319450" y="271017"/>
                </a:lnTo>
                <a:lnTo>
                  <a:pt x="336762" y="227869"/>
                </a:lnTo>
                <a:lnTo>
                  <a:pt x="342900" y="179831"/>
                </a:lnTo>
                <a:lnTo>
                  <a:pt x="336762" y="132115"/>
                </a:lnTo>
                <a:lnTo>
                  <a:pt x="319450" y="89182"/>
                </a:lnTo>
                <a:lnTo>
                  <a:pt x="292612" y="52768"/>
                </a:lnTo>
                <a:lnTo>
                  <a:pt x="257900" y="24609"/>
                </a:lnTo>
                <a:lnTo>
                  <a:pt x="216962" y="6441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20251" y="1031747"/>
            <a:ext cx="346075" cy="360680"/>
          </a:xfrm>
          <a:custGeom>
            <a:avLst/>
            <a:gdLst/>
            <a:ahLst/>
            <a:cxnLst/>
            <a:rect l="l" t="t" r="r" b="b"/>
            <a:pathLst>
              <a:path w="346075" h="360680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1"/>
                </a:lnTo>
                <a:lnTo>
                  <a:pt x="6198" y="227869"/>
                </a:lnTo>
                <a:lnTo>
                  <a:pt x="23678" y="271017"/>
                </a:lnTo>
                <a:lnTo>
                  <a:pt x="50768" y="307562"/>
                </a:lnTo>
                <a:lnTo>
                  <a:pt x="85795" y="335787"/>
                </a:lnTo>
                <a:lnTo>
                  <a:pt x="127088" y="353980"/>
                </a:lnTo>
                <a:lnTo>
                  <a:pt x="172974" y="360425"/>
                </a:lnTo>
                <a:lnTo>
                  <a:pt x="219128" y="353980"/>
                </a:lnTo>
                <a:lnTo>
                  <a:pt x="260496" y="335787"/>
                </a:lnTo>
                <a:lnTo>
                  <a:pt x="295470" y="307562"/>
                </a:lnTo>
                <a:lnTo>
                  <a:pt x="322441" y="271017"/>
                </a:lnTo>
                <a:lnTo>
                  <a:pt x="339803" y="227869"/>
                </a:lnTo>
                <a:lnTo>
                  <a:pt x="345948" y="179831"/>
                </a:lnTo>
                <a:lnTo>
                  <a:pt x="339803" y="132115"/>
                </a:lnTo>
                <a:lnTo>
                  <a:pt x="322441" y="89182"/>
                </a:lnTo>
                <a:lnTo>
                  <a:pt x="295470" y="52768"/>
                </a:lnTo>
                <a:lnTo>
                  <a:pt x="260496" y="24609"/>
                </a:lnTo>
                <a:lnTo>
                  <a:pt x="219128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78496" y="1527047"/>
            <a:ext cx="347345" cy="359410"/>
          </a:xfrm>
          <a:custGeom>
            <a:avLst/>
            <a:gdLst/>
            <a:ahLst/>
            <a:cxnLst/>
            <a:rect l="l" t="t" r="r" b="b"/>
            <a:pathLst>
              <a:path w="347345" h="359410">
                <a:moveTo>
                  <a:pt x="172974" y="0"/>
                </a:move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70"/>
                </a:lnTo>
                <a:lnTo>
                  <a:pt x="6198" y="226786"/>
                </a:lnTo>
                <a:lnTo>
                  <a:pt x="23678" y="269719"/>
                </a:lnTo>
                <a:lnTo>
                  <a:pt x="50768" y="306133"/>
                </a:lnTo>
                <a:lnTo>
                  <a:pt x="85795" y="334292"/>
                </a:lnTo>
                <a:lnTo>
                  <a:pt x="127088" y="352460"/>
                </a:lnTo>
                <a:lnTo>
                  <a:pt x="172974" y="358902"/>
                </a:lnTo>
                <a:lnTo>
                  <a:pt x="219186" y="352460"/>
                </a:lnTo>
                <a:lnTo>
                  <a:pt x="260697" y="334292"/>
                </a:lnTo>
                <a:lnTo>
                  <a:pt x="295857" y="306133"/>
                </a:lnTo>
                <a:lnTo>
                  <a:pt x="323015" y="269719"/>
                </a:lnTo>
                <a:lnTo>
                  <a:pt x="340520" y="226786"/>
                </a:lnTo>
                <a:lnTo>
                  <a:pt x="346722" y="179070"/>
                </a:lnTo>
                <a:lnTo>
                  <a:pt x="340520" y="131409"/>
                </a:lnTo>
                <a:lnTo>
                  <a:pt x="323015" y="88617"/>
                </a:lnTo>
                <a:lnTo>
                  <a:pt x="295857" y="52387"/>
                </a:lnTo>
                <a:lnTo>
                  <a:pt x="260697" y="24412"/>
                </a:lnTo>
                <a:lnTo>
                  <a:pt x="219186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30996" y="1527047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171450" y="0"/>
                </a:moveTo>
                <a:lnTo>
                  <a:pt x="125946" y="6385"/>
                </a:lnTo>
                <a:lnTo>
                  <a:pt x="85010" y="24412"/>
                </a:lnTo>
                <a:lnTo>
                  <a:pt x="50296" y="52387"/>
                </a:lnTo>
                <a:lnTo>
                  <a:pt x="23455" y="88617"/>
                </a:lnTo>
                <a:lnTo>
                  <a:pt x="6139" y="131409"/>
                </a:lnTo>
                <a:lnTo>
                  <a:pt x="0" y="179070"/>
                </a:lnTo>
                <a:lnTo>
                  <a:pt x="6139" y="226786"/>
                </a:lnTo>
                <a:lnTo>
                  <a:pt x="23455" y="269719"/>
                </a:lnTo>
                <a:lnTo>
                  <a:pt x="50296" y="306133"/>
                </a:lnTo>
                <a:lnTo>
                  <a:pt x="85010" y="334292"/>
                </a:lnTo>
                <a:lnTo>
                  <a:pt x="125946" y="352460"/>
                </a:lnTo>
                <a:lnTo>
                  <a:pt x="171450" y="358902"/>
                </a:lnTo>
                <a:lnTo>
                  <a:pt x="217222" y="352460"/>
                </a:lnTo>
                <a:lnTo>
                  <a:pt x="258233" y="334292"/>
                </a:lnTo>
                <a:lnTo>
                  <a:pt x="292893" y="306133"/>
                </a:lnTo>
                <a:lnTo>
                  <a:pt x="319616" y="269719"/>
                </a:lnTo>
                <a:lnTo>
                  <a:pt x="336814" y="226786"/>
                </a:lnTo>
                <a:lnTo>
                  <a:pt x="342900" y="179070"/>
                </a:lnTo>
                <a:lnTo>
                  <a:pt x="336814" y="131409"/>
                </a:lnTo>
                <a:lnTo>
                  <a:pt x="319616" y="88617"/>
                </a:lnTo>
                <a:lnTo>
                  <a:pt x="292893" y="52387"/>
                </a:lnTo>
                <a:lnTo>
                  <a:pt x="258233" y="24412"/>
                </a:lnTo>
                <a:lnTo>
                  <a:pt x="217222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99527" y="860297"/>
            <a:ext cx="564515" cy="157480"/>
          </a:xfrm>
          <a:custGeom>
            <a:avLst/>
            <a:gdLst/>
            <a:ahLst/>
            <a:cxnLst/>
            <a:rect l="l" t="t" r="r" b="b"/>
            <a:pathLst>
              <a:path w="564515" h="157480">
                <a:moveTo>
                  <a:pt x="563892" y="0"/>
                </a:moveTo>
                <a:lnTo>
                  <a:pt x="0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05722" y="860297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09" h="157480">
                <a:moveTo>
                  <a:pt x="0" y="0"/>
                </a:moveTo>
                <a:lnTo>
                  <a:pt x="587501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51470" y="1354074"/>
            <a:ext cx="328295" cy="158750"/>
          </a:xfrm>
          <a:custGeom>
            <a:avLst/>
            <a:gdLst/>
            <a:ahLst/>
            <a:cxnLst/>
            <a:rect l="l" t="t" r="r" b="b"/>
            <a:pathLst>
              <a:path w="328295" h="158750">
                <a:moveTo>
                  <a:pt x="327672" y="0"/>
                </a:moveTo>
                <a:lnTo>
                  <a:pt x="0" y="158496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19922" y="1354074"/>
            <a:ext cx="382905" cy="158750"/>
          </a:xfrm>
          <a:custGeom>
            <a:avLst/>
            <a:gdLst/>
            <a:ahLst/>
            <a:cxnLst/>
            <a:rect l="l" t="t" r="r" b="b"/>
            <a:pathLst>
              <a:path w="382904" h="158750">
                <a:moveTo>
                  <a:pt x="0" y="0"/>
                </a:moveTo>
                <a:lnTo>
                  <a:pt x="382524" y="158496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04020" y="1534667"/>
            <a:ext cx="347345" cy="359410"/>
          </a:xfrm>
          <a:custGeom>
            <a:avLst/>
            <a:gdLst/>
            <a:ahLst/>
            <a:cxnLst/>
            <a:rect l="l" t="t" r="r" b="b"/>
            <a:pathLst>
              <a:path w="347345" h="359410">
                <a:moveTo>
                  <a:pt x="173748" y="0"/>
                </a:moveTo>
                <a:lnTo>
                  <a:pt x="127536" y="6441"/>
                </a:lnTo>
                <a:lnTo>
                  <a:pt x="86025" y="24609"/>
                </a:lnTo>
                <a:lnTo>
                  <a:pt x="50865" y="52768"/>
                </a:lnTo>
                <a:lnTo>
                  <a:pt x="23707" y="89182"/>
                </a:lnTo>
                <a:lnTo>
                  <a:pt x="6201" y="132115"/>
                </a:lnTo>
                <a:lnTo>
                  <a:pt x="0" y="179831"/>
                </a:lnTo>
                <a:lnTo>
                  <a:pt x="6201" y="227492"/>
                </a:lnTo>
                <a:lnTo>
                  <a:pt x="23707" y="270284"/>
                </a:lnTo>
                <a:lnTo>
                  <a:pt x="50865" y="306514"/>
                </a:lnTo>
                <a:lnTo>
                  <a:pt x="86025" y="334489"/>
                </a:lnTo>
                <a:lnTo>
                  <a:pt x="127536" y="352516"/>
                </a:lnTo>
                <a:lnTo>
                  <a:pt x="173748" y="358901"/>
                </a:lnTo>
                <a:lnTo>
                  <a:pt x="219634" y="352516"/>
                </a:lnTo>
                <a:lnTo>
                  <a:pt x="260927" y="334489"/>
                </a:lnTo>
                <a:lnTo>
                  <a:pt x="295954" y="306514"/>
                </a:lnTo>
                <a:lnTo>
                  <a:pt x="323044" y="270284"/>
                </a:lnTo>
                <a:lnTo>
                  <a:pt x="340524" y="227492"/>
                </a:lnTo>
                <a:lnTo>
                  <a:pt x="346722" y="179831"/>
                </a:lnTo>
                <a:lnTo>
                  <a:pt x="340524" y="132115"/>
                </a:lnTo>
                <a:lnTo>
                  <a:pt x="323044" y="89182"/>
                </a:lnTo>
                <a:lnTo>
                  <a:pt x="295954" y="52768"/>
                </a:lnTo>
                <a:lnTo>
                  <a:pt x="260927" y="24609"/>
                </a:lnTo>
                <a:lnTo>
                  <a:pt x="219634" y="6441"/>
                </a:lnTo>
                <a:lnTo>
                  <a:pt x="173748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422015" y="1527047"/>
            <a:ext cx="344805" cy="359410"/>
          </a:xfrm>
          <a:custGeom>
            <a:avLst/>
            <a:gdLst/>
            <a:ahLst/>
            <a:cxnLst/>
            <a:rect l="l" t="t" r="r" b="b"/>
            <a:pathLst>
              <a:path w="344804" h="359410">
                <a:moveTo>
                  <a:pt x="172212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69"/>
                </a:lnTo>
                <a:lnTo>
                  <a:pt x="6141" y="226786"/>
                </a:lnTo>
                <a:lnTo>
                  <a:pt x="23480" y="269719"/>
                </a:lnTo>
                <a:lnTo>
                  <a:pt x="50387" y="306133"/>
                </a:lnTo>
                <a:lnTo>
                  <a:pt x="85231" y="334292"/>
                </a:lnTo>
                <a:lnTo>
                  <a:pt x="126382" y="352460"/>
                </a:lnTo>
                <a:lnTo>
                  <a:pt x="172212" y="358901"/>
                </a:lnTo>
                <a:lnTo>
                  <a:pt x="218040" y="352460"/>
                </a:lnTo>
                <a:lnTo>
                  <a:pt x="259189" y="334292"/>
                </a:lnTo>
                <a:lnTo>
                  <a:pt x="294030" y="306133"/>
                </a:lnTo>
                <a:lnTo>
                  <a:pt x="320933" y="269719"/>
                </a:lnTo>
                <a:lnTo>
                  <a:pt x="338270" y="226786"/>
                </a:lnTo>
                <a:lnTo>
                  <a:pt x="344411" y="179069"/>
                </a:lnTo>
                <a:lnTo>
                  <a:pt x="338270" y="131409"/>
                </a:lnTo>
                <a:lnTo>
                  <a:pt x="320933" y="88617"/>
                </a:lnTo>
                <a:lnTo>
                  <a:pt x="294030" y="52387"/>
                </a:lnTo>
                <a:lnTo>
                  <a:pt x="259189" y="24412"/>
                </a:lnTo>
                <a:lnTo>
                  <a:pt x="218040" y="6385"/>
                </a:lnTo>
                <a:lnTo>
                  <a:pt x="172212" y="0"/>
                </a:lnTo>
                <a:close/>
              </a:path>
            </a:pathLst>
          </a:custGeom>
          <a:ln w="28574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415919" y="1354074"/>
            <a:ext cx="179070" cy="158750"/>
          </a:xfrm>
          <a:custGeom>
            <a:avLst/>
            <a:gdLst/>
            <a:ahLst/>
            <a:cxnLst/>
            <a:rect l="l" t="t" r="r" b="b"/>
            <a:pathLst>
              <a:path w="179070" h="158750">
                <a:moveTo>
                  <a:pt x="179057" y="158496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05701" y="212217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94917" y="212217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97825" y="2123694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1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1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77769" y="1354074"/>
            <a:ext cx="193675" cy="166370"/>
          </a:xfrm>
          <a:custGeom>
            <a:avLst/>
            <a:gdLst/>
            <a:ahLst/>
            <a:cxnLst/>
            <a:rect l="l" t="t" r="r" b="b"/>
            <a:pathLst>
              <a:path w="193675" h="166369">
                <a:moveTo>
                  <a:pt x="0" y="166116"/>
                </a:moveTo>
                <a:lnTo>
                  <a:pt x="193548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78675" y="1847850"/>
            <a:ext cx="151130" cy="260350"/>
          </a:xfrm>
          <a:custGeom>
            <a:avLst/>
            <a:gdLst/>
            <a:ahLst/>
            <a:cxnLst/>
            <a:rect l="l" t="t" r="r" b="b"/>
            <a:pathLst>
              <a:path w="151129" h="260350">
                <a:moveTo>
                  <a:pt x="0" y="259841"/>
                </a:moveTo>
                <a:lnTo>
                  <a:pt x="150875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74165" y="1847850"/>
            <a:ext cx="93980" cy="260350"/>
          </a:xfrm>
          <a:custGeom>
            <a:avLst/>
            <a:gdLst/>
            <a:ahLst/>
            <a:cxnLst/>
            <a:rect l="l" t="t" r="r" b="b"/>
            <a:pathLst>
              <a:path w="93979" h="260350">
                <a:moveTo>
                  <a:pt x="93725" y="25984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19972" y="485775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344424" y="179832"/>
                </a:moveTo>
                <a:lnTo>
                  <a:pt x="338283" y="131850"/>
                </a:lnTo>
                <a:lnTo>
                  <a:pt x="320946" y="88843"/>
                </a:lnTo>
                <a:lnTo>
                  <a:pt x="294043" y="52482"/>
                </a:lnTo>
                <a:lnTo>
                  <a:pt x="259202" y="24440"/>
                </a:lnTo>
                <a:lnTo>
                  <a:pt x="218053" y="6388"/>
                </a:lnTo>
                <a:lnTo>
                  <a:pt x="172224" y="0"/>
                </a:lnTo>
                <a:lnTo>
                  <a:pt x="126394" y="6388"/>
                </a:lnTo>
                <a:lnTo>
                  <a:pt x="85240" y="24440"/>
                </a:lnTo>
                <a:lnTo>
                  <a:pt x="50393" y="52482"/>
                </a:lnTo>
                <a:lnTo>
                  <a:pt x="23484" y="88843"/>
                </a:lnTo>
                <a:lnTo>
                  <a:pt x="6142" y="131850"/>
                </a:lnTo>
                <a:lnTo>
                  <a:pt x="0" y="179832"/>
                </a:lnTo>
                <a:lnTo>
                  <a:pt x="6142" y="227869"/>
                </a:lnTo>
                <a:lnTo>
                  <a:pt x="23484" y="271017"/>
                </a:lnTo>
                <a:lnTo>
                  <a:pt x="50393" y="307562"/>
                </a:lnTo>
                <a:lnTo>
                  <a:pt x="85240" y="335787"/>
                </a:lnTo>
                <a:lnTo>
                  <a:pt x="126394" y="353980"/>
                </a:lnTo>
                <a:lnTo>
                  <a:pt x="172224" y="360425"/>
                </a:lnTo>
                <a:lnTo>
                  <a:pt x="218053" y="353980"/>
                </a:lnTo>
                <a:lnTo>
                  <a:pt x="259202" y="335788"/>
                </a:lnTo>
                <a:lnTo>
                  <a:pt x="294043" y="307562"/>
                </a:lnTo>
                <a:lnTo>
                  <a:pt x="320946" y="271017"/>
                </a:lnTo>
                <a:lnTo>
                  <a:pt x="338283" y="227869"/>
                </a:lnTo>
                <a:lnTo>
                  <a:pt x="344424" y="179832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19972" y="485775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24" y="0"/>
                </a:moveTo>
                <a:lnTo>
                  <a:pt x="126394" y="6388"/>
                </a:lnTo>
                <a:lnTo>
                  <a:pt x="85240" y="24440"/>
                </a:lnTo>
                <a:lnTo>
                  <a:pt x="50393" y="52482"/>
                </a:lnTo>
                <a:lnTo>
                  <a:pt x="23484" y="88843"/>
                </a:lnTo>
                <a:lnTo>
                  <a:pt x="6142" y="131850"/>
                </a:lnTo>
                <a:lnTo>
                  <a:pt x="0" y="179832"/>
                </a:lnTo>
                <a:lnTo>
                  <a:pt x="6142" y="227869"/>
                </a:lnTo>
                <a:lnTo>
                  <a:pt x="23484" y="271017"/>
                </a:lnTo>
                <a:lnTo>
                  <a:pt x="50393" y="307562"/>
                </a:lnTo>
                <a:lnTo>
                  <a:pt x="85240" y="335788"/>
                </a:lnTo>
                <a:lnTo>
                  <a:pt x="126394" y="353980"/>
                </a:lnTo>
                <a:lnTo>
                  <a:pt x="172224" y="360425"/>
                </a:lnTo>
                <a:lnTo>
                  <a:pt x="218053" y="353980"/>
                </a:lnTo>
                <a:lnTo>
                  <a:pt x="259202" y="335788"/>
                </a:lnTo>
                <a:lnTo>
                  <a:pt x="294043" y="307562"/>
                </a:lnTo>
                <a:lnTo>
                  <a:pt x="320946" y="271017"/>
                </a:lnTo>
                <a:lnTo>
                  <a:pt x="338283" y="227869"/>
                </a:lnTo>
                <a:lnTo>
                  <a:pt x="344424" y="179832"/>
                </a:lnTo>
                <a:lnTo>
                  <a:pt x="338283" y="131850"/>
                </a:lnTo>
                <a:lnTo>
                  <a:pt x="320946" y="88843"/>
                </a:lnTo>
                <a:lnTo>
                  <a:pt x="294043" y="52482"/>
                </a:lnTo>
                <a:lnTo>
                  <a:pt x="259202" y="24440"/>
                </a:lnTo>
                <a:lnTo>
                  <a:pt x="218053" y="6388"/>
                </a:lnTo>
                <a:lnTo>
                  <a:pt x="17222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35696" y="5351526"/>
            <a:ext cx="342900" cy="360045"/>
          </a:xfrm>
          <a:custGeom>
            <a:avLst/>
            <a:gdLst/>
            <a:ahLst/>
            <a:cxnLst/>
            <a:rect l="l" t="t" r="r" b="b"/>
            <a:pathLst>
              <a:path w="342900" h="360045">
                <a:moveTo>
                  <a:pt x="342900" y="179832"/>
                </a:moveTo>
                <a:lnTo>
                  <a:pt x="336814" y="131850"/>
                </a:lnTo>
                <a:lnTo>
                  <a:pt x="319616" y="88843"/>
                </a:lnTo>
                <a:lnTo>
                  <a:pt x="292893" y="52482"/>
                </a:lnTo>
                <a:lnTo>
                  <a:pt x="258233" y="24440"/>
                </a:lnTo>
                <a:lnTo>
                  <a:pt x="217222" y="6388"/>
                </a:lnTo>
                <a:lnTo>
                  <a:pt x="171450" y="0"/>
                </a:lnTo>
                <a:lnTo>
                  <a:pt x="125946" y="6388"/>
                </a:lnTo>
                <a:lnTo>
                  <a:pt x="85010" y="24440"/>
                </a:lnTo>
                <a:lnTo>
                  <a:pt x="50296" y="52482"/>
                </a:lnTo>
                <a:lnTo>
                  <a:pt x="23455" y="88843"/>
                </a:lnTo>
                <a:lnTo>
                  <a:pt x="6139" y="131850"/>
                </a:lnTo>
                <a:lnTo>
                  <a:pt x="0" y="179832"/>
                </a:lnTo>
                <a:lnTo>
                  <a:pt x="6139" y="227813"/>
                </a:lnTo>
                <a:lnTo>
                  <a:pt x="23455" y="270820"/>
                </a:lnTo>
                <a:lnTo>
                  <a:pt x="50296" y="307181"/>
                </a:lnTo>
                <a:lnTo>
                  <a:pt x="85010" y="335223"/>
                </a:lnTo>
                <a:lnTo>
                  <a:pt x="125946" y="353275"/>
                </a:lnTo>
                <a:lnTo>
                  <a:pt x="171450" y="359663"/>
                </a:lnTo>
                <a:lnTo>
                  <a:pt x="217222" y="353275"/>
                </a:lnTo>
                <a:lnTo>
                  <a:pt x="258233" y="335223"/>
                </a:lnTo>
                <a:lnTo>
                  <a:pt x="292893" y="307181"/>
                </a:lnTo>
                <a:lnTo>
                  <a:pt x="319616" y="270820"/>
                </a:lnTo>
                <a:lnTo>
                  <a:pt x="336814" y="227813"/>
                </a:lnTo>
                <a:lnTo>
                  <a:pt x="342900" y="179832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35696" y="5351526"/>
            <a:ext cx="342900" cy="360045"/>
          </a:xfrm>
          <a:custGeom>
            <a:avLst/>
            <a:gdLst/>
            <a:ahLst/>
            <a:cxnLst/>
            <a:rect l="l" t="t" r="r" b="b"/>
            <a:pathLst>
              <a:path w="342900" h="360045">
                <a:moveTo>
                  <a:pt x="171450" y="0"/>
                </a:moveTo>
                <a:lnTo>
                  <a:pt x="125946" y="6388"/>
                </a:lnTo>
                <a:lnTo>
                  <a:pt x="85010" y="24440"/>
                </a:lnTo>
                <a:lnTo>
                  <a:pt x="50296" y="52482"/>
                </a:lnTo>
                <a:lnTo>
                  <a:pt x="23455" y="88843"/>
                </a:lnTo>
                <a:lnTo>
                  <a:pt x="6139" y="131850"/>
                </a:lnTo>
                <a:lnTo>
                  <a:pt x="0" y="179832"/>
                </a:lnTo>
                <a:lnTo>
                  <a:pt x="6139" y="227813"/>
                </a:lnTo>
                <a:lnTo>
                  <a:pt x="23455" y="270820"/>
                </a:lnTo>
                <a:lnTo>
                  <a:pt x="50296" y="307181"/>
                </a:lnTo>
                <a:lnTo>
                  <a:pt x="85010" y="335223"/>
                </a:lnTo>
                <a:lnTo>
                  <a:pt x="125946" y="353275"/>
                </a:lnTo>
                <a:lnTo>
                  <a:pt x="171450" y="359663"/>
                </a:lnTo>
                <a:lnTo>
                  <a:pt x="217222" y="353275"/>
                </a:lnTo>
                <a:lnTo>
                  <a:pt x="258233" y="335223"/>
                </a:lnTo>
                <a:lnTo>
                  <a:pt x="292893" y="307181"/>
                </a:lnTo>
                <a:lnTo>
                  <a:pt x="319616" y="270820"/>
                </a:lnTo>
                <a:lnTo>
                  <a:pt x="336814" y="227813"/>
                </a:lnTo>
                <a:lnTo>
                  <a:pt x="342900" y="179832"/>
                </a:lnTo>
                <a:lnTo>
                  <a:pt x="336814" y="131850"/>
                </a:lnTo>
                <a:lnTo>
                  <a:pt x="319616" y="88843"/>
                </a:lnTo>
                <a:lnTo>
                  <a:pt x="292893" y="52482"/>
                </a:lnTo>
                <a:lnTo>
                  <a:pt x="258233" y="24440"/>
                </a:lnTo>
                <a:lnTo>
                  <a:pt x="217222" y="6388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837303" y="53670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127870" y="5351526"/>
            <a:ext cx="347345" cy="360045"/>
          </a:xfrm>
          <a:custGeom>
            <a:avLst/>
            <a:gdLst/>
            <a:ahLst/>
            <a:cxnLst/>
            <a:rect l="l" t="t" r="r" b="b"/>
            <a:pathLst>
              <a:path w="347345" h="360045">
                <a:moveTo>
                  <a:pt x="173748" y="0"/>
                </a:moveTo>
                <a:lnTo>
                  <a:pt x="127540" y="6388"/>
                </a:lnTo>
                <a:lnTo>
                  <a:pt x="86030" y="24440"/>
                </a:lnTo>
                <a:lnTo>
                  <a:pt x="50869" y="52482"/>
                </a:lnTo>
                <a:lnTo>
                  <a:pt x="23709" y="88843"/>
                </a:lnTo>
                <a:lnTo>
                  <a:pt x="6202" y="131850"/>
                </a:lnTo>
                <a:lnTo>
                  <a:pt x="0" y="179832"/>
                </a:lnTo>
                <a:lnTo>
                  <a:pt x="6202" y="227813"/>
                </a:lnTo>
                <a:lnTo>
                  <a:pt x="23709" y="270820"/>
                </a:lnTo>
                <a:lnTo>
                  <a:pt x="50869" y="307181"/>
                </a:lnTo>
                <a:lnTo>
                  <a:pt x="86030" y="335223"/>
                </a:lnTo>
                <a:lnTo>
                  <a:pt x="127540" y="353275"/>
                </a:lnTo>
                <a:lnTo>
                  <a:pt x="173748" y="359663"/>
                </a:lnTo>
                <a:lnTo>
                  <a:pt x="219634" y="353275"/>
                </a:lnTo>
                <a:lnTo>
                  <a:pt x="260927" y="335223"/>
                </a:lnTo>
                <a:lnTo>
                  <a:pt x="295954" y="307181"/>
                </a:lnTo>
                <a:lnTo>
                  <a:pt x="323044" y="270820"/>
                </a:lnTo>
                <a:lnTo>
                  <a:pt x="340524" y="227813"/>
                </a:lnTo>
                <a:lnTo>
                  <a:pt x="346722" y="179832"/>
                </a:lnTo>
                <a:lnTo>
                  <a:pt x="340524" y="131850"/>
                </a:lnTo>
                <a:lnTo>
                  <a:pt x="323044" y="88843"/>
                </a:lnTo>
                <a:lnTo>
                  <a:pt x="295954" y="52482"/>
                </a:lnTo>
                <a:lnTo>
                  <a:pt x="260927" y="24440"/>
                </a:lnTo>
                <a:lnTo>
                  <a:pt x="219634" y="6388"/>
                </a:lnTo>
                <a:lnTo>
                  <a:pt x="173748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86891" y="5846826"/>
            <a:ext cx="346075" cy="358140"/>
          </a:xfrm>
          <a:custGeom>
            <a:avLst/>
            <a:gdLst/>
            <a:ahLst/>
            <a:cxnLst/>
            <a:rect l="l" t="t" r="r" b="b"/>
            <a:pathLst>
              <a:path w="346075" h="358139">
                <a:moveTo>
                  <a:pt x="345935" y="179070"/>
                </a:moveTo>
                <a:lnTo>
                  <a:pt x="339737" y="131409"/>
                </a:lnTo>
                <a:lnTo>
                  <a:pt x="322260" y="88617"/>
                </a:lnTo>
                <a:lnTo>
                  <a:pt x="295173" y="52387"/>
                </a:lnTo>
                <a:lnTo>
                  <a:pt x="260149" y="24412"/>
                </a:lnTo>
                <a:lnTo>
                  <a:pt x="218858" y="6385"/>
                </a:lnTo>
                <a:lnTo>
                  <a:pt x="172974" y="0"/>
                </a:lnTo>
                <a:lnTo>
                  <a:pt x="126823" y="6385"/>
                </a:lnTo>
                <a:lnTo>
                  <a:pt x="85456" y="24412"/>
                </a:lnTo>
                <a:lnTo>
                  <a:pt x="50482" y="52387"/>
                </a:lnTo>
                <a:lnTo>
                  <a:pt x="23509" y="88617"/>
                </a:lnTo>
                <a:lnTo>
                  <a:pt x="6145" y="131409"/>
                </a:lnTo>
                <a:lnTo>
                  <a:pt x="0" y="179070"/>
                </a:lnTo>
                <a:lnTo>
                  <a:pt x="6145" y="226730"/>
                </a:lnTo>
                <a:lnTo>
                  <a:pt x="23509" y="269522"/>
                </a:lnTo>
                <a:lnTo>
                  <a:pt x="50482" y="305752"/>
                </a:lnTo>
                <a:lnTo>
                  <a:pt x="85456" y="333727"/>
                </a:lnTo>
                <a:lnTo>
                  <a:pt x="126823" y="351754"/>
                </a:lnTo>
                <a:lnTo>
                  <a:pt x="172974" y="358139"/>
                </a:lnTo>
                <a:lnTo>
                  <a:pt x="218858" y="351754"/>
                </a:lnTo>
                <a:lnTo>
                  <a:pt x="260149" y="333727"/>
                </a:lnTo>
                <a:lnTo>
                  <a:pt x="295173" y="305752"/>
                </a:lnTo>
                <a:lnTo>
                  <a:pt x="322260" y="269522"/>
                </a:lnTo>
                <a:lnTo>
                  <a:pt x="339737" y="226730"/>
                </a:lnTo>
                <a:lnTo>
                  <a:pt x="345935" y="17907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86891" y="5846826"/>
            <a:ext cx="346075" cy="358140"/>
          </a:xfrm>
          <a:custGeom>
            <a:avLst/>
            <a:gdLst/>
            <a:ahLst/>
            <a:cxnLst/>
            <a:rect l="l" t="t" r="r" b="b"/>
            <a:pathLst>
              <a:path w="346075" h="358139">
                <a:moveTo>
                  <a:pt x="172974" y="0"/>
                </a:moveTo>
                <a:lnTo>
                  <a:pt x="126823" y="6385"/>
                </a:lnTo>
                <a:lnTo>
                  <a:pt x="85456" y="24412"/>
                </a:lnTo>
                <a:lnTo>
                  <a:pt x="50482" y="52387"/>
                </a:lnTo>
                <a:lnTo>
                  <a:pt x="23509" y="88617"/>
                </a:lnTo>
                <a:lnTo>
                  <a:pt x="6145" y="131409"/>
                </a:lnTo>
                <a:lnTo>
                  <a:pt x="0" y="179070"/>
                </a:lnTo>
                <a:lnTo>
                  <a:pt x="6145" y="226730"/>
                </a:lnTo>
                <a:lnTo>
                  <a:pt x="23509" y="269522"/>
                </a:lnTo>
                <a:lnTo>
                  <a:pt x="50482" y="305752"/>
                </a:lnTo>
                <a:lnTo>
                  <a:pt x="85456" y="333727"/>
                </a:lnTo>
                <a:lnTo>
                  <a:pt x="126823" y="351754"/>
                </a:lnTo>
                <a:lnTo>
                  <a:pt x="172974" y="358139"/>
                </a:lnTo>
                <a:lnTo>
                  <a:pt x="218858" y="351754"/>
                </a:lnTo>
                <a:lnTo>
                  <a:pt x="260149" y="333727"/>
                </a:lnTo>
                <a:lnTo>
                  <a:pt x="295173" y="305752"/>
                </a:lnTo>
                <a:lnTo>
                  <a:pt x="322260" y="269522"/>
                </a:lnTo>
                <a:lnTo>
                  <a:pt x="339737" y="226730"/>
                </a:lnTo>
                <a:lnTo>
                  <a:pt x="345935" y="179070"/>
                </a:lnTo>
                <a:lnTo>
                  <a:pt x="339737" y="131409"/>
                </a:lnTo>
                <a:lnTo>
                  <a:pt x="322260" y="88617"/>
                </a:lnTo>
                <a:lnTo>
                  <a:pt x="295173" y="52387"/>
                </a:lnTo>
                <a:lnTo>
                  <a:pt x="260149" y="24412"/>
                </a:lnTo>
                <a:lnTo>
                  <a:pt x="218858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39391" y="5846826"/>
            <a:ext cx="342900" cy="358140"/>
          </a:xfrm>
          <a:custGeom>
            <a:avLst/>
            <a:gdLst/>
            <a:ahLst/>
            <a:cxnLst/>
            <a:rect l="l" t="t" r="r" b="b"/>
            <a:pathLst>
              <a:path w="342900" h="358139">
                <a:moveTo>
                  <a:pt x="171450" y="0"/>
                </a:moveTo>
                <a:lnTo>
                  <a:pt x="125941" y="6385"/>
                </a:lnTo>
                <a:lnTo>
                  <a:pt x="85005" y="24412"/>
                </a:lnTo>
                <a:lnTo>
                  <a:pt x="50292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70"/>
                </a:lnTo>
                <a:lnTo>
                  <a:pt x="6138" y="226730"/>
                </a:lnTo>
                <a:lnTo>
                  <a:pt x="23452" y="269522"/>
                </a:lnTo>
                <a:lnTo>
                  <a:pt x="50292" y="305752"/>
                </a:lnTo>
                <a:lnTo>
                  <a:pt x="85005" y="333727"/>
                </a:lnTo>
                <a:lnTo>
                  <a:pt x="125941" y="351754"/>
                </a:lnTo>
                <a:lnTo>
                  <a:pt x="171450" y="358139"/>
                </a:lnTo>
                <a:lnTo>
                  <a:pt x="216958" y="351754"/>
                </a:lnTo>
                <a:lnTo>
                  <a:pt x="257894" y="333727"/>
                </a:lnTo>
                <a:lnTo>
                  <a:pt x="292608" y="305752"/>
                </a:lnTo>
                <a:lnTo>
                  <a:pt x="319447" y="269522"/>
                </a:lnTo>
                <a:lnTo>
                  <a:pt x="336761" y="226730"/>
                </a:lnTo>
                <a:lnTo>
                  <a:pt x="342900" y="179070"/>
                </a:lnTo>
                <a:lnTo>
                  <a:pt x="336761" y="131409"/>
                </a:lnTo>
                <a:lnTo>
                  <a:pt x="319447" y="88617"/>
                </a:lnTo>
                <a:lnTo>
                  <a:pt x="292607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8340985" y="58623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907146" y="5180076"/>
            <a:ext cx="563880" cy="157480"/>
          </a:xfrm>
          <a:custGeom>
            <a:avLst/>
            <a:gdLst/>
            <a:ahLst/>
            <a:cxnLst/>
            <a:rect l="l" t="t" r="r" b="b"/>
            <a:pathLst>
              <a:path w="563879" h="157479">
                <a:moveTo>
                  <a:pt x="563879" y="0"/>
                </a:moveTo>
                <a:lnTo>
                  <a:pt x="0" y="15697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714117" y="5180076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09" h="157479">
                <a:moveTo>
                  <a:pt x="0" y="0"/>
                </a:moveTo>
                <a:lnTo>
                  <a:pt x="587501" y="156972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59865" y="5673090"/>
            <a:ext cx="327025" cy="159385"/>
          </a:xfrm>
          <a:custGeom>
            <a:avLst/>
            <a:gdLst/>
            <a:ahLst/>
            <a:cxnLst/>
            <a:rect l="l" t="t" r="r" b="b"/>
            <a:pathLst>
              <a:path w="327025" h="159385">
                <a:moveTo>
                  <a:pt x="326885" y="0"/>
                </a:moveTo>
                <a:lnTo>
                  <a:pt x="0" y="15925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28317" y="5673090"/>
            <a:ext cx="382905" cy="159385"/>
          </a:xfrm>
          <a:custGeom>
            <a:avLst/>
            <a:gdLst/>
            <a:ahLst/>
            <a:cxnLst/>
            <a:rect l="l" t="t" r="r" b="b"/>
            <a:pathLst>
              <a:path w="382904" h="159385">
                <a:moveTo>
                  <a:pt x="0" y="0"/>
                </a:moveTo>
                <a:lnTo>
                  <a:pt x="382524" y="15925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12415" y="5854446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61" y="0"/>
                </a:moveTo>
                <a:lnTo>
                  <a:pt x="127076" y="6385"/>
                </a:lnTo>
                <a:lnTo>
                  <a:pt x="85786" y="24412"/>
                </a:lnTo>
                <a:lnTo>
                  <a:pt x="50761" y="52387"/>
                </a:lnTo>
                <a:lnTo>
                  <a:pt x="23675" y="88617"/>
                </a:lnTo>
                <a:lnTo>
                  <a:pt x="6197" y="131409"/>
                </a:lnTo>
                <a:lnTo>
                  <a:pt x="0" y="179069"/>
                </a:lnTo>
                <a:lnTo>
                  <a:pt x="6197" y="226786"/>
                </a:lnTo>
                <a:lnTo>
                  <a:pt x="23675" y="269719"/>
                </a:lnTo>
                <a:lnTo>
                  <a:pt x="50761" y="306133"/>
                </a:lnTo>
                <a:lnTo>
                  <a:pt x="85786" y="334292"/>
                </a:lnTo>
                <a:lnTo>
                  <a:pt x="127076" y="352460"/>
                </a:lnTo>
                <a:lnTo>
                  <a:pt x="172961" y="358901"/>
                </a:lnTo>
                <a:lnTo>
                  <a:pt x="218847" y="352460"/>
                </a:lnTo>
                <a:lnTo>
                  <a:pt x="260139" y="334292"/>
                </a:lnTo>
                <a:lnTo>
                  <a:pt x="295167" y="306133"/>
                </a:lnTo>
                <a:lnTo>
                  <a:pt x="322256" y="269719"/>
                </a:lnTo>
                <a:lnTo>
                  <a:pt x="339736" y="226786"/>
                </a:lnTo>
                <a:lnTo>
                  <a:pt x="345935" y="179069"/>
                </a:lnTo>
                <a:lnTo>
                  <a:pt x="339736" y="131409"/>
                </a:lnTo>
                <a:lnTo>
                  <a:pt x="322256" y="88617"/>
                </a:lnTo>
                <a:lnTo>
                  <a:pt x="295167" y="52387"/>
                </a:lnTo>
                <a:lnTo>
                  <a:pt x="260139" y="24412"/>
                </a:lnTo>
                <a:lnTo>
                  <a:pt x="218847" y="6385"/>
                </a:lnTo>
                <a:lnTo>
                  <a:pt x="17296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915533" y="58707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429622" y="5846826"/>
            <a:ext cx="344805" cy="358140"/>
          </a:xfrm>
          <a:custGeom>
            <a:avLst/>
            <a:gdLst/>
            <a:ahLst/>
            <a:cxnLst/>
            <a:rect l="l" t="t" r="r" b="b"/>
            <a:pathLst>
              <a:path w="344804" h="358139">
                <a:moveTo>
                  <a:pt x="172224" y="0"/>
                </a:moveTo>
                <a:lnTo>
                  <a:pt x="126394" y="6385"/>
                </a:lnTo>
                <a:lnTo>
                  <a:pt x="85240" y="24412"/>
                </a:lnTo>
                <a:lnTo>
                  <a:pt x="50393" y="52387"/>
                </a:lnTo>
                <a:lnTo>
                  <a:pt x="23484" y="88617"/>
                </a:lnTo>
                <a:lnTo>
                  <a:pt x="6142" y="131409"/>
                </a:lnTo>
                <a:lnTo>
                  <a:pt x="0" y="179070"/>
                </a:lnTo>
                <a:lnTo>
                  <a:pt x="6142" y="226730"/>
                </a:lnTo>
                <a:lnTo>
                  <a:pt x="23484" y="269522"/>
                </a:lnTo>
                <a:lnTo>
                  <a:pt x="50393" y="305752"/>
                </a:lnTo>
                <a:lnTo>
                  <a:pt x="85240" y="333727"/>
                </a:lnTo>
                <a:lnTo>
                  <a:pt x="126394" y="351754"/>
                </a:lnTo>
                <a:lnTo>
                  <a:pt x="172224" y="358139"/>
                </a:lnTo>
                <a:lnTo>
                  <a:pt x="218053" y="351754"/>
                </a:lnTo>
                <a:lnTo>
                  <a:pt x="259202" y="333727"/>
                </a:lnTo>
                <a:lnTo>
                  <a:pt x="294043" y="305752"/>
                </a:lnTo>
                <a:lnTo>
                  <a:pt x="320946" y="269522"/>
                </a:lnTo>
                <a:lnTo>
                  <a:pt x="338283" y="226730"/>
                </a:lnTo>
                <a:lnTo>
                  <a:pt x="344424" y="179070"/>
                </a:lnTo>
                <a:lnTo>
                  <a:pt x="338283" y="131409"/>
                </a:lnTo>
                <a:lnTo>
                  <a:pt x="320946" y="88617"/>
                </a:lnTo>
                <a:lnTo>
                  <a:pt x="294043" y="52387"/>
                </a:lnTo>
                <a:lnTo>
                  <a:pt x="259202" y="24412"/>
                </a:lnTo>
                <a:lnTo>
                  <a:pt x="218053" y="6385"/>
                </a:lnTo>
                <a:lnTo>
                  <a:pt x="17222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9531229" y="58623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423527" y="5673090"/>
            <a:ext cx="179070" cy="159385"/>
          </a:xfrm>
          <a:custGeom>
            <a:avLst/>
            <a:gdLst/>
            <a:ahLst/>
            <a:cxnLst/>
            <a:rect l="l" t="t" r="r" b="b"/>
            <a:pathLst>
              <a:path w="179070" h="159385">
                <a:moveTo>
                  <a:pt x="179070" y="159258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13320" y="6441947"/>
            <a:ext cx="345440" cy="360680"/>
          </a:xfrm>
          <a:custGeom>
            <a:avLst/>
            <a:gdLst/>
            <a:ahLst/>
            <a:cxnLst/>
            <a:rect l="l" t="t" r="r" b="b"/>
            <a:pathLst>
              <a:path w="345440" h="360679">
                <a:moveTo>
                  <a:pt x="172986" y="0"/>
                </a:moveTo>
                <a:lnTo>
                  <a:pt x="127099" y="6441"/>
                </a:lnTo>
                <a:lnTo>
                  <a:pt x="85804" y="24609"/>
                </a:lnTo>
                <a:lnTo>
                  <a:pt x="50774" y="52768"/>
                </a:lnTo>
                <a:lnTo>
                  <a:pt x="23681" y="89182"/>
                </a:lnTo>
                <a:lnTo>
                  <a:pt x="6199" y="132115"/>
                </a:lnTo>
                <a:lnTo>
                  <a:pt x="0" y="179832"/>
                </a:lnTo>
                <a:lnTo>
                  <a:pt x="6199" y="227869"/>
                </a:lnTo>
                <a:lnTo>
                  <a:pt x="23681" y="271018"/>
                </a:lnTo>
                <a:lnTo>
                  <a:pt x="50774" y="307562"/>
                </a:lnTo>
                <a:lnTo>
                  <a:pt x="85804" y="335788"/>
                </a:lnTo>
                <a:lnTo>
                  <a:pt x="127099" y="353980"/>
                </a:lnTo>
                <a:lnTo>
                  <a:pt x="172986" y="360426"/>
                </a:lnTo>
                <a:lnTo>
                  <a:pt x="218551" y="353980"/>
                </a:lnTo>
                <a:lnTo>
                  <a:pt x="259628" y="335788"/>
                </a:lnTo>
                <a:lnTo>
                  <a:pt x="294525" y="307562"/>
                </a:lnTo>
                <a:lnTo>
                  <a:pt x="321548" y="271017"/>
                </a:lnTo>
                <a:lnTo>
                  <a:pt x="339003" y="227869"/>
                </a:lnTo>
                <a:lnTo>
                  <a:pt x="345198" y="179832"/>
                </a:lnTo>
                <a:lnTo>
                  <a:pt x="339003" y="132115"/>
                </a:lnTo>
                <a:lnTo>
                  <a:pt x="321548" y="89182"/>
                </a:lnTo>
                <a:lnTo>
                  <a:pt x="294525" y="52768"/>
                </a:lnTo>
                <a:lnTo>
                  <a:pt x="259628" y="24609"/>
                </a:lnTo>
                <a:lnTo>
                  <a:pt x="218551" y="6441"/>
                </a:lnTo>
                <a:lnTo>
                  <a:pt x="172986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02525" y="6441947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344424" y="179832"/>
                </a:move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1" y="0"/>
                </a:ln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2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7"/>
                </a:lnTo>
                <a:lnTo>
                  <a:pt x="126382" y="353980"/>
                </a:lnTo>
                <a:lnTo>
                  <a:pt x="172211" y="360426"/>
                </a:lnTo>
                <a:lnTo>
                  <a:pt x="218041" y="353980"/>
                </a:lnTo>
                <a:lnTo>
                  <a:pt x="259192" y="335788"/>
                </a:lnTo>
                <a:lnTo>
                  <a:pt x="294036" y="307562"/>
                </a:lnTo>
                <a:lnTo>
                  <a:pt x="320943" y="271018"/>
                </a:lnTo>
                <a:lnTo>
                  <a:pt x="338282" y="227869"/>
                </a:lnTo>
                <a:lnTo>
                  <a:pt x="344424" y="179832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02525" y="6441947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11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2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1" y="360426"/>
                </a:lnTo>
                <a:lnTo>
                  <a:pt x="218041" y="353980"/>
                </a:lnTo>
                <a:lnTo>
                  <a:pt x="259192" y="335788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2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06219" y="6443471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2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6"/>
                </a:lnTo>
                <a:lnTo>
                  <a:pt x="217776" y="353980"/>
                </a:lnTo>
                <a:lnTo>
                  <a:pt x="258854" y="335788"/>
                </a:lnTo>
                <a:lnTo>
                  <a:pt x="293750" y="307562"/>
                </a:lnTo>
                <a:lnTo>
                  <a:pt x="320773" y="271017"/>
                </a:lnTo>
                <a:lnTo>
                  <a:pt x="338229" y="227869"/>
                </a:lnTo>
                <a:lnTo>
                  <a:pt x="344424" y="179832"/>
                </a:lnTo>
                <a:lnTo>
                  <a:pt x="338229" y="132115"/>
                </a:lnTo>
                <a:lnTo>
                  <a:pt x="320773" y="89182"/>
                </a:lnTo>
                <a:lnTo>
                  <a:pt x="293751" y="52768"/>
                </a:lnTo>
                <a:lnTo>
                  <a:pt x="258854" y="24609"/>
                </a:lnTo>
                <a:lnTo>
                  <a:pt x="217776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985377" y="5673090"/>
            <a:ext cx="193675" cy="167005"/>
          </a:xfrm>
          <a:custGeom>
            <a:avLst/>
            <a:gdLst/>
            <a:ahLst/>
            <a:cxnLst/>
            <a:rect l="l" t="t" r="r" b="b"/>
            <a:pathLst>
              <a:path w="193675" h="167004">
                <a:moveTo>
                  <a:pt x="0" y="166877"/>
                </a:moveTo>
                <a:lnTo>
                  <a:pt x="193548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87069" y="6166865"/>
            <a:ext cx="150495" cy="260985"/>
          </a:xfrm>
          <a:custGeom>
            <a:avLst/>
            <a:gdLst/>
            <a:ahLst/>
            <a:cxnLst/>
            <a:rect l="l" t="t" r="r" b="b"/>
            <a:pathLst>
              <a:path w="150495" h="260985">
                <a:moveTo>
                  <a:pt x="0" y="260604"/>
                </a:moveTo>
                <a:lnTo>
                  <a:pt x="150101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81772" y="6166865"/>
            <a:ext cx="93980" cy="260985"/>
          </a:xfrm>
          <a:custGeom>
            <a:avLst/>
            <a:gdLst/>
            <a:ahLst/>
            <a:cxnLst/>
            <a:rect l="l" t="t" r="r" b="b"/>
            <a:pathLst>
              <a:path w="93979" h="260985">
                <a:moveTo>
                  <a:pt x="93725" y="26060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391525" y="5357868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[2]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788272" y="5367020"/>
            <a:ext cx="643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80" algn="l"/>
              </a:tabLst>
            </a:pPr>
            <a:r>
              <a:rPr sz="2700" baseline="3086" dirty="0">
                <a:latin typeface="Calibri"/>
                <a:cs typeface="Calibri"/>
              </a:rPr>
              <a:t>[3]	</a:t>
            </a: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917305" y="5856216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[5]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993520" y="2933938"/>
            <a:ext cx="1279525" cy="224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Discard  </a:t>
            </a:r>
            <a:r>
              <a:rPr sz="1800" dirty="0">
                <a:latin typeface="Calibri"/>
                <a:cs typeface="Calibri"/>
              </a:rPr>
              <a:t>Heap </a:t>
            </a:r>
            <a:r>
              <a:rPr sz="1800" spc="-5" dirty="0">
                <a:latin typeface="Calibri"/>
                <a:cs typeface="Calibri"/>
              </a:rPr>
              <a:t>size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  </a:t>
            </a:r>
            <a:r>
              <a:rPr sz="1800" spc="-5" dirty="0">
                <a:latin typeface="Calibri"/>
                <a:cs typeface="Calibri"/>
              </a:rPr>
              <a:t>Sorted=[16]</a:t>
            </a:r>
            <a:endParaRPr sz="1800">
              <a:latin typeface="Calibri"/>
              <a:cs typeface="Calibri"/>
            </a:endParaRPr>
          </a:p>
          <a:p>
            <a:pPr marL="12065" marR="37465" indent="-2540" algn="ctr">
              <a:lnSpc>
                <a:spcPct val="100000"/>
              </a:lnSpc>
              <a:spcBef>
                <a:spcPts val="315"/>
              </a:spcBef>
            </a:pPr>
            <a:r>
              <a:rPr sz="1800" b="1" spc="-10" dirty="0">
                <a:latin typeface="Calibri"/>
                <a:cs typeface="Calibri"/>
              </a:rPr>
              <a:t>Readjust  </a:t>
            </a:r>
            <a:r>
              <a:rPr sz="1800" dirty="0">
                <a:latin typeface="Calibri"/>
                <a:cs typeface="Calibri"/>
              </a:rPr>
              <a:t>Heap </a:t>
            </a:r>
            <a:r>
              <a:rPr sz="1800" spc="-5" dirty="0">
                <a:latin typeface="Calibri"/>
                <a:cs typeface="Calibri"/>
              </a:rPr>
              <a:t>size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  </a:t>
            </a:r>
            <a:r>
              <a:rPr sz="1800" spc="-5" dirty="0">
                <a:latin typeface="Calibri"/>
                <a:cs typeface="Calibri"/>
              </a:rPr>
              <a:t>Sorted=[16]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  <a:tabLst>
                <a:tab pos="483234" algn="l"/>
              </a:tabLst>
            </a:pPr>
            <a:r>
              <a:rPr sz="1800" dirty="0">
                <a:latin typeface="Calibri"/>
                <a:cs typeface="Calibri"/>
              </a:rPr>
              <a:t>[1]	</a:t>
            </a:r>
            <a:r>
              <a:rPr sz="2700" spc="-7" baseline="1543" dirty="0">
                <a:latin typeface="Calibri"/>
                <a:cs typeface="Calibri"/>
              </a:rPr>
              <a:t>14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418717" y="3622547"/>
            <a:ext cx="222250" cy="388620"/>
          </a:xfrm>
          <a:custGeom>
            <a:avLst/>
            <a:gdLst/>
            <a:ahLst/>
            <a:cxnLst/>
            <a:rect l="l" t="t" r="r" b="b"/>
            <a:pathLst>
              <a:path w="222250" h="388620">
                <a:moveTo>
                  <a:pt x="221729" y="308610"/>
                </a:moveTo>
                <a:lnTo>
                  <a:pt x="166103" y="308610"/>
                </a:lnTo>
                <a:lnTo>
                  <a:pt x="166103" y="0"/>
                </a:lnTo>
                <a:lnTo>
                  <a:pt x="55625" y="0"/>
                </a:lnTo>
                <a:lnTo>
                  <a:pt x="55625" y="308610"/>
                </a:lnTo>
                <a:lnTo>
                  <a:pt x="0" y="308610"/>
                </a:lnTo>
                <a:lnTo>
                  <a:pt x="111251" y="388619"/>
                </a:lnTo>
                <a:lnTo>
                  <a:pt x="221729" y="30861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468759" y="485775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344424" y="179832"/>
                </a:moveTo>
                <a:lnTo>
                  <a:pt x="338282" y="131850"/>
                </a:lnTo>
                <a:lnTo>
                  <a:pt x="320943" y="88843"/>
                </a:lnTo>
                <a:lnTo>
                  <a:pt x="294036" y="52482"/>
                </a:lnTo>
                <a:lnTo>
                  <a:pt x="259192" y="24440"/>
                </a:lnTo>
                <a:lnTo>
                  <a:pt x="218041" y="6388"/>
                </a:lnTo>
                <a:lnTo>
                  <a:pt x="172212" y="0"/>
                </a:lnTo>
                <a:lnTo>
                  <a:pt x="126647" y="6388"/>
                </a:lnTo>
                <a:lnTo>
                  <a:pt x="85569" y="24440"/>
                </a:lnTo>
                <a:lnTo>
                  <a:pt x="50673" y="52482"/>
                </a:lnTo>
                <a:lnTo>
                  <a:pt x="23650" y="88843"/>
                </a:lnTo>
                <a:lnTo>
                  <a:pt x="6194" y="131850"/>
                </a:lnTo>
                <a:lnTo>
                  <a:pt x="0" y="179832"/>
                </a:lnTo>
                <a:lnTo>
                  <a:pt x="6194" y="227869"/>
                </a:lnTo>
                <a:lnTo>
                  <a:pt x="23650" y="271017"/>
                </a:lnTo>
                <a:lnTo>
                  <a:pt x="50673" y="307562"/>
                </a:lnTo>
                <a:lnTo>
                  <a:pt x="85569" y="335788"/>
                </a:lnTo>
                <a:lnTo>
                  <a:pt x="126647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8"/>
                </a:lnTo>
                <a:lnTo>
                  <a:pt x="294036" y="307562"/>
                </a:lnTo>
                <a:lnTo>
                  <a:pt x="320943" y="271018"/>
                </a:lnTo>
                <a:lnTo>
                  <a:pt x="338282" y="227869"/>
                </a:lnTo>
                <a:lnTo>
                  <a:pt x="344424" y="17983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68759" y="485775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12" y="0"/>
                </a:moveTo>
                <a:lnTo>
                  <a:pt x="126647" y="6388"/>
                </a:lnTo>
                <a:lnTo>
                  <a:pt x="85569" y="24440"/>
                </a:lnTo>
                <a:lnTo>
                  <a:pt x="50673" y="52482"/>
                </a:lnTo>
                <a:lnTo>
                  <a:pt x="23650" y="88843"/>
                </a:lnTo>
                <a:lnTo>
                  <a:pt x="6194" y="131850"/>
                </a:lnTo>
                <a:lnTo>
                  <a:pt x="0" y="179832"/>
                </a:lnTo>
                <a:lnTo>
                  <a:pt x="6194" y="227869"/>
                </a:lnTo>
                <a:lnTo>
                  <a:pt x="23650" y="271017"/>
                </a:lnTo>
                <a:lnTo>
                  <a:pt x="50673" y="307562"/>
                </a:lnTo>
                <a:lnTo>
                  <a:pt x="85569" y="335788"/>
                </a:lnTo>
                <a:lnTo>
                  <a:pt x="126647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8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2"/>
                </a:lnTo>
                <a:lnTo>
                  <a:pt x="338282" y="131850"/>
                </a:lnTo>
                <a:lnTo>
                  <a:pt x="320943" y="88843"/>
                </a:lnTo>
                <a:lnTo>
                  <a:pt x="294036" y="52482"/>
                </a:lnTo>
                <a:lnTo>
                  <a:pt x="259192" y="24440"/>
                </a:lnTo>
                <a:lnTo>
                  <a:pt x="218041" y="6388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784483" y="5351526"/>
            <a:ext cx="342900" cy="360045"/>
          </a:xfrm>
          <a:custGeom>
            <a:avLst/>
            <a:gdLst/>
            <a:ahLst/>
            <a:cxnLst/>
            <a:rect l="l" t="t" r="r" b="b"/>
            <a:pathLst>
              <a:path w="342900" h="360045">
                <a:moveTo>
                  <a:pt x="171450" y="0"/>
                </a:moveTo>
                <a:lnTo>
                  <a:pt x="125941" y="6388"/>
                </a:lnTo>
                <a:lnTo>
                  <a:pt x="85005" y="24440"/>
                </a:lnTo>
                <a:lnTo>
                  <a:pt x="50291" y="52482"/>
                </a:lnTo>
                <a:lnTo>
                  <a:pt x="23452" y="88843"/>
                </a:lnTo>
                <a:lnTo>
                  <a:pt x="6138" y="131850"/>
                </a:lnTo>
                <a:lnTo>
                  <a:pt x="0" y="179832"/>
                </a:lnTo>
                <a:lnTo>
                  <a:pt x="6138" y="227813"/>
                </a:lnTo>
                <a:lnTo>
                  <a:pt x="23452" y="270820"/>
                </a:lnTo>
                <a:lnTo>
                  <a:pt x="50292" y="307181"/>
                </a:lnTo>
                <a:lnTo>
                  <a:pt x="85005" y="335223"/>
                </a:lnTo>
                <a:lnTo>
                  <a:pt x="125941" y="353275"/>
                </a:lnTo>
                <a:lnTo>
                  <a:pt x="171450" y="359663"/>
                </a:lnTo>
                <a:lnTo>
                  <a:pt x="217222" y="353275"/>
                </a:lnTo>
                <a:lnTo>
                  <a:pt x="258233" y="335223"/>
                </a:lnTo>
                <a:lnTo>
                  <a:pt x="292893" y="307181"/>
                </a:lnTo>
                <a:lnTo>
                  <a:pt x="319616" y="270820"/>
                </a:lnTo>
                <a:lnTo>
                  <a:pt x="336814" y="227813"/>
                </a:lnTo>
                <a:lnTo>
                  <a:pt x="342900" y="179832"/>
                </a:lnTo>
                <a:lnTo>
                  <a:pt x="336814" y="131850"/>
                </a:lnTo>
                <a:lnTo>
                  <a:pt x="319616" y="88843"/>
                </a:lnTo>
                <a:lnTo>
                  <a:pt x="292893" y="52482"/>
                </a:lnTo>
                <a:lnTo>
                  <a:pt x="258233" y="24440"/>
                </a:lnTo>
                <a:lnTo>
                  <a:pt x="217222" y="6388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4886839" y="53670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177419" y="5351526"/>
            <a:ext cx="346075" cy="360045"/>
          </a:xfrm>
          <a:custGeom>
            <a:avLst/>
            <a:gdLst/>
            <a:ahLst/>
            <a:cxnLst/>
            <a:rect l="l" t="t" r="r" b="b"/>
            <a:pathLst>
              <a:path w="346075" h="360045">
                <a:moveTo>
                  <a:pt x="172974" y="0"/>
                </a:moveTo>
                <a:lnTo>
                  <a:pt x="126819" y="6388"/>
                </a:lnTo>
                <a:lnTo>
                  <a:pt x="85451" y="24440"/>
                </a:lnTo>
                <a:lnTo>
                  <a:pt x="50477" y="52482"/>
                </a:lnTo>
                <a:lnTo>
                  <a:pt x="23506" y="88843"/>
                </a:lnTo>
                <a:lnTo>
                  <a:pt x="6144" y="131850"/>
                </a:lnTo>
                <a:lnTo>
                  <a:pt x="0" y="179832"/>
                </a:lnTo>
                <a:lnTo>
                  <a:pt x="6144" y="227813"/>
                </a:lnTo>
                <a:lnTo>
                  <a:pt x="23506" y="270820"/>
                </a:lnTo>
                <a:lnTo>
                  <a:pt x="50477" y="307181"/>
                </a:lnTo>
                <a:lnTo>
                  <a:pt x="85451" y="335223"/>
                </a:lnTo>
                <a:lnTo>
                  <a:pt x="126819" y="353275"/>
                </a:lnTo>
                <a:lnTo>
                  <a:pt x="172974" y="359663"/>
                </a:lnTo>
                <a:lnTo>
                  <a:pt x="218859" y="353275"/>
                </a:lnTo>
                <a:lnTo>
                  <a:pt x="260152" y="335223"/>
                </a:lnTo>
                <a:lnTo>
                  <a:pt x="295179" y="307181"/>
                </a:lnTo>
                <a:lnTo>
                  <a:pt x="322269" y="270820"/>
                </a:lnTo>
                <a:lnTo>
                  <a:pt x="339749" y="227813"/>
                </a:lnTo>
                <a:lnTo>
                  <a:pt x="345947" y="179832"/>
                </a:lnTo>
                <a:lnTo>
                  <a:pt x="339749" y="131850"/>
                </a:lnTo>
                <a:lnTo>
                  <a:pt x="322269" y="88843"/>
                </a:lnTo>
                <a:lnTo>
                  <a:pt x="295179" y="52482"/>
                </a:lnTo>
                <a:lnTo>
                  <a:pt x="260152" y="24440"/>
                </a:lnTo>
                <a:lnTo>
                  <a:pt x="218859" y="6388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335665" y="5846826"/>
            <a:ext cx="346075" cy="358140"/>
          </a:xfrm>
          <a:custGeom>
            <a:avLst/>
            <a:gdLst/>
            <a:ahLst/>
            <a:cxnLst/>
            <a:rect l="l" t="t" r="r" b="b"/>
            <a:pathLst>
              <a:path w="346075" h="358139">
                <a:moveTo>
                  <a:pt x="172973" y="0"/>
                </a:move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70"/>
                </a:lnTo>
                <a:lnTo>
                  <a:pt x="6198" y="226730"/>
                </a:lnTo>
                <a:lnTo>
                  <a:pt x="23678" y="269522"/>
                </a:lnTo>
                <a:lnTo>
                  <a:pt x="50768" y="305752"/>
                </a:lnTo>
                <a:lnTo>
                  <a:pt x="85795" y="333727"/>
                </a:lnTo>
                <a:lnTo>
                  <a:pt x="127088" y="351754"/>
                </a:lnTo>
                <a:lnTo>
                  <a:pt x="172974" y="358139"/>
                </a:lnTo>
                <a:lnTo>
                  <a:pt x="218859" y="351754"/>
                </a:lnTo>
                <a:lnTo>
                  <a:pt x="260152" y="333727"/>
                </a:lnTo>
                <a:lnTo>
                  <a:pt x="295179" y="305752"/>
                </a:lnTo>
                <a:lnTo>
                  <a:pt x="322269" y="269522"/>
                </a:lnTo>
                <a:lnTo>
                  <a:pt x="339749" y="226730"/>
                </a:lnTo>
                <a:lnTo>
                  <a:pt x="345947" y="179070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3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4438783" y="58623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288165" y="5846826"/>
            <a:ext cx="342900" cy="358140"/>
          </a:xfrm>
          <a:custGeom>
            <a:avLst/>
            <a:gdLst/>
            <a:ahLst/>
            <a:cxnLst/>
            <a:rect l="l" t="t" r="r" b="b"/>
            <a:pathLst>
              <a:path w="342900" h="358139">
                <a:moveTo>
                  <a:pt x="171449" y="0"/>
                </a:moveTo>
                <a:lnTo>
                  <a:pt x="125941" y="6385"/>
                </a:lnTo>
                <a:lnTo>
                  <a:pt x="85005" y="24412"/>
                </a:lnTo>
                <a:lnTo>
                  <a:pt x="50291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70"/>
                </a:lnTo>
                <a:lnTo>
                  <a:pt x="6138" y="226730"/>
                </a:lnTo>
                <a:lnTo>
                  <a:pt x="23452" y="269522"/>
                </a:lnTo>
                <a:lnTo>
                  <a:pt x="50292" y="305752"/>
                </a:lnTo>
                <a:lnTo>
                  <a:pt x="85005" y="333727"/>
                </a:lnTo>
                <a:lnTo>
                  <a:pt x="125941" y="351754"/>
                </a:lnTo>
                <a:lnTo>
                  <a:pt x="171450" y="358139"/>
                </a:lnTo>
                <a:lnTo>
                  <a:pt x="216958" y="351754"/>
                </a:lnTo>
                <a:lnTo>
                  <a:pt x="257894" y="333727"/>
                </a:lnTo>
                <a:lnTo>
                  <a:pt x="292608" y="305752"/>
                </a:lnTo>
                <a:lnTo>
                  <a:pt x="319447" y="269522"/>
                </a:lnTo>
                <a:lnTo>
                  <a:pt x="336761" y="226730"/>
                </a:lnTo>
                <a:lnTo>
                  <a:pt x="342900" y="179070"/>
                </a:lnTo>
                <a:lnTo>
                  <a:pt x="336761" y="131409"/>
                </a:lnTo>
                <a:lnTo>
                  <a:pt x="319447" y="88617"/>
                </a:lnTo>
                <a:lnTo>
                  <a:pt x="292607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49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5389759" y="58623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955933" y="5180076"/>
            <a:ext cx="563880" cy="157480"/>
          </a:xfrm>
          <a:custGeom>
            <a:avLst/>
            <a:gdLst/>
            <a:ahLst/>
            <a:cxnLst/>
            <a:rect l="l" t="t" r="r" b="b"/>
            <a:pathLst>
              <a:path w="563879" h="157479">
                <a:moveTo>
                  <a:pt x="563879" y="0"/>
                </a:moveTo>
                <a:lnTo>
                  <a:pt x="0" y="15697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762891" y="5180076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10" h="157479">
                <a:moveTo>
                  <a:pt x="0" y="0"/>
                </a:moveTo>
                <a:lnTo>
                  <a:pt x="587501" y="156971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08639" y="5673090"/>
            <a:ext cx="327025" cy="159385"/>
          </a:xfrm>
          <a:custGeom>
            <a:avLst/>
            <a:gdLst/>
            <a:ahLst/>
            <a:cxnLst/>
            <a:rect l="l" t="t" r="r" b="b"/>
            <a:pathLst>
              <a:path w="327025" h="159385">
                <a:moveTo>
                  <a:pt x="326897" y="0"/>
                </a:moveTo>
                <a:lnTo>
                  <a:pt x="0" y="15925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77091" y="5673090"/>
            <a:ext cx="382905" cy="159385"/>
          </a:xfrm>
          <a:custGeom>
            <a:avLst/>
            <a:gdLst/>
            <a:ahLst/>
            <a:cxnLst/>
            <a:rect l="l" t="t" r="r" b="b"/>
            <a:pathLst>
              <a:path w="382904" h="159385">
                <a:moveTo>
                  <a:pt x="0" y="0"/>
                </a:moveTo>
                <a:lnTo>
                  <a:pt x="382524" y="15925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861189" y="5854446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3" y="0"/>
                </a:move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70"/>
                </a:lnTo>
                <a:lnTo>
                  <a:pt x="6198" y="226786"/>
                </a:lnTo>
                <a:lnTo>
                  <a:pt x="23678" y="269719"/>
                </a:lnTo>
                <a:lnTo>
                  <a:pt x="50768" y="306133"/>
                </a:lnTo>
                <a:lnTo>
                  <a:pt x="85795" y="334292"/>
                </a:lnTo>
                <a:lnTo>
                  <a:pt x="127088" y="352460"/>
                </a:lnTo>
                <a:lnTo>
                  <a:pt x="172973" y="358901"/>
                </a:lnTo>
                <a:lnTo>
                  <a:pt x="218859" y="352460"/>
                </a:lnTo>
                <a:lnTo>
                  <a:pt x="260152" y="334292"/>
                </a:lnTo>
                <a:lnTo>
                  <a:pt x="295179" y="306133"/>
                </a:lnTo>
                <a:lnTo>
                  <a:pt x="322269" y="269719"/>
                </a:lnTo>
                <a:lnTo>
                  <a:pt x="339749" y="226786"/>
                </a:lnTo>
                <a:lnTo>
                  <a:pt x="345947" y="179069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3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5964307" y="58707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478409" y="5846826"/>
            <a:ext cx="344805" cy="358140"/>
          </a:xfrm>
          <a:custGeom>
            <a:avLst/>
            <a:gdLst/>
            <a:ahLst/>
            <a:cxnLst/>
            <a:rect l="l" t="t" r="r" b="b"/>
            <a:pathLst>
              <a:path w="344804" h="358139">
                <a:moveTo>
                  <a:pt x="172212" y="0"/>
                </a:moveTo>
                <a:lnTo>
                  <a:pt x="126642" y="6385"/>
                </a:lnTo>
                <a:lnTo>
                  <a:pt x="85564" y="24412"/>
                </a:lnTo>
                <a:lnTo>
                  <a:pt x="50668" y="52387"/>
                </a:lnTo>
                <a:lnTo>
                  <a:pt x="23647" y="88617"/>
                </a:lnTo>
                <a:lnTo>
                  <a:pt x="6193" y="131409"/>
                </a:lnTo>
                <a:lnTo>
                  <a:pt x="0" y="179070"/>
                </a:lnTo>
                <a:lnTo>
                  <a:pt x="6193" y="226730"/>
                </a:lnTo>
                <a:lnTo>
                  <a:pt x="23647" y="269522"/>
                </a:lnTo>
                <a:lnTo>
                  <a:pt x="50668" y="305752"/>
                </a:lnTo>
                <a:lnTo>
                  <a:pt x="85564" y="333727"/>
                </a:lnTo>
                <a:lnTo>
                  <a:pt x="126642" y="351754"/>
                </a:lnTo>
                <a:lnTo>
                  <a:pt x="172212" y="358139"/>
                </a:lnTo>
                <a:lnTo>
                  <a:pt x="218040" y="351754"/>
                </a:lnTo>
                <a:lnTo>
                  <a:pt x="259189" y="333727"/>
                </a:lnTo>
                <a:lnTo>
                  <a:pt x="294030" y="305752"/>
                </a:lnTo>
                <a:lnTo>
                  <a:pt x="320933" y="269522"/>
                </a:lnTo>
                <a:lnTo>
                  <a:pt x="338270" y="226730"/>
                </a:lnTo>
                <a:lnTo>
                  <a:pt x="344411" y="179070"/>
                </a:lnTo>
                <a:lnTo>
                  <a:pt x="338270" y="131409"/>
                </a:lnTo>
                <a:lnTo>
                  <a:pt x="320933" y="88617"/>
                </a:lnTo>
                <a:lnTo>
                  <a:pt x="294030" y="52387"/>
                </a:lnTo>
                <a:lnTo>
                  <a:pt x="259189" y="24412"/>
                </a:lnTo>
                <a:lnTo>
                  <a:pt x="218040" y="638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472301" y="5673090"/>
            <a:ext cx="179070" cy="159385"/>
          </a:xfrm>
          <a:custGeom>
            <a:avLst/>
            <a:gdLst/>
            <a:ahLst/>
            <a:cxnLst/>
            <a:rect l="l" t="t" r="r" b="b"/>
            <a:pathLst>
              <a:path w="179070" h="159385">
                <a:moveTo>
                  <a:pt x="179070" y="159258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62869" y="6441947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7776" y="353980"/>
                </a:lnTo>
                <a:lnTo>
                  <a:pt x="258854" y="335787"/>
                </a:lnTo>
                <a:lnTo>
                  <a:pt x="293750" y="307562"/>
                </a:lnTo>
                <a:lnTo>
                  <a:pt x="320773" y="271017"/>
                </a:lnTo>
                <a:lnTo>
                  <a:pt x="338229" y="227869"/>
                </a:lnTo>
                <a:lnTo>
                  <a:pt x="344424" y="179831"/>
                </a:lnTo>
                <a:lnTo>
                  <a:pt x="338229" y="132115"/>
                </a:lnTo>
                <a:lnTo>
                  <a:pt x="320773" y="89182"/>
                </a:lnTo>
                <a:lnTo>
                  <a:pt x="293750" y="52768"/>
                </a:lnTo>
                <a:lnTo>
                  <a:pt x="258854" y="24609"/>
                </a:lnTo>
                <a:lnTo>
                  <a:pt x="217776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551311" y="6441947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344424" y="179831"/>
                </a:move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8"/>
                </a:lnTo>
                <a:lnTo>
                  <a:pt x="338282" y="227869"/>
                </a:lnTo>
                <a:lnTo>
                  <a:pt x="344424" y="179831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551311" y="6441947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54993" y="6443471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34163" y="5673090"/>
            <a:ext cx="193675" cy="167005"/>
          </a:xfrm>
          <a:custGeom>
            <a:avLst/>
            <a:gdLst/>
            <a:ahLst/>
            <a:cxnLst/>
            <a:rect l="l" t="t" r="r" b="b"/>
            <a:pathLst>
              <a:path w="193675" h="167004">
                <a:moveTo>
                  <a:pt x="0" y="166877"/>
                </a:moveTo>
                <a:lnTo>
                  <a:pt x="193548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235843" y="6166865"/>
            <a:ext cx="151130" cy="260985"/>
          </a:xfrm>
          <a:custGeom>
            <a:avLst/>
            <a:gdLst/>
            <a:ahLst/>
            <a:cxnLst/>
            <a:rect l="l" t="t" r="r" b="b"/>
            <a:pathLst>
              <a:path w="151129" h="260985">
                <a:moveTo>
                  <a:pt x="0" y="260604"/>
                </a:moveTo>
                <a:lnTo>
                  <a:pt x="150875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4440299" y="5357868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[2]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837045" y="5367020"/>
            <a:ext cx="643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80" algn="l"/>
              </a:tabLst>
            </a:pPr>
            <a:r>
              <a:rPr sz="2700" baseline="3086" dirty="0">
                <a:latin typeface="Calibri"/>
                <a:cs typeface="Calibri"/>
              </a:rPr>
              <a:t>[3]	</a:t>
            </a: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966079" y="5856216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[5]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954672" y="2933915"/>
            <a:ext cx="1414780" cy="224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29845" indent="-254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Exchange  </a:t>
            </a:r>
            <a:r>
              <a:rPr sz="1800" dirty="0">
                <a:latin typeface="Calibri"/>
                <a:cs typeface="Calibri"/>
              </a:rPr>
              <a:t>Heap </a:t>
            </a:r>
            <a:r>
              <a:rPr sz="1800" spc="-5" dirty="0">
                <a:latin typeface="Calibri"/>
                <a:cs typeface="Calibri"/>
              </a:rPr>
              <a:t>size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10  Sorted=[16]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Calibri"/>
                <a:cs typeface="Calibri"/>
              </a:rPr>
              <a:t>Exchange  </a:t>
            </a:r>
            <a:r>
              <a:rPr sz="1800" dirty="0">
                <a:latin typeface="Calibri"/>
                <a:cs typeface="Calibri"/>
              </a:rPr>
              <a:t>Heap </a:t>
            </a:r>
            <a:r>
              <a:rPr sz="1800" spc="-5" dirty="0">
                <a:latin typeface="Calibri"/>
                <a:cs typeface="Calibri"/>
              </a:rPr>
              <a:t>size </a:t>
            </a:r>
            <a:r>
              <a:rPr sz="1800" dirty="0">
                <a:latin typeface="Calibri"/>
                <a:cs typeface="Calibri"/>
              </a:rPr>
              <a:t>= 9  </a:t>
            </a:r>
            <a:r>
              <a:rPr sz="1800" spc="-5" dirty="0">
                <a:latin typeface="Calibri"/>
                <a:cs typeface="Calibri"/>
              </a:rPr>
              <a:t>Sorted=[14,16]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tabLst>
                <a:tab pos="628015" algn="l"/>
              </a:tabLst>
            </a:pPr>
            <a:r>
              <a:rPr sz="1800" dirty="0">
                <a:latin typeface="Calibri"/>
                <a:cs typeface="Calibri"/>
              </a:rPr>
              <a:t>[1]	</a:t>
            </a:r>
            <a:r>
              <a:rPr sz="2700" baseline="1543" dirty="0">
                <a:latin typeface="Calibri"/>
                <a:cs typeface="Calibri"/>
              </a:rPr>
              <a:t>1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787019" y="5427726"/>
            <a:ext cx="388620" cy="222250"/>
          </a:xfrm>
          <a:custGeom>
            <a:avLst/>
            <a:gdLst/>
            <a:ahLst/>
            <a:cxnLst/>
            <a:rect l="l" t="t" r="r" b="b"/>
            <a:pathLst>
              <a:path w="388620" h="222250">
                <a:moveTo>
                  <a:pt x="80010" y="221741"/>
                </a:moveTo>
                <a:lnTo>
                  <a:pt x="80010" y="166115"/>
                </a:lnTo>
                <a:lnTo>
                  <a:pt x="388607" y="166115"/>
                </a:lnTo>
                <a:lnTo>
                  <a:pt x="388607" y="54863"/>
                </a:lnTo>
                <a:lnTo>
                  <a:pt x="80010" y="54863"/>
                </a:lnTo>
                <a:lnTo>
                  <a:pt x="80010" y="0"/>
                </a:lnTo>
                <a:lnTo>
                  <a:pt x="0" y="110489"/>
                </a:lnTo>
                <a:lnTo>
                  <a:pt x="80010" y="221741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371991" y="485775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388"/>
                </a:lnTo>
                <a:lnTo>
                  <a:pt x="85231" y="24440"/>
                </a:lnTo>
                <a:lnTo>
                  <a:pt x="50387" y="52482"/>
                </a:lnTo>
                <a:lnTo>
                  <a:pt x="23480" y="88843"/>
                </a:lnTo>
                <a:lnTo>
                  <a:pt x="6141" y="131850"/>
                </a:lnTo>
                <a:lnTo>
                  <a:pt x="0" y="179832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8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2"/>
                </a:lnTo>
                <a:lnTo>
                  <a:pt x="338282" y="131850"/>
                </a:lnTo>
                <a:lnTo>
                  <a:pt x="320943" y="88843"/>
                </a:lnTo>
                <a:lnTo>
                  <a:pt x="294036" y="52482"/>
                </a:lnTo>
                <a:lnTo>
                  <a:pt x="259192" y="24440"/>
                </a:lnTo>
                <a:lnTo>
                  <a:pt x="218041" y="6388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87715" y="5351526"/>
            <a:ext cx="342900" cy="360045"/>
          </a:xfrm>
          <a:custGeom>
            <a:avLst/>
            <a:gdLst/>
            <a:ahLst/>
            <a:cxnLst/>
            <a:rect l="l" t="t" r="r" b="b"/>
            <a:pathLst>
              <a:path w="342900" h="360045">
                <a:moveTo>
                  <a:pt x="171450" y="0"/>
                </a:moveTo>
                <a:lnTo>
                  <a:pt x="125941" y="6388"/>
                </a:lnTo>
                <a:lnTo>
                  <a:pt x="85005" y="24440"/>
                </a:lnTo>
                <a:lnTo>
                  <a:pt x="50292" y="52482"/>
                </a:lnTo>
                <a:lnTo>
                  <a:pt x="23452" y="88843"/>
                </a:lnTo>
                <a:lnTo>
                  <a:pt x="6138" y="131850"/>
                </a:lnTo>
                <a:lnTo>
                  <a:pt x="0" y="179832"/>
                </a:lnTo>
                <a:lnTo>
                  <a:pt x="6138" y="227813"/>
                </a:lnTo>
                <a:lnTo>
                  <a:pt x="23452" y="270820"/>
                </a:lnTo>
                <a:lnTo>
                  <a:pt x="50292" y="307181"/>
                </a:lnTo>
                <a:lnTo>
                  <a:pt x="85005" y="335223"/>
                </a:lnTo>
                <a:lnTo>
                  <a:pt x="125941" y="353275"/>
                </a:lnTo>
                <a:lnTo>
                  <a:pt x="171450" y="359663"/>
                </a:lnTo>
                <a:lnTo>
                  <a:pt x="216958" y="353275"/>
                </a:lnTo>
                <a:lnTo>
                  <a:pt x="257894" y="335223"/>
                </a:lnTo>
                <a:lnTo>
                  <a:pt x="292607" y="307181"/>
                </a:lnTo>
                <a:lnTo>
                  <a:pt x="319447" y="270820"/>
                </a:lnTo>
                <a:lnTo>
                  <a:pt x="336761" y="227813"/>
                </a:lnTo>
                <a:lnTo>
                  <a:pt x="342900" y="179832"/>
                </a:lnTo>
                <a:lnTo>
                  <a:pt x="336761" y="131850"/>
                </a:lnTo>
                <a:lnTo>
                  <a:pt x="319447" y="88843"/>
                </a:lnTo>
                <a:lnTo>
                  <a:pt x="292607" y="52482"/>
                </a:lnTo>
                <a:lnTo>
                  <a:pt x="257894" y="24440"/>
                </a:lnTo>
                <a:lnTo>
                  <a:pt x="216958" y="6388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79889" y="5351526"/>
            <a:ext cx="346075" cy="360045"/>
          </a:xfrm>
          <a:custGeom>
            <a:avLst/>
            <a:gdLst/>
            <a:ahLst/>
            <a:cxnLst/>
            <a:rect l="l" t="t" r="r" b="b"/>
            <a:pathLst>
              <a:path w="346075" h="360045">
                <a:moveTo>
                  <a:pt x="172973" y="0"/>
                </a:moveTo>
                <a:lnTo>
                  <a:pt x="127088" y="6388"/>
                </a:lnTo>
                <a:lnTo>
                  <a:pt x="85795" y="24440"/>
                </a:lnTo>
                <a:lnTo>
                  <a:pt x="50768" y="52482"/>
                </a:lnTo>
                <a:lnTo>
                  <a:pt x="23678" y="88843"/>
                </a:lnTo>
                <a:lnTo>
                  <a:pt x="6198" y="131850"/>
                </a:lnTo>
                <a:lnTo>
                  <a:pt x="0" y="179832"/>
                </a:lnTo>
                <a:lnTo>
                  <a:pt x="6198" y="227813"/>
                </a:lnTo>
                <a:lnTo>
                  <a:pt x="23678" y="270820"/>
                </a:lnTo>
                <a:lnTo>
                  <a:pt x="50768" y="307181"/>
                </a:lnTo>
                <a:lnTo>
                  <a:pt x="85795" y="335223"/>
                </a:lnTo>
                <a:lnTo>
                  <a:pt x="127088" y="353275"/>
                </a:lnTo>
                <a:lnTo>
                  <a:pt x="172973" y="359663"/>
                </a:lnTo>
                <a:lnTo>
                  <a:pt x="218859" y="353275"/>
                </a:lnTo>
                <a:lnTo>
                  <a:pt x="260152" y="335223"/>
                </a:lnTo>
                <a:lnTo>
                  <a:pt x="295179" y="307181"/>
                </a:lnTo>
                <a:lnTo>
                  <a:pt x="322269" y="270820"/>
                </a:lnTo>
                <a:lnTo>
                  <a:pt x="339749" y="227813"/>
                </a:lnTo>
                <a:lnTo>
                  <a:pt x="345947" y="179832"/>
                </a:lnTo>
                <a:lnTo>
                  <a:pt x="339749" y="131850"/>
                </a:lnTo>
                <a:lnTo>
                  <a:pt x="322269" y="88843"/>
                </a:lnTo>
                <a:lnTo>
                  <a:pt x="295179" y="52482"/>
                </a:lnTo>
                <a:lnTo>
                  <a:pt x="260152" y="24440"/>
                </a:lnTo>
                <a:lnTo>
                  <a:pt x="218859" y="6388"/>
                </a:lnTo>
                <a:lnTo>
                  <a:pt x="172973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38135" y="5846826"/>
            <a:ext cx="346075" cy="358140"/>
          </a:xfrm>
          <a:custGeom>
            <a:avLst/>
            <a:gdLst/>
            <a:ahLst/>
            <a:cxnLst/>
            <a:rect l="l" t="t" r="r" b="b"/>
            <a:pathLst>
              <a:path w="346075" h="358139">
                <a:moveTo>
                  <a:pt x="172974" y="0"/>
                </a:move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70"/>
                </a:lnTo>
                <a:lnTo>
                  <a:pt x="6198" y="226730"/>
                </a:lnTo>
                <a:lnTo>
                  <a:pt x="23678" y="269522"/>
                </a:lnTo>
                <a:lnTo>
                  <a:pt x="50768" y="305752"/>
                </a:lnTo>
                <a:lnTo>
                  <a:pt x="85795" y="333727"/>
                </a:lnTo>
                <a:lnTo>
                  <a:pt x="127088" y="351754"/>
                </a:lnTo>
                <a:lnTo>
                  <a:pt x="172974" y="358139"/>
                </a:lnTo>
                <a:lnTo>
                  <a:pt x="219124" y="351754"/>
                </a:lnTo>
                <a:lnTo>
                  <a:pt x="260491" y="333727"/>
                </a:lnTo>
                <a:lnTo>
                  <a:pt x="295465" y="305752"/>
                </a:lnTo>
                <a:lnTo>
                  <a:pt x="322438" y="269522"/>
                </a:lnTo>
                <a:lnTo>
                  <a:pt x="339802" y="226730"/>
                </a:lnTo>
                <a:lnTo>
                  <a:pt x="345947" y="179070"/>
                </a:lnTo>
                <a:lnTo>
                  <a:pt x="339802" y="131409"/>
                </a:lnTo>
                <a:lnTo>
                  <a:pt x="322438" y="88617"/>
                </a:lnTo>
                <a:lnTo>
                  <a:pt x="295465" y="52387"/>
                </a:lnTo>
                <a:lnTo>
                  <a:pt x="260491" y="24412"/>
                </a:lnTo>
                <a:lnTo>
                  <a:pt x="219124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1341253" y="58623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190635" y="5846826"/>
            <a:ext cx="342900" cy="358140"/>
          </a:xfrm>
          <a:custGeom>
            <a:avLst/>
            <a:gdLst/>
            <a:ahLst/>
            <a:cxnLst/>
            <a:rect l="l" t="t" r="r" b="b"/>
            <a:pathLst>
              <a:path w="342900" h="358139">
                <a:moveTo>
                  <a:pt x="171450" y="0"/>
                </a:moveTo>
                <a:lnTo>
                  <a:pt x="125941" y="6385"/>
                </a:lnTo>
                <a:lnTo>
                  <a:pt x="85005" y="24412"/>
                </a:lnTo>
                <a:lnTo>
                  <a:pt x="50292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70"/>
                </a:lnTo>
                <a:lnTo>
                  <a:pt x="6138" y="226730"/>
                </a:lnTo>
                <a:lnTo>
                  <a:pt x="23452" y="269522"/>
                </a:lnTo>
                <a:lnTo>
                  <a:pt x="50291" y="305752"/>
                </a:lnTo>
                <a:lnTo>
                  <a:pt x="85005" y="333727"/>
                </a:lnTo>
                <a:lnTo>
                  <a:pt x="125941" y="351754"/>
                </a:lnTo>
                <a:lnTo>
                  <a:pt x="171450" y="358139"/>
                </a:lnTo>
                <a:lnTo>
                  <a:pt x="217222" y="351754"/>
                </a:lnTo>
                <a:lnTo>
                  <a:pt x="258233" y="333727"/>
                </a:lnTo>
                <a:lnTo>
                  <a:pt x="292893" y="305752"/>
                </a:lnTo>
                <a:lnTo>
                  <a:pt x="319616" y="269522"/>
                </a:lnTo>
                <a:lnTo>
                  <a:pt x="336814" y="226730"/>
                </a:lnTo>
                <a:lnTo>
                  <a:pt x="342900" y="179070"/>
                </a:lnTo>
                <a:lnTo>
                  <a:pt x="336814" y="131409"/>
                </a:lnTo>
                <a:lnTo>
                  <a:pt x="319616" y="88617"/>
                </a:lnTo>
                <a:lnTo>
                  <a:pt x="292893" y="52387"/>
                </a:lnTo>
                <a:lnTo>
                  <a:pt x="258233" y="24412"/>
                </a:lnTo>
                <a:lnTo>
                  <a:pt x="217222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859165" y="5180076"/>
            <a:ext cx="563245" cy="157480"/>
          </a:xfrm>
          <a:custGeom>
            <a:avLst/>
            <a:gdLst/>
            <a:ahLst/>
            <a:cxnLst/>
            <a:rect l="l" t="t" r="r" b="b"/>
            <a:pathLst>
              <a:path w="563244" h="157479">
                <a:moveTo>
                  <a:pt x="563118" y="0"/>
                </a:moveTo>
                <a:lnTo>
                  <a:pt x="0" y="15697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665361" y="5180076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10" h="157479">
                <a:moveTo>
                  <a:pt x="0" y="0"/>
                </a:moveTo>
                <a:lnTo>
                  <a:pt x="587501" y="15697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11109" y="5673090"/>
            <a:ext cx="327660" cy="159385"/>
          </a:xfrm>
          <a:custGeom>
            <a:avLst/>
            <a:gdLst/>
            <a:ahLst/>
            <a:cxnLst/>
            <a:rect l="l" t="t" r="r" b="b"/>
            <a:pathLst>
              <a:path w="327660" h="159385">
                <a:moveTo>
                  <a:pt x="327659" y="0"/>
                </a:moveTo>
                <a:lnTo>
                  <a:pt x="0" y="15925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79561" y="5673090"/>
            <a:ext cx="382905" cy="159385"/>
          </a:xfrm>
          <a:custGeom>
            <a:avLst/>
            <a:gdLst/>
            <a:ahLst/>
            <a:cxnLst/>
            <a:rect l="l" t="t" r="r" b="b"/>
            <a:pathLst>
              <a:path w="382905" h="159385">
                <a:moveTo>
                  <a:pt x="0" y="0"/>
                </a:moveTo>
                <a:lnTo>
                  <a:pt x="382524" y="15925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763659" y="5854446"/>
            <a:ext cx="346710" cy="359410"/>
          </a:xfrm>
          <a:custGeom>
            <a:avLst/>
            <a:gdLst/>
            <a:ahLst/>
            <a:cxnLst/>
            <a:rect l="l" t="t" r="r" b="b"/>
            <a:pathLst>
              <a:path w="346710" h="359410">
                <a:moveTo>
                  <a:pt x="172974" y="0"/>
                </a:move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69"/>
                </a:lnTo>
                <a:lnTo>
                  <a:pt x="6198" y="226786"/>
                </a:lnTo>
                <a:lnTo>
                  <a:pt x="23678" y="269719"/>
                </a:lnTo>
                <a:lnTo>
                  <a:pt x="50768" y="306133"/>
                </a:lnTo>
                <a:lnTo>
                  <a:pt x="85795" y="334292"/>
                </a:lnTo>
                <a:lnTo>
                  <a:pt x="127088" y="352460"/>
                </a:lnTo>
                <a:lnTo>
                  <a:pt x="172974" y="358901"/>
                </a:lnTo>
                <a:lnTo>
                  <a:pt x="219180" y="352460"/>
                </a:lnTo>
                <a:lnTo>
                  <a:pt x="260688" y="334292"/>
                </a:lnTo>
                <a:lnTo>
                  <a:pt x="295846" y="306133"/>
                </a:lnTo>
                <a:lnTo>
                  <a:pt x="323003" y="269719"/>
                </a:lnTo>
                <a:lnTo>
                  <a:pt x="340508" y="226786"/>
                </a:lnTo>
                <a:lnTo>
                  <a:pt x="346710" y="179069"/>
                </a:lnTo>
                <a:lnTo>
                  <a:pt x="340508" y="131409"/>
                </a:lnTo>
                <a:lnTo>
                  <a:pt x="323003" y="88617"/>
                </a:lnTo>
                <a:lnTo>
                  <a:pt x="295846" y="52387"/>
                </a:lnTo>
                <a:lnTo>
                  <a:pt x="260688" y="24412"/>
                </a:lnTo>
                <a:lnTo>
                  <a:pt x="219180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81641" y="5846826"/>
            <a:ext cx="344805" cy="358140"/>
          </a:xfrm>
          <a:custGeom>
            <a:avLst/>
            <a:gdLst/>
            <a:ahLst/>
            <a:cxnLst/>
            <a:rect l="l" t="t" r="r" b="b"/>
            <a:pathLst>
              <a:path w="344804" h="358139">
                <a:moveTo>
                  <a:pt x="172211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70"/>
                </a:lnTo>
                <a:lnTo>
                  <a:pt x="6141" y="226730"/>
                </a:lnTo>
                <a:lnTo>
                  <a:pt x="23480" y="269522"/>
                </a:lnTo>
                <a:lnTo>
                  <a:pt x="50387" y="305752"/>
                </a:lnTo>
                <a:lnTo>
                  <a:pt x="85231" y="333727"/>
                </a:lnTo>
                <a:lnTo>
                  <a:pt x="126382" y="351754"/>
                </a:lnTo>
                <a:lnTo>
                  <a:pt x="172212" y="358139"/>
                </a:lnTo>
                <a:lnTo>
                  <a:pt x="218041" y="351754"/>
                </a:lnTo>
                <a:lnTo>
                  <a:pt x="259192" y="333727"/>
                </a:lnTo>
                <a:lnTo>
                  <a:pt x="294036" y="305752"/>
                </a:lnTo>
                <a:lnTo>
                  <a:pt x="320943" y="269522"/>
                </a:lnTo>
                <a:lnTo>
                  <a:pt x="338282" y="226730"/>
                </a:lnTo>
                <a:lnTo>
                  <a:pt x="344424" y="179070"/>
                </a:lnTo>
                <a:lnTo>
                  <a:pt x="338282" y="131409"/>
                </a:lnTo>
                <a:lnTo>
                  <a:pt x="320943" y="88617"/>
                </a:lnTo>
                <a:lnTo>
                  <a:pt x="294036" y="52387"/>
                </a:lnTo>
                <a:lnTo>
                  <a:pt x="259192" y="24412"/>
                </a:lnTo>
                <a:lnTo>
                  <a:pt x="218041" y="6385"/>
                </a:lnTo>
                <a:lnTo>
                  <a:pt x="17221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3483235" y="58623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374783" y="5673090"/>
            <a:ext cx="180340" cy="159385"/>
          </a:xfrm>
          <a:custGeom>
            <a:avLst/>
            <a:gdLst/>
            <a:ahLst/>
            <a:cxnLst/>
            <a:rect l="l" t="t" r="r" b="b"/>
            <a:pathLst>
              <a:path w="180339" h="159385">
                <a:moveTo>
                  <a:pt x="179832" y="159258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65339" y="6441947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54543" y="6441947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957463" y="6443471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936633" y="5673090"/>
            <a:ext cx="194310" cy="167005"/>
          </a:xfrm>
          <a:custGeom>
            <a:avLst/>
            <a:gdLst/>
            <a:ahLst/>
            <a:cxnLst/>
            <a:rect l="l" t="t" r="r" b="b"/>
            <a:pathLst>
              <a:path w="194310" h="167004">
                <a:moveTo>
                  <a:pt x="0" y="166877"/>
                </a:moveTo>
                <a:lnTo>
                  <a:pt x="19431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138313" y="6166865"/>
            <a:ext cx="151130" cy="260985"/>
          </a:xfrm>
          <a:custGeom>
            <a:avLst/>
            <a:gdLst/>
            <a:ahLst/>
            <a:cxnLst/>
            <a:rect l="l" t="t" r="r" b="b"/>
            <a:pathLst>
              <a:path w="151130" h="260985">
                <a:moveTo>
                  <a:pt x="0" y="260604"/>
                </a:moveTo>
                <a:lnTo>
                  <a:pt x="150875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1343546" y="5357868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[2]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762641" y="5427726"/>
            <a:ext cx="388620" cy="222250"/>
          </a:xfrm>
          <a:custGeom>
            <a:avLst/>
            <a:gdLst/>
            <a:ahLst/>
            <a:cxnLst/>
            <a:rect l="l" t="t" r="r" b="b"/>
            <a:pathLst>
              <a:path w="388620" h="222250">
                <a:moveTo>
                  <a:pt x="80010" y="221741"/>
                </a:moveTo>
                <a:lnTo>
                  <a:pt x="80010" y="166115"/>
                </a:lnTo>
                <a:lnTo>
                  <a:pt x="388619" y="166115"/>
                </a:lnTo>
                <a:lnTo>
                  <a:pt x="388619" y="54863"/>
                </a:lnTo>
                <a:lnTo>
                  <a:pt x="80010" y="54863"/>
                </a:lnTo>
                <a:lnTo>
                  <a:pt x="80010" y="0"/>
                </a:lnTo>
                <a:lnTo>
                  <a:pt x="0" y="110489"/>
                </a:lnTo>
                <a:lnTo>
                  <a:pt x="80010" y="221741"/>
                </a:lnTo>
                <a:close/>
              </a:path>
            </a:pathLst>
          </a:custGeom>
          <a:ln w="253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1789309" y="3797300"/>
            <a:ext cx="1593850" cy="235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138430" indent="34417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Discard  </a:t>
            </a:r>
            <a:r>
              <a:rPr sz="1800" dirty="0">
                <a:latin typeface="Calibri"/>
                <a:cs typeface="Calibri"/>
              </a:rPr>
              <a:t>Heap </a:t>
            </a:r>
            <a:r>
              <a:rPr sz="1800" spc="-5" dirty="0">
                <a:latin typeface="Calibri"/>
                <a:cs typeface="Calibri"/>
              </a:rPr>
              <a:t>size </a:t>
            </a:r>
            <a:r>
              <a:rPr sz="1800" dirty="0">
                <a:latin typeface="Calibri"/>
                <a:cs typeface="Calibri"/>
              </a:rPr>
              <a:t>= 8  </a:t>
            </a:r>
            <a:r>
              <a:rPr sz="1800" spc="-5" dirty="0">
                <a:latin typeface="Calibri"/>
                <a:cs typeface="Calibri"/>
              </a:rPr>
              <a:t>Sorted=[14,16]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23520">
              <a:lnSpc>
                <a:spcPct val="100000"/>
              </a:lnSpc>
              <a:spcBef>
                <a:spcPts val="5"/>
              </a:spcBef>
              <a:tabLst>
                <a:tab pos="696595" algn="l"/>
              </a:tabLst>
            </a:pPr>
            <a:r>
              <a:rPr sz="1800" dirty="0">
                <a:latin typeface="Calibri"/>
                <a:cs typeface="Calibri"/>
              </a:rPr>
              <a:t>[1]	</a:t>
            </a:r>
            <a:r>
              <a:rPr sz="2700" baseline="1543" dirty="0">
                <a:latin typeface="Calibri"/>
                <a:cs typeface="Calibri"/>
              </a:rPr>
              <a:t>1</a:t>
            </a:r>
            <a:endParaRPr sz="2700" baseline="1543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3294" algn="l"/>
                <a:tab pos="1348740" algn="l"/>
              </a:tabLst>
            </a:pPr>
            <a:r>
              <a:rPr sz="1800" dirty="0">
                <a:latin typeface="Calibri"/>
                <a:cs typeface="Calibri"/>
              </a:rPr>
              <a:t>8	</a:t>
            </a:r>
            <a:r>
              <a:rPr sz="2700" baseline="3086" dirty="0">
                <a:latin typeface="Calibri"/>
                <a:cs typeface="Calibri"/>
              </a:rPr>
              <a:t>[3]	</a:t>
            </a: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689"/>
              </a:spcBef>
              <a:tabLst>
                <a:tab pos="514984" algn="l"/>
                <a:tab pos="1090295" algn="l"/>
              </a:tabLst>
            </a:pPr>
            <a:r>
              <a:rPr sz="1800" dirty="0">
                <a:latin typeface="Calibri"/>
                <a:cs typeface="Calibri"/>
              </a:rPr>
              <a:t>[5]	</a:t>
            </a:r>
            <a:r>
              <a:rPr sz="2700" baseline="-1543" dirty="0">
                <a:latin typeface="Calibri"/>
                <a:cs typeface="Calibri"/>
              </a:rPr>
              <a:t>7	</a:t>
            </a:r>
            <a:r>
              <a:rPr sz="2700" baseline="-3086" dirty="0">
                <a:latin typeface="Calibri"/>
                <a:cs typeface="Calibri"/>
              </a:rPr>
              <a:t>9</a:t>
            </a:r>
            <a:endParaRPr sz="2700" baseline="-3086">
              <a:latin typeface="Calibri"/>
              <a:cs typeface="Calibri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630559" y="6166865"/>
            <a:ext cx="93980" cy="260985"/>
          </a:xfrm>
          <a:custGeom>
            <a:avLst/>
            <a:gdLst/>
            <a:ahLst/>
            <a:cxnLst/>
            <a:rect l="l" t="t" r="r" b="b"/>
            <a:pathLst>
              <a:path w="93979" h="260985">
                <a:moveTo>
                  <a:pt x="93725" y="26060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5" name="object 145"/>
          <p:cNvGraphicFramePr>
            <a:graphicFrameLocks noGrp="1"/>
          </p:cNvGraphicFramePr>
          <p:nvPr/>
        </p:nvGraphicFramePr>
        <p:xfrm>
          <a:off x="870329" y="624077"/>
          <a:ext cx="9032231" cy="2163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5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3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9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47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10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5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8102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4985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5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639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5698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73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71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240" marR="12065">
                        <a:lnSpc>
                          <a:spcPts val="173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73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120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[3]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120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[3]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marR="120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[3]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[4]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43815" marR="120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38430" marR="120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[5]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[4]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43815" marR="120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37795" marR="120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[5]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350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[4]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5725" marB="0"/>
                </a:tc>
                <a:tc>
                  <a:txBody>
                    <a:bodyPr/>
                    <a:lstStyle/>
                    <a:p>
                      <a:pPr marL="26034" marR="120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37795" marR="120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[5]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28930" marR="120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[6]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0" algn="ctr">
                        <a:lnSpc>
                          <a:spcPts val="21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[7]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58445" marR="120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71145" marR="120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[6]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1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[7]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[6]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1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[7]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838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[8]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15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[8]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215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[8]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15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9" name="object 149"/>
          <p:cNvSpPr txBox="1"/>
          <p:nvPr/>
        </p:nvSpPr>
        <p:spPr>
          <a:xfrm>
            <a:off x="3430665" y="6281412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[7]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6528172" y="6281412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[7]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9479398" y="6281412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[7]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787544" y="6284452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[6]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885051" y="6284452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[6]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8836277" y="6284452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[6]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033428" y="6515354"/>
            <a:ext cx="281940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[8]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486056" y="6515354"/>
            <a:ext cx="28194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[9]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930294" y="6516878"/>
            <a:ext cx="397510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dirty="0">
                <a:latin typeface="Calibri"/>
                <a:cs typeface="Calibri"/>
              </a:rPr>
              <a:t>[10]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130935" y="6515354"/>
            <a:ext cx="281940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[8]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583563" y="6515354"/>
            <a:ext cx="28194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[9]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027801" y="6516878"/>
            <a:ext cx="397510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dirty="0">
                <a:latin typeface="Calibri"/>
                <a:cs typeface="Calibri"/>
              </a:rPr>
              <a:t>[10]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7082161" y="6515354"/>
            <a:ext cx="281940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[8]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7534789" y="6515354"/>
            <a:ext cx="28194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[9]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7979027" y="6516878"/>
            <a:ext cx="397510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dirty="0">
                <a:latin typeface="Calibri"/>
                <a:cs typeface="Calibri"/>
              </a:rPr>
              <a:t>[10]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580003" y="5862320"/>
            <a:ext cx="951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795" algn="l"/>
                <a:tab pos="822325" algn="l"/>
              </a:tabLst>
            </a:pPr>
            <a:r>
              <a:rPr sz="1800" dirty="0">
                <a:latin typeface="Calibri"/>
                <a:cs typeface="Calibri"/>
              </a:rPr>
              <a:t>3	</a:t>
            </a:r>
            <a:r>
              <a:rPr sz="2700" baseline="1543" dirty="0">
                <a:latin typeface="Calibri"/>
                <a:cs typeface="Calibri"/>
              </a:rPr>
              <a:t>[4]	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986147" y="5854715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[4]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889372" y="5846325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[4]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2359" y="1104900"/>
            <a:ext cx="389890" cy="222250"/>
          </a:xfrm>
          <a:custGeom>
            <a:avLst/>
            <a:gdLst/>
            <a:ahLst/>
            <a:cxnLst/>
            <a:rect l="l" t="t" r="r" b="b"/>
            <a:pathLst>
              <a:path w="389889" h="222250">
                <a:moveTo>
                  <a:pt x="309372" y="0"/>
                </a:moveTo>
                <a:lnTo>
                  <a:pt x="309372" y="55625"/>
                </a:lnTo>
                <a:lnTo>
                  <a:pt x="0" y="55625"/>
                </a:lnTo>
                <a:lnTo>
                  <a:pt x="0" y="166115"/>
                </a:lnTo>
                <a:lnTo>
                  <a:pt x="309372" y="166115"/>
                </a:lnTo>
                <a:lnTo>
                  <a:pt x="309372" y="221741"/>
                </a:lnTo>
                <a:lnTo>
                  <a:pt x="389382" y="110489"/>
                </a:lnTo>
                <a:lnTo>
                  <a:pt x="309372" y="0"/>
                </a:lnTo>
                <a:close/>
              </a:path>
            </a:pathLst>
          </a:custGeom>
          <a:ln w="25400">
            <a:solidFill>
              <a:srgbClr val="9B2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10669" y="2933946"/>
            <a:ext cx="170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79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Heap </a:t>
            </a:r>
            <a:r>
              <a:rPr sz="1800" spc="-5" dirty="0">
                <a:latin typeface="Calibri"/>
                <a:cs typeface="Calibri"/>
              </a:rPr>
              <a:t>size </a:t>
            </a:r>
            <a:r>
              <a:rPr sz="1800" dirty="0">
                <a:latin typeface="Calibri"/>
                <a:cs typeface="Calibri"/>
              </a:rPr>
              <a:t>= 7  </a:t>
            </a:r>
            <a:r>
              <a:rPr sz="1800" spc="-5" dirty="0">
                <a:latin typeface="Calibri"/>
                <a:cs typeface="Calibri"/>
              </a:rPr>
              <a:t>Sorted=[10,14,16]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7019" y="1104900"/>
            <a:ext cx="388620" cy="222250"/>
          </a:xfrm>
          <a:custGeom>
            <a:avLst/>
            <a:gdLst/>
            <a:ahLst/>
            <a:cxnLst/>
            <a:rect l="l" t="t" r="r" b="b"/>
            <a:pathLst>
              <a:path w="388620" h="222250">
                <a:moveTo>
                  <a:pt x="308610" y="0"/>
                </a:moveTo>
                <a:lnTo>
                  <a:pt x="308610" y="55625"/>
                </a:lnTo>
                <a:lnTo>
                  <a:pt x="0" y="55625"/>
                </a:lnTo>
                <a:lnTo>
                  <a:pt x="0" y="166115"/>
                </a:lnTo>
                <a:lnTo>
                  <a:pt x="308610" y="166115"/>
                </a:lnTo>
                <a:lnTo>
                  <a:pt x="308610" y="221741"/>
                </a:lnTo>
                <a:lnTo>
                  <a:pt x="388607" y="110489"/>
                </a:lnTo>
                <a:lnTo>
                  <a:pt x="308610" y="0"/>
                </a:lnTo>
                <a:close/>
              </a:path>
            </a:pathLst>
          </a:custGeom>
          <a:ln w="25400">
            <a:solidFill>
              <a:srgbClr val="9B2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12365" y="537972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2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6"/>
                </a:lnTo>
                <a:lnTo>
                  <a:pt x="218040" y="353980"/>
                </a:lnTo>
                <a:lnTo>
                  <a:pt x="259189" y="335788"/>
                </a:lnTo>
                <a:lnTo>
                  <a:pt x="294030" y="307562"/>
                </a:lnTo>
                <a:lnTo>
                  <a:pt x="320933" y="271018"/>
                </a:lnTo>
                <a:lnTo>
                  <a:pt x="338270" y="227869"/>
                </a:lnTo>
                <a:lnTo>
                  <a:pt x="344411" y="179832"/>
                </a:lnTo>
                <a:lnTo>
                  <a:pt x="338270" y="132115"/>
                </a:lnTo>
                <a:lnTo>
                  <a:pt x="320933" y="89182"/>
                </a:lnTo>
                <a:lnTo>
                  <a:pt x="294030" y="52768"/>
                </a:lnTo>
                <a:lnTo>
                  <a:pt x="259189" y="24609"/>
                </a:lnTo>
                <a:lnTo>
                  <a:pt x="218040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28077" y="1031747"/>
            <a:ext cx="342900" cy="360680"/>
          </a:xfrm>
          <a:custGeom>
            <a:avLst/>
            <a:gdLst/>
            <a:ahLst/>
            <a:cxnLst/>
            <a:rect l="l" t="t" r="r" b="b"/>
            <a:pathLst>
              <a:path w="342900" h="360680">
                <a:moveTo>
                  <a:pt x="171450" y="0"/>
                </a:moveTo>
                <a:lnTo>
                  <a:pt x="125941" y="6441"/>
                </a:lnTo>
                <a:lnTo>
                  <a:pt x="85005" y="24609"/>
                </a:lnTo>
                <a:lnTo>
                  <a:pt x="50292" y="52768"/>
                </a:lnTo>
                <a:lnTo>
                  <a:pt x="23452" y="89182"/>
                </a:lnTo>
                <a:lnTo>
                  <a:pt x="6138" y="132115"/>
                </a:lnTo>
                <a:lnTo>
                  <a:pt x="0" y="179831"/>
                </a:lnTo>
                <a:lnTo>
                  <a:pt x="6138" y="227869"/>
                </a:lnTo>
                <a:lnTo>
                  <a:pt x="23452" y="271017"/>
                </a:lnTo>
                <a:lnTo>
                  <a:pt x="50292" y="307562"/>
                </a:lnTo>
                <a:lnTo>
                  <a:pt x="85005" y="335787"/>
                </a:lnTo>
                <a:lnTo>
                  <a:pt x="125941" y="353980"/>
                </a:lnTo>
                <a:lnTo>
                  <a:pt x="171450" y="360425"/>
                </a:lnTo>
                <a:lnTo>
                  <a:pt x="216962" y="353980"/>
                </a:lnTo>
                <a:lnTo>
                  <a:pt x="257900" y="335787"/>
                </a:lnTo>
                <a:lnTo>
                  <a:pt x="292612" y="307562"/>
                </a:lnTo>
                <a:lnTo>
                  <a:pt x="319450" y="271017"/>
                </a:lnTo>
                <a:lnTo>
                  <a:pt x="336762" y="227869"/>
                </a:lnTo>
                <a:lnTo>
                  <a:pt x="342900" y="179831"/>
                </a:lnTo>
                <a:lnTo>
                  <a:pt x="336762" y="132115"/>
                </a:lnTo>
                <a:lnTo>
                  <a:pt x="319450" y="89182"/>
                </a:lnTo>
                <a:lnTo>
                  <a:pt x="292612" y="52768"/>
                </a:lnTo>
                <a:lnTo>
                  <a:pt x="257900" y="24609"/>
                </a:lnTo>
                <a:lnTo>
                  <a:pt x="216962" y="6441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20251" y="1031747"/>
            <a:ext cx="346075" cy="360680"/>
          </a:xfrm>
          <a:custGeom>
            <a:avLst/>
            <a:gdLst/>
            <a:ahLst/>
            <a:cxnLst/>
            <a:rect l="l" t="t" r="r" b="b"/>
            <a:pathLst>
              <a:path w="346075" h="360680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1"/>
                </a:lnTo>
                <a:lnTo>
                  <a:pt x="6198" y="227869"/>
                </a:lnTo>
                <a:lnTo>
                  <a:pt x="23678" y="271017"/>
                </a:lnTo>
                <a:lnTo>
                  <a:pt x="50768" y="307562"/>
                </a:lnTo>
                <a:lnTo>
                  <a:pt x="85795" y="335787"/>
                </a:lnTo>
                <a:lnTo>
                  <a:pt x="127088" y="353980"/>
                </a:lnTo>
                <a:lnTo>
                  <a:pt x="172974" y="360425"/>
                </a:lnTo>
                <a:lnTo>
                  <a:pt x="219128" y="353980"/>
                </a:lnTo>
                <a:lnTo>
                  <a:pt x="260496" y="335787"/>
                </a:lnTo>
                <a:lnTo>
                  <a:pt x="295470" y="307562"/>
                </a:lnTo>
                <a:lnTo>
                  <a:pt x="322441" y="271017"/>
                </a:lnTo>
                <a:lnTo>
                  <a:pt x="339803" y="227869"/>
                </a:lnTo>
                <a:lnTo>
                  <a:pt x="345948" y="179831"/>
                </a:lnTo>
                <a:lnTo>
                  <a:pt x="339803" y="132115"/>
                </a:lnTo>
                <a:lnTo>
                  <a:pt x="322441" y="89182"/>
                </a:lnTo>
                <a:lnTo>
                  <a:pt x="295470" y="52768"/>
                </a:lnTo>
                <a:lnTo>
                  <a:pt x="260496" y="24609"/>
                </a:lnTo>
                <a:lnTo>
                  <a:pt x="219128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8496" y="1527047"/>
            <a:ext cx="347345" cy="359410"/>
          </a:xfrm>
          <a:custGeom>
            <a:avLst/>
            <a:gdLst/>
            <a:ahLst/>
            <a:cxnLst/>
            <a:rect l="l" t="t" r="r" b="b"/>
            <a:pathLst>
              <a:path w="347345" h="359410">
                <a:moveTo>
                  <a:pt x="172974" y="0"/>
                </a:move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70"/>
                </a:lnTo>
                <a:lnTo>
                  <a:pt x="6198" y="226786"/>
                </a:lnTo>
                <a:lnTo>
                  <a:pt x="23678" y="269719"/>
                </a:lnTo>
                <a:lnTo>
                  <a:pt x="50768" y="306133"/>
                </a:lnTo>
                <a:lnTo>
                  <a:pt x="85795" y="334292"/>
                </a:lnTo>
                <a:lnTo>
                  <a:pt x="127088" y="352460"/>
                </a:lnTo>
                <a:lnTo>
                  <a:pt x="172974" y="358902"/>
                </a:lnTo>
                <a:lnTo>
                  <a:pt x="219186" y="352460"/>
                </a:lnTo>
                <a:lnTo>
                  <a:pt x="260697" y="334292"/>
                </a:lnTo>
                <a:lnTo>
                  <a:pt x="295857" y="306133"/>
                </a:lnTo>
                <a:lnTo>
                  <a:pt x="323015" y="269719"/>
                </a:lnTo>
                <a:lnTo>
                  <a:pt x="340520" y="226786"/>
                </a:lnTo>
                <a:lnTo>
                  <a:pt x="346722" y="179070"/>
                </a:lnTo>
                <a:lnTo>
                  <a:pt x="340520" y="131409"/>
                </a:lnTo>
                <a:lnTo>
                  <a:pt x="323015" y="88617"/>
                </a:lnTo>
                <a:lnTo>
                  <a:pt x="295857" y="52387"/>
                </a:lnTo>
                <a:lnTo>
                  <a:pt x="260697" y="24412"/>
                </a:lnTo>
                <a:lnTo>
                  <a:pt x="219186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30996" y="1527047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171450" y="0"/>
                </a:moveTo>
                <a:lnTo>
                  <a:pt x="125946" y="6385"/>
                </a:lnTo>
                <a:lnTo>
                  <a:pt x="85010" y="24412"/>
                </a:lnTo>
                <a:lnTo>
                  <a:pt x="50296" y="52387"/>
                </a:lnTo>
                <a:lnTo>
                  <a:pt x="23455" y="88617"/>
                </a:lnTo>
                <a:lnTo>
                  <a:pt x="6139" y="131409"/>
                </a:lnTo>
                <a:lnTo>
                  <a:pt x="0" y="179070"/>
                </a:lnTo>
                <a:lnTo>
                  <a:pt x="6139" y="226786"/>
                </a:lnTo>
                <a:lnTo>
                  <a:pt x="23455" y="269719"/>
                </a:lnTo>
                <a:lnTo>
                  <a:pt x="50296" y="306133"/>
                </a:lnTo>
                <a:lnTo>
                  <a:pt x="85010" y="334292"/>
                </a:lnTo>
                <a:lnTo>
                  <a:pt x="125946" y="352460"/>
                </a:lnTo>
                <a:lnTo>
                  <a:pt x="171450" y="358902"/>
                </a:lnTo>
                <a:lnTo>
                  <a:pt x="217222" y="352460"/>
                </a:lnTo>
                <a:lnTo>
                  <a:pt x="258233" y="334292"/>
                </a:lnTo>
                <a:lnTo>
                  <a:pt x="292893" y="306133"/>
                </a:lnTo>
                <a:lnTo>
                  <a:pt x="319616" y="269719"/>
                </a:lnTo>
                <a:lnTo>
                  <a:pt x="336814" y="226786"/>
                </a:lnTo>
                <a:lnTo>
                  <a:pt x="342900" y="179070"/>
                </a:lnTo>
                <a:lnTo>
                  <a:pt x="336814" y="131409"/>
                </a:lnTo>
                <a:lnTo>
                  <a:pt x="319616" y="88617"/>
                </a:lnTo>
                <a:lnTo>
                  <a:pt x="292893" y="52387"/>
                </a:lnTo>
                <a:lnTo>
                  <a:pt x="258233" y="24412"/>
                </a:lnTo>
                <a:lnTo>
                  <a:pt x="217222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9527" y="860297"/>
            <a:ext cx="564515" cy="157480"/>
          </a:xfrm>
          <a:custGeom>
            <a:avLst/>
            <a:gdLst/>
            <a:ahLst/>
            <a:cxnLst/>
            <a:rect l="l" t="t" r="r" b="b"/>
            <a:pathLst>
              <a:path w="564515" h="157480">
                <a:moveTo>
                  <a:pt x="563892" y="0"/>
                </a:moveTo>
                <a:lnTo>
                  <a:pt x="0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05722" y="860297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09" h="157480">
                <a:moveTo>
                  <a:pt x="0" y="0"/>
                </a:moveTo>
                <a:lnTo>
                  <a:pt x="587501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1470" y="1354074"/>
            <a:ext cx="328295" cy="158750"/>
          </a:xfrm>
          <a:custGeom>
            <a:avLst/>
            <a:gdLst/>
            <a:ahLst/>
            <a:cxnLst/>
            <a:rect l="l" t="t" r="r" b="b"/>
            <a:pathLst>
              <a:path w="328295" h="158750">
                <a:moveTo>
                  <a:pt x="327672" y="0"/>
                </a:moveTo>
                <a:lnTo>
                  <a:pt x="0" y="158496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19922" y="1354074"/>
            <a:ext cx="382905" cy="158750"/>
          </a:xfrm>
          <a:custGeom>
            <a:avLst/>
            <a:gdLst/>
            <a:ahLst/>
            <a:cxnLst/>
            <a:rect l="l" t="t" r="r" b="b"/>
            <a:pathLst>
              <a:path w="382904" h="158750">
                <a:moveTo>
                  <a:pt x="0" y="0"/>
                </a:moveTo>
                <a:lnTo>
                  <a:pt x="382524" y="158496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04020" y="1534667"/>
            <a:ext cx="347345" cy="359410"/>
          </a:xfrm>
          <a:custGeom>
            <a:avLst/>
            <a:gdLst/>
            <a:ahLst/>
            <a:cxnLst/>
            <a:rect l="l" t="t" r="r" b="b"/>
            <a:pathLst>
              <a:path w="347345" h="359410">
                <a:moveTo>
                  <a:pt x="173748" y="0"/>
                </a:moveTo>
                <a:lnTo>
                  <a:pt x="127536" y="6441"/>
                </a:lnTo>
                <a:lnTo>
                  <a:pt x="86025" y="24609"/>
                </a:lnTo>
                <a:lnTo>
                  <a:pt x="50865" y="52768"/>
                </a:lnTo>
                <a:lnTo>
                  <a:pt x="23707" y="89182"/>
                </a:lnTo>
                <a:lnTo>
                  <a:pt x="6201" y="132115"/>
                </a:lnTo>
                <a:lnTo>
                  <a:pt x="0" y="179831"/>
                </a:lnTo>
                <a:lnTo>
                  <a:pt x="6201" y="227492"/>
                </a:lnTo>
                <a:lnTo>
                  <a:pt x="23707" y="270284"/>
                </a:lnTo>
                <a:lnTo>
                  <a:pt x="50865" y="306514"/>
                </a:lnTo>
                <a:lnTo>
                  <a:pt x="86025" y="334489"/>
                </a:lnTo>
                <a:lnTo>
                  <a:pt x="127536" y="352516"/>
                </a:lnTo>
                <a:lnTo>
                  <a:pt x="173748" y="358901"/>
                </a:lnTo>
                <a:lnTo>
                  <a:pt x="219634" y="352516"/>
                </a:lnTo>
                <a:lnTo>
                  <a:pt x="260927" y="334489"/>
                </a:lnTo>
                <a:lnTo>
                  <a:pt x="295954" y="306514"/>
                </a:lnTo>
                <a:lnTo>
                  <a:pt x="323044" y="270284"/>
                </a:lnTo>
                <a:lnTo>
                  <a:pt x="340524" y="227492"/>
                </a:lnTo>
                <a:lnTo>
                  <a:pt x="346722" y="179831"/>
                </a:lnTo>
                <a:lnTo>
                  <a:pt x="340524" y="132115"/>
                </a:lnTo>
                <a:lnTo>
                  <a:pt x="323044" y="89182"/>
                </a:lnTo>
                <a:lnTo>
                  <a:pt x="295954" y="52768"/>
                </a:lnTo>
                <a:lnTo>
                  <a:pt x="260927" y="24609"/>
                </a:lnTo>
                <a:lnTo>
                  <a:pt x="219634" y="6441"/>
                </a:lnTo>
                <a:lnTo>
                  <a:pt x="173748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22015" y="1527047"/>
            <a:ext cx="344805" cy="359410"/>
          </a:xfrm>
          <a:custGeom>
            <a:avLst/>
            <a:gdLst/>
            <a:ahLst/>
            <a:cxnLst/>
            <a:rect l="l" t="t" r="r" b="b"/>
            <a:pathLst>
              <a:path w="344804" h="359410">
                <a:moveTo>
                  <a:pt x="172212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69"/>
                </a:lnTo>
                <a:lnTo>
                  <a:pt x="6141" y="226786"/>
                </a:lnTo>
                <a:lnTo>
                  <a:pt x="23480" y="269719"/>
                </a:lnTo>
                <a:lnTo>
                  <a:pt x="50387" y="306133"/>
                </a:lnTo>
                <a:lnTo>
                  <a:pt x="85231" y="334292"/>
                </a:lnTo>
                <a:lnTo>
                  <a:pt x="126382" y="352460"/>
                </a:lnTo>
                <a:lnTo>
                  <a:pt x="172212" y="358901"/>
                </a:lnTo>
                <a:lnTo>
                  <a:pt x="218040" y="352460"/>
                </a:lnTo>
                <a:lnTo>
                  <a:pt x="259189" y="334292"/>
                </a:lnTo>
                <a:lnTo>
                  <a:pt x="294030" y="306133"/>
                </a:lnTo>
                <a:lnTo>
                  <a:pt x="320933" y="269719"/>
                </a:lnTo>
                <a:lnTo>
                  <a:pt x="338270" y="226786"/>
                </a:lnTo>
                <a:lnTo>
                  <a:pt x="344411" y="179069"/>
                </a:lnTo>
                <a:lnTo>
                  <a:pt x="338270" y="131409"/>
                </a:lnTo>
                <a:lnTo>
                  <a:pt x="320933" y="88617"/>
                </a:lnTo>
                <a:lnTo>
                  <a:pt x="294030" y="52387"/>
                </a:lnTo>
                <a:lnTo>
                  <a:pt x="259189" y="24412"/>
                </a:lnTo>
                <a:lnTo>
                  <a:pt x="218040" y="6385"/>
                </a:lnTo>
                <a:lnTo>
                  <a:pt x="172212" y="0"/>
                </a:lnTo>
                <a:close/>
              </a:path>
            </a:pathLst>
          </a:custGeom>
          <a:ln w="28574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05701" y="212217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94917" y="212217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97825" y="2123694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1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1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77769" y="1354074"/>
            <a:ext cx="193675" cy="166370"/>
          </a:xfrm>
          <a:custGeom>
            <a:avLst/>
            <a:gdLst/>
            <a:ahLst/>
            <a:cxnLst/>
            <a:rect l="l" t="t" r="r" b="b"/>
            <a:pathLst>
              <a:path w="193675" h="166369">
                <a:moveTo>
                  <a:pt x="0" y="166116"/>
                </a:moveTo>
                <a:lnTo>
                  <a:pt x="193548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10841" y="2933938"/>
            <a:ext cx="18757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49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Heap </a:t>
            </a:r>
            <a:r>
              <a:rPr sz="1800" spc="-5" dirty="0">
                <a:latin typeface="Calibri"/>
                <a:cs typeface="Calibri"/>
              </a:rPr>
              <a:t>size </a:t>
            </a:r>
            <a:r>
              <a:rPr sz="1800" dirty="0">
                <a:latin typeface="Calibri"/>
                <a:cs typeface="Calibri"/>
              </a:rPr>
              <a:t>= 6  </a:t>
            </a:r>
            <a:r>
              <a:rPr sz="1800" spc="-5" dirty="0">
                <a:latin typeface="Calibri"/>
                <a:cs typeface="Calibri"/>
              </a:rPr>
              <a:t>Sorted=[9,10,14,16]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18717" y="3622547"/>
            <a:ext cx="222250" cy="388620"/>
          </a:xfrm>
          <a:custGeom>
            <a:avLst/>
            <a:gdLst/>
            <a:ahLst/>
            <a:cxnLst/>
            <a:rect l="l" t="t" r="r" b="b"/>
            <a:pathLst>
              <a:path w="222250" h="388620">
                <a:moveTo>
                  <a:pt x="221729" y="308610"/>
                </a:moveTo>
                <a:lnTo>
                  <a:pt x="166103" y="308610"/>
                </a:lnTo>
                <a:lnTo>
                  <a:pt x="166103" y="0"/>
                </a:lnTo>
                <a:lnTo>
                  <a:pt x="55625" y="0"/>
                </a:lnTo>
                <a:lnTo>
                  <a:pt x="55625" y="308610"/>
                </a:lnTo>
                <a:lnTo>
                  <a:pt x="0" y="308610"/>
                </a:lnTo>
                <a:lnTo>
                  <a:pt x="111251" y="388619"/>
                </a:lnTo>
                <a:lnTo>
                  <a:pt x="221729" y="308610"/>
                </a:lnTo>
                <a:close/>
              </a:path>
            </a:pathLst>
          </a:custGeom>
          <a:ln w="25400">
            <a:solidFill>
              <a:srgbClr val="9B2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87019" y="5427726"/>
            <a:ext cx="388620" cy="222250"/>
          </a:xfrm>
          <a:custGeom>
            <a:avLst/>
            <a:gdLst/>
            <a:ahLst/>
            <a:cxnLst/>
            <a:rect l="l" t="t" r="r" b="b"/>
            <a:pathLst>
              <a:path w="388620" h="222250">
                <a:moveTo>
                  <a:pt x="80010" y="221741"/>
                </a:moveTo>
                <a:lnTo>
                  <a:pt x="80010" y="166115"/>
                </a:lnTo>
                <a:lnTo>
                  <a:pt x="388607" y="166115"/>
                </a:lnTo>
                <a:lnTo>
                  <a:pt x="388607" y="54863"/>
                </a:lnTo>
                <a:lnTo>
                  <a:pt x="80010" y="54863"/>
                </a:lnTo>
                <a:lnTo>
                  <a:pt x="80010" y="0"/>
                </a:lnTo>
                <a:lnTo>
                  <a:pt x="0" y="110489"/>
                </a:lnTo>
                <a:lnTo>
                  <a:pt x="80010" y="221741"/>
                </a:lnTo>
                <a:close/>
              </a:path>
            </a:pathLst>
          </a:custGeom>
          <a:ln w="25400">
            <a:solidFill>
              <a:srgbClr val="9B2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06858" y="2953003"/>
            <a:ext cx="14147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067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Readjust  </a:t>
            </a:r>
            <a:r>
              <a:rPr sz="1800" dirty="0">
                <a:latin typeface="Calibri"/>
                <a:cs typeface="Calibri"/>
              </a:rPr>
              <a:t>Heap </a:t>
            </a:r>
            <a:r>
              <a:rPr sz="1800" spc="-5" dirty="0">
                <a:latin typeface="Calibri"/>
                <a:cs typeface="Calibri"/>
              </a:rPr>
              <a:t>size </a:t>
            </a:r>
            <a:r>
              <a:rPr sz="1800" dirty="0">
                <a:latin typeface="Calibri"/>
                <a:cs typeface="Calibri"/>
              </a:rPr>
              <a:t>= 8  </a:t>
            </a:r>
            <a:r>
              <a:rPr sz="1800" spc="-5" dirty="0">
                <a:latin typeface="Calibri"/>
                <a:cs typeface="Calibri"/>
              </a:rPr>
              <a:t>Sorted=[14,16]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43035" y="537972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80">
                <a:moveTo>
                  <a:pt x="344423" y="179831"/>
                </a:move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1" y="0"/>
                </a:ln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7"/>
                </a:lnTo>
                <a:lnTo>
                  <a:pt x="126382" y="353980"/>
                </a:lnTo>
                <a:lnTo>
                  <a:pt x="172211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3" y="17983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3035" y="537972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80">
                <a:moveTo>
                  <a:pt x="172211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7"/>
                </a:lnTo>
                <a:lnTo>
                  <a:pt x="126382" y="353980"/>
                </a:lnTo>
                <a:lnTo>
                  <a:pt x="172211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3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8759" y="1031747"/>
            <a:ext cx="342900" cy="360680"/>
          </a:xfrm>
          <a:custGeom>
            <a:avLst/>
            <a:gdLst/>
            <a:ahLst/>
            <a:cxnLst/>
            <a:rect l="l" t="t" r="r" b="b"/>
            <a:pathLst>
              <a:path w="342900" h="360680">
                <a:moveTo>
                  <a:pt x="171450" y="0"/>
                </a:moveTo>
                <a:lnTo>
                  <a:pt x="125941" y="6441"/>
                </a:lnTo>
                <a:lnTo>
                  <a:pt x="85005" y="24609"/>
                </a:lnTo>
                <a:lnTo>
                  <a:pt x="50292" y="52768"/>
                </a:lnTo>
                <a:lnTo>
                  <a:pt x="23452" y="89182"/>
                </a:lnTo>
                <a:lnTo>
                  <a:pt x="6138" y="132115"/>
                </a:lnTo>
                <a:lnTo>
                  <a:pt x="0" y="179831"/>
                </a:lnTo>
                <a:lnTo>
                  <a:pt x="6138" y="227869"/>
                </a:lnTo>
                <a:lnTo>
                  <a:pt x="23452" y="271017"/>
                </a:lnTo>
                <a:lnTo>
                  <a:pt x="50292" y="307562"/>
                </a:lnTo>
                <a:lnTo>
                  <a:pt x="85005" y="335787"/>
                </a:lnTo>
                <a:lnTo>
                  <a:pt x="125941" y="353980"/>
                </a:lnTo>
                <a:lnTo>
                  <a:pt x="171450" y="360425"/>
                </a:lnTo>
                <a:lnTo>
                  <a:pt x="217222" y="353980"/>
                </a:lnTo>
                <a:lnTo>
                  <a:pt x="258233" y="335787"/>
                </a:lnTo>
                <a:lnTo>
                  <a:pt x="292893" y="307562"/>
                </a:lnTo>
                <a:lnTo>
                  <a:pt x="319616" y="271017"/>
                </a:lnTo>
                <a:lnTo>
                  <a:pt x="336814" y="227869"/>
                </a:lnTo>
                <a:lnTo>
                  <a:pt x="342900" y="179831"/>
                </a:lnTo>
                <a:lnTo>
                  <a:pt x="336814" y="132115"/>
                </a:lnTo>
                <a:lnTo>
                  <a:pt x="319616" y="89182"/>
                </a:lnTo>
                <a:lnTo>
                  <a:pt x="292893" y="52768"/>
                </a:lnTo>
                <a:lnTo>
                  <a:pt x="258233" y="24609"/>
                </a:lnTo>
                <a:lnTo>
                  <a:pt x="217222" y="6441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0933" y="1031747"/>
            <a:ext cx="346710" cy="360680"/>
          </a:xfrm>
          <a:custGeom>
            <a:avLst/>
            <a:gdLst/>
            <a:ahLst/>
            <a:cxnLst/>
            <a:rect l="l" t="t" r="r" b="b"/>
            <a:pathLst>
              <a:path w="346710" h="360680">
                <a:moveTo>
                  <a:pt x="346710" y="179831"/>
                </a:moveTo>
                <a:lnTo>
                  <a:pt x="340511" y="132115"/>
                </a:lnTo>
                <a:lnTo>
                  <a:pt x="323031" y="89182"/>
                </a:lnTo>
                <a:lnTo>
                  <a:pt x="295941" y="52768"/>
                </a:lnTo>
                <a:lnTo>
                  <a:pt x="260914" y="24609"/>
                </a:lnTo>
                <a:lnTo>
                  <a:pt x="219621" y="6441"/>
                </a:lnTo>
                <a:lnTo>
                  <a:pt x="173736" y="0"/>
                </a:lnTo>
                <a:lnTo>
                  <a:pt x="127529" y="6441"/>
                </a:lnTo>
                <a:lnTo>
                  <a:pt x="86021" y="24609"/>
                </a:lnTo>
                <a:lnTo>
                  <a:pt x="50863" y="52768"/>
                </a:lnTo>
                <a:lnTo>
                  <a:pt x="23706" y="89182"/>
                </a:lnTo>
                <a:lnTo>
                  <a:pt x="6201" y="132115"/>
                </a:lnTo>
                <a:lnTo>
                  <a:pt x="0" y="179831"/>
                </a:lnTo>
                <a:lnTo>
                  <a:pt x="6201" y="227869"/>
                </a:lnTo>
                <a:lnTo>
                  <a:pt x="23706" y="271017"/>
                </a:lnTo>
                <a:lnTo>
                  <a:pt x="50863" y="307562"/>
                </a:lnTo>
                <a:lnTo>
                  <a:pt x="86021" y="335787"/>
                </a:lnTo>
                <a:lnTo>
                  <a:pt x="127529" y="353980"/>
                </a:lnTo>
                <a:lnTo>
                  <a:pt x="173736" y="360425"/>
                </a:lnTo>
                <a:lnTo>
                  <a:pt x="219621" y="353980"/>
                </a:lnTo>
                <a:lnTo>
                  <a:pt x="260914" y="335787"/>
                </a:lnTo>
                <a:lnTo>
                  <a:pt x="295941" y="307562"/>
                </a:lnTo>
                <a:lnTo>
                  <a:pt x="323031" y="271017"/>
                </a:lnTo>
                <a:lnTo>
                  <a:pt x="340511" y="227869"/>
                </a:lnTo>
                <a:lnTo>
                  <a:pt x="346710" y="17983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50933" y="1031747"/>
            <a:ext cx="346710" cy="360680"/>
          </a:xfrm>
          <a:custGeom>
            <a:avLst/>
            <a:gdLst/>
            <a:ahLst/>
            <a:cxnLst/>
            <a:rect l="l" t="t" r="r" b="b"/>
            <a:pathLst>
              <a:path w="346710" h="360680">
                <a:moveTo>
                  <a:pt x="173736" y="0"/>
                </a:moveTo>
                <a:lnTo>
                  <a:pt x="127529" y="6441"/>
                </a:lnTo>
                <a:lnTo>
                  <a:pt x="86021" y="24609"/>
                </a:lnTo>
                <a:lnTo>
                  <a:pt x="50863" y="52768"/>
                </a:lnTo>
                <a:lnTo>
                  <a:pt x="23706" y="89182"/>
                </a:lnTo>
                <a:lnTo>
                  <a:pt x="6201" y="132115"/>
                </a:lnTo>
                <a:lnTo>
                  <a:pt x="0" y="179831"/>
                </a:lnTo>
                <a:lnTo>
                  <a:pt x="6201" y="227869"/>
                </a:lnTo>
                <a:lnTo>
                  <a:pt x="23706" y="271017"/>
                </a:lnTo>
                <a:lnTo>
                  <a:pt x="50863" y="307562"/>
                </a:lnTo>
                <a:lnTo>
                  <a:pt x="86021" y="335787"/>
                </a:lnTo>
                <a:lnTo>
                  <a:pt x="127529" y="353980"/>
                </a:lnTo>
                <a:lnTo>
                  <a:pt x="173736" y="360425"/>
                </a:lnTo>
                <a:lnTo>
                  <a:pt x="219621" y="353980"/>
                </a:lnTo>
                <a:lnTo>
                  <a:pt x="260914" y="335787"/>
                </a:lnTo>
                <a:lnTo>
                  <a:pt x="295941" y="307562"/>
                </a:lnTo>
                <a:lnTo>
                  <a:pt x="323031" y="271017"/>
                </a:lnTo>
                <a:lnTo>
                  <a:pt x="340511" y="227869"/>
                </a:lnTo>
                <a:lnTo>
                  <a:pt x="346710" y="179831"/>
                </a:lnTo>
                <a:lnTo>
                  <a:pt x="340511" y="132115"/>
                </a:lnTo>
                <a:lnTo>
                  <a:pt x="323031" y="89182"/>
                </a:lnTo>
                <a:lnTo>
                  <a:pt x="295941" y="52768"/>
                </a:lnTo>
                <a:lnTo>
                  <a:pt x="260914" y="24609"/>
                </a:lnTo>
                <a:lnTo>
                  <a:pt x="219621" y="6441"/>
                </a:lnTo>
                <a:lnTo>
                  <a:pt x="173736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09941" y="1527047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6823" y="6385"/>
                </a:lnTo>
                <a:lnTo>
                  <a:pt x="85456" y="24412"/>
                </a:lnTo>
                <a:lnTo>
                  <a:pt x="50482" y="52387"/>
                </a:lnTo>
                <a:lnTo>
                  <a:pt x="23509" y="88617"/>
                </a:lnTo>
                <a:lnTo>
                  <a:pt x="6145" y="131409"/>
                </a:lnTo>
                <a:lnTo>
                  <a:pt x="0" y="179069"/>
                </a:lnTo>
                <a:lnTo>
                  <a:pt x="6145" y="226786"/>
                </a:lnTo>
                <a:lnTo>
                  <a:pt x="23509" y="269719"/>
                </a:lnTo>
                <a:lnTo>
                  <a:pt x="50482" y="306133"/>
                </a:lnTo>
                <a:lnTo>
                  <a:pt x="85456" y="334292"/>
                </a:lnTo>
                <a:lnTo>
                  <a:pt x="126823" y="352460"/>
                </a:lnTo>
                <a:lnTo>
                  <a:pt x="172974" y="358901"/>
                </a:lnTo>
                <a:lnTo>
                  <a:pt x="218859" y="352460"/>
                </a:lnTo>
                <a:lnTo>
                  <a:pt x="260152" y="334292"/>
                </a:lnTo>
                <a:lnTo>
                  <a:pt x="295179" y="306133"/>
                </a:lnTo>
                <a:lnTo>
                  <a:pt x="322269" y="269719"/>
                </a:lnTo>
                <a:lnTo>
                  <a:pt x="339749" y="226786"/>
                </a:lnTo>
                <a:lnTo>
                  <a:pt x="345947" y="179069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62441" y="1527047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171450" y="0"/>
                </a:moveTo>
                <a:lnTo>
                  <a:pt x="125941" y="6385"/>
                </a:lnTo>
                <a:lnTo>
                  <a:pt x="85005" y="24412"/>
                </a:lnTo>
                <a:lnTo>
                  <a:pt x="50292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69"/>
                </a:lnTo>
                <a:lnTo>
                  <a:pt x="6138" y="226786"/>
                </a:lnTo>
                <a:lnTo>
                  <a:pt x="23452" y="269719"/>
                </a:lnTo>
                <a:lnTo>
                  <a:pt x="50292" y="306133"/>
                </a:lnTo>
                <a:lnTo>
                  <a:pt x="85005" y="334292"/>
                </a:lnTo>
                <a:lnTo>
                  <a:pt x="125941" y="352460"/>
                </a:lnTo>
                <a:lnTo>
                  <a:pt x="171450" y="358901"/>
                </a:lnTo>
                <a:lnTo>
                  <a:pt x="216958" y="352460"/>
                </a:lnTo>
                <a:lnTo>
                  <a:pt x="257894" y="334292"/>
                </a:lnTo>
                <a:lnTo>
                  <a:pt x="292607" y="306133"/>
                </a:lnTo>
                <a:lnTo>
                  <a:pt x="319447" y="269719"/>
                </a:lnTo>
                <a:lnTo>
                  <a:pt x="336761" y="226786"/>
                </a:lnTo>
                <a:lnTo>
                  <a:pt x="342900" y="179069"/>
                </a:lnTo>
                <a:lnTo>
                  <a:pt x="336761" y="131409"/>
                </a:lnTo>
                <a:lnTo>
                  <a:pt x="319447" y="88617"/>
                </a:lnTo>
                <a:lnTo>
                  <a:pt x="292608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30209" y="860297"/>
            <a:ext cx="563880" cy="157480"/>
          </a:xfrm>
          <a:custGeom>
            <a:avLst/>
            <a:gdLst/>
            <a:ahLst/>
            <a:cxnLst/>
            <a:rect l="l" t="t" r="r" b="b"/>
            <a:pathLst>
              <a:path w="563880" h="157480">
                <a:moveTo>
                  <a:pt x="563880" y="0"/>
                </a:moveTo>
                <a:lnTo>
                  <a:pt x="0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37167" y="860297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10" h="157480">
                <a:moveTo>
                  <a:pt x="0" y="0"/>
                </a:moveTo>
                <a:lnTo>
                  <a:pt x="587501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82915" y="1354074"/>
            <a:ext cx="327025" cy="158750"/>
          </a:xfrm>
          <a:custGeom>
            <a:avLst/>
            <a:gdLst/>
            <a:ahLst/>
            <a:cxnLst/>
            <a:rect l="l" t="t" r="r" b="b"/>
            <a:pathLst>
              <a:path w="327025" h="158750">
                <a:moveTo>
                  <a:pt x="326897" y="0"/>
                </a:moveTo>
                <a:lnTo>
                  <a:pt x="0" y="158495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51367" y="1354074"/>
            <a:ext cx="382905" cy="158750"/>
          </a:xfrm>
          <a:custGeom>
            <a:avLst/>
            <a:gdLst/>
            <a:ahLst/>
            <a:cxnLst/>
            <a:rect l="l" t="t" r="r" b="b"/>
            <a:pathLst>
              <a:path w="382905" h="158750">
                <a:moveTo>
                  <a:pt x="0" y="0"/>
                </a:moveTo>
                <a:lnTo>
                  <a:pt x="382523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35465" y="1534667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345948" y="179831"/>
                </a:moveTo>
                <a:lnTo>
                  <a:pt x="339749" y="132115"/>
                </a:lnTo>
                <a:lnTo>
                  <a:pt x="322269" y="89182"/>
                </a:lnTo>
                <a:lnTo>
                  <a:pt x="295179" y="52768"/>
                </a:lnTo>
                <a:lnTo>
                  <a:pt x="260152" y="24609"/>
                </a:lnTo>
                <a:lnTo>
                  <a:pt x="218859" y="6441"/>
                </a:lnTo>
                <a:lnTo>
                  <a:pt x="172974" y="0"/>
                </a:ln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2"/>
                </a:lnTo>
                <a:lnTo>
                  <a:pt x="6198" y="227492"/>
                </a:lnTo>
                <a:lnTo>
                  <a:pt x="23678" y="270284"/>
                </a:lnTo>
                <a:lnTo>
                  <a:pt x="50768" y="306514"/>
                </a:lnTo>
                <a:lnTo>
                  <a:pt x="85795" y="334489"/>
                </a:lnTo>
                <a:lnTo>
                  <a:pt x="127088" y="352516"/>
                </a:lnTo>
                <a:lnTo>
                  <a:pt x="172974" y="358902"/>
                </a:lnTo>
                <a:lnTo>
                  <a:pt x="218859" y="352516"/>
                </a:lnTo>
                <a:lnTo>
                  <a:pt x="260152" y="334489"/>
                </a:lnTo>
                <a:lnTo>
                  <a:pt x="295179" y="306514"/>
                </a:lnTo>
                <a:lnTo>
                  <a:pt x="322269" y="270284"/>
                </a:lnTo>
                <a:lnTo>
                  <a:pt x="339749" y="227492"/>
                </a:lnTo>
                <a:lnTo>
                  <a:pt x="345948" y="17983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35465" y="1534667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2"/>
                </a:lnTo>
                <a:lnTo>
                  <a:pt x="6198" y="227492"/>
                </a:lnTo>
                <a:lnTo>
                  <a:pt x="23678" y="270284"/>
                </a:lnTo>
                <a:lnTo>
                  <a:pt x="50768" y="306514"/>
                </a:lnTo>
                <a:lnTo>
                  <a:pt x="85795" y="334489"/>
                </a:lnTo>
                <a:lnTo>
                  <a:pt x="127088" y="352516"/>
                </a:lnTo>
                <a:lnTo>
                  <a:pt x="172974" y="358902"/>
                </a:lnTo>
                <a:lnTo>
                  <a:pt x="218859" y="352516"/>
                </a:lnTo>
                <a:lnTo>
                  <a:pt x="260152" y="334489"/>
                </a:lnTo>
                <a:lnTo>
                  <a:pt x="295179" y="306514"/>
                </a:lnTo>
                <a:lnTo>
                  <a:pt x="322269" y="270284"/>
                </a:lnTo>
                <a:lnTo>
                  <a:pt x="339749" y="227492"/>
                </a:lnTo>
                <a:lnTo>
                  <a:pt x="345948" y="179831"/>
                </a:lnTo>
                <a:lnTo>
                  <a:pt x="339749" y="132115"/>
                </a:lnTo>
                <a:lnTo>
                  <a:pt x="322269" y="89182"/>
                </a:lnTo>
                <a:lnTo>
                  <a:pt x="295179" y="52768"/>
                </a:lnTo>
                <a:lnTo>
                  <a:pt x="260152" y="24609"/>
                </a:lnTo>
                <a:lnTo>
                  <a:pt x="218859" y="6441"/>
                </a:lnTo>
                <a:lnTo>
                  <a:pt x="172974" y="0"/>
                </a:lnTo>
                <a:close/>
              </a:path>
            </a:pathLst>
          </a:custGeom>
          <a:ln w="28574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52685" y="1527047"/>
            <a:ext cx="344805" cy="359410"/>
          </a:xfrm>
          <a:custGeom>
            <a:avLst/>
            <a:gdLst/>
            <a:ahLst/>
            <a:cxnLst/>
            <a:rect l="l" t="t" r="r" b="b"/>
            <a:pathLst>
              <a:path w="344804" h="359410">
                <a:moveTo>
                  <a:pt x="172212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69"/>
                </a:lnTo>
                <a:lnTo>
                  <a:pt x="6141" y="226786"/>
                </a:lnTo>
                <a:lnTo>
                  <a:pt x="23480" y="269719"/>
                </a:lnTo>
                <a:lnTo>
                  <a:pt x="50387" y="306133"/>
                </a:lnTo>
                <a:lnTo>
                  <a:pt x="85231" y="334292"/>
                </a:lnTo>
                <a:lnTo>
                  <a:pt x="126382" y="352460"/>
                </a:lnTo>
                <a:lnTo>
                  <a:pt x="172212" y="358901"/>
                </a:lnTo>
                <a:lnTo>
                  <a:pt x="218041" y="352460"/>
                </a:lnTo>
                <a:lnTo>
                  <a:pt x="259192" y="334292"/>
                </a:lnTo>
                <a:lnTo>
                  <a:pt x="294036" y="306133"/>
                </a:lnTo>
                <a:lnTo>
                  <a:pt x="320943" y="269719"/>
                </a:lnTo>
                <a:lnTo>
                  <a:pt x="338282" y="226786"/>
                </a:lnTo>
                <a:lnTo>
                  <a:pt x="344424" y="179069"/>
                </a:lnTo>
                <a:lnTo>
                  <a:pt x="338282" y="131409"/>
                </a:lnTo>
                <a:lnTo>
                  <a:pt x="320943" y="88617"/>
                </a:lnTo>
                <a:lnTo>
                  <a:pt x="294036" y="52387"/>
                </a:lnTo>
                <a:lnTo>
                  <a:pt x="259192" y="24412"/>
                </a:lnTo>
                <a:lnTo>
                  <a:pt x="218041" y="638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6589" y="1354074"/>
            <a:ext cx="179070" cy="158750"/>
          </a:xfrm>
          <a:custGeom>
            <a:avLst/>
            <a:gdLst/>
            <a:ahLst/>
            <a:cxnLst/>
            <a:rect l="l" t="t" r="r" b="b"/>
            <a:pathLst>
              <a:path w="179070" h="158750">
                <a:moveTo>
                  <a:pt x="179069" y="158495"/>
                </a:moveTo>
                <a:lnTo>
                  <a:pt x="0" y="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6383" y="2122170"/>
            <a:ext cx="345440" cy="360680"/>
          </a:xfrm>
          <a:custGeom>
            <a:avLst/>
            <a:gdLst/>
            <a:ahLst/>
            <a:cxnLst/>
            <a:rect l="l" t="t" r="r" b="b"/>
            <a:pathLst>
              <a:path w="345440" h="360680">
                <a:moveTo>
                  <a:pt x="172974" y="0"/>
                </a:moveTo>
                <a:lnTo>
                  <a:pt x="127088" y="6445"/>
                </a:lnTo>
                <a:lnTo>
                  <a:pt x="85795" y="24637"/>
                </a:lnTo>
                <a:lnTo>
                  <a:pt x="50768" y="52863"/>
                </a:lnTo>
                <a:lnTo>
                  <a:pt x="23678" y="89407"/>
                </a:lnTo>
                <a:lnTo>
                  <a:pt x="6198" y="132556"/>
                </a:lnTo>
                <a:lnTo>
                  <a:pt x="0" y="180593"/>
                </a:lnTo>
                <a:lnTo>
                  <a:pt x="6198" y="228310"/>
                </a:lnTo>
                <a:lnTo>
                  <a:pt x="23678" y="271243"/>
                </a:lnTo>
                <a:lnTo>
                  <a:pt x="50768" y="307657"/>
                </a:lnTo>
                <a:lnTo>
                  <a:pt x="85795" y="335816"/>
                </a:lnTo>
                <a:lnTo>
                  <a:pt x="127088" y="353984"/>
                </a:lnTo>
                <a:lnTo>
                  <a:pt x="172974" y="360425"/>
                </a:lnTo>
                <a:lnTo>
                  <a:pt x="218538" y="353984"/>
                </a:lnTo>
                <a:lnTo>
                  <a:pt x="259616" y="335816"/>
                </a:lnTo>
                <a:lnTo>
                  <a:pt x="294513" y="307657"/>
                </a:lnTo>
                <a:lnTo>
                  <a:pt x="321535" y="271243"/>
                </a:lnTo>
                <a:lnTo>
                  <a:pt x="338991" y="228310"/>
                </a:lnTo>
                <a:lnTo>
                  <a:pt x="345186" y="180593"/>
                </a:lnTo>
                <a:lnTo>
                  <a:pt x="338991" y="132556"/>
                </a:lnTo>
                <a:lnTo>
                  <a:pt x="321535" y="89407"/>
                </a:lnTo>
                <a:lnTo>
                  <a:pt x="294513" y="52863"/>
                </a:lnTo>
                <a:lnTo>
                  <a:pt x="259616" y="24637"/>
                </a:lnTo>
                <a:lnTo>
                  <a:pt x="218538" y="644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25587" y="212217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3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3" y="180593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29269" y="2123694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3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7776" y="353984"/>
                </a:lnTo>
                <a:lnTo>
                  <a:pt x="258854" y="335816"/>
                </a:lnTo>
                <a:lnTo>
                  <a:pt x="293750" y="307657"/>
                </a:lnTo>
                <a:lnTo>
                  <a:pt x="320773" y="271243"/>
                </a:lnTo>
                <a:lnTo>
                  <a:pt x="338229" y="228310"/>
                </a:lnTo>
                <a:lnTo>
                  <a:pt x="344424" y="180593"/>
                </a:lnTo>
                <a:lnTo>
                  <a:pt x="338229" y="132556"/>
                </a:lnTo>
                <a:lnTo>
                  <a:pt x="320773" y="89407"/>
                </a:lnTo>
                <a:lnTo>
                  <a:pt x="293751" y="52863"/>
                </a:lnTo>
                <a:lnTo>
                  <a:pt x="258854" y="24637"/>
                </a:lnTo>
                <a:lnTo>
                  <a:pt x="217776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08439" y="1354074"/>
            <a:ext cx="193675" cy="166370"/>
          </a:xfrm>
          <a:custGeom>
            <a:avLst/>
            <a:gdLst/>
            <a:ahLst/>
            <a:cxnLst/>
            <a:rect l="l" t="t" r="r" b="b"/>
            <a:pathLst>
              <a:path w="193675" h="166369">
                <a:moveTo>
                  <a:pt x="0" y="166115"/>
                </a:moveTo>
                <a:lnTo>
                  <a:pt x="193548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10119" y="1847850"/>
            <a:ext cx="150495" cy="260350"/>
          </a:xfrm>
          <a:custGeom>
            <a:avLst/>
            <a:gdLst/>
            <a:ahLst/>
            <a:cxnLst/>
            <a:rect l="l" t="t" r="r" b="b"/>
            <a:pathLst>
              <a:path w="150494" h="260350">
                <a:moveTo>
                  <a:pt x="0" y="259842"/>
                </a:moveTo>
                <a:lnTo>
                  <a:pt x="150113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67413" y="537972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7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83137" y="1031747"/>
            <a:ext cx="342900" cy="360680"/>
          </a:xfrm>
          <a:custGeom>
            <a:avLst/>
            <a:gdLst/>
            <a:ahLst/>
            <a:cxnLst/>
            <a:rect l="l" t="t" r="r" b="b"/>
            <a:pathLst>
              <a:path w="342900" h="360680">
                <a:moveTo>
                  <a:pt x="171450" y="0"/>
                </a:moveTo>
                <a:lnTo>
                  <a:pt x="125941" y="6441"/>
                </a:lnTo>
                <a:lnTo>
                  <a:pt x="85005" y="24609"/>
                </a:lnTo>
                <a:lnTo>
                  <a:pt x="50291" y="52768"/>
                </a:lnTo>
                <a:lnTo>
                  <a:pt x="23452" y="89182"/>
                </a:lnTo>
                <a:lnTo>
                  <a:pt x="6138" y="132115"/>
                </a:lnTo>
                <a:lnTo>
                  <a:pt x="0" y="179831"/>
                </a:lnTo>
                <a:lnTo>
                  <a:pt x="6138" y="227869"/>
                </a:lnTo>
                <a:lnTo>
                  <a:pt x="23452" y="271017"/>
                </a:lnTo>
                <a:lnTo>
                  <a:pt x="50292" y="307562"/>
                </a:lnTo>
                <a:lnTo>
                  <a:pt x="85005" y="335787"/>
                </a:lnTo>
                <a:lnTo>
                  <a:pt x="125941" y="353980"/>
                </a:lnTo>
                <a:lnTo>
                  <a:pt x="171450" y="360425"/>
                </a:lnTo>
                <a:lnTo>
                  <a:pt x="216958" y="353980"/>
                </a:lnTo>
                <a:lnTo>
                  <a:pt x="257894" y="335787"/>
                </a:lnTo>
                <a:lnTo>
                  <a:pt x="292608" y="307562"/>
                </a:lnTo>
                <a:lnTo>
                  <a:pt x="319447" y="271017"/>
                </a:lnTo>
                <a:lnTo>
                  <a:pt x="336761" y="227869"/>
                </a:lnTo>
                <a:lnTo>
                  <a:pt x="342900" y="179831"/>
                </a:lnTo>
                <a:lnTo>
                  <a:pt x="336761" y="132115"/>
                </a:lnTo>
                <a:lnTo>
                  <a:pt x="319447" y="89182"/>
                </a:lnTo>
                <a:lnTo>
                  <a:pt x="292607" y="52768"/>
                </a:lnTo>
                <a:lnTo>
                  <a:pt x="257894" y="24609"/>
                </a:lnTo>
                <a:lnTo>
                  <a:pt x="216958" y="6441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75311" y="1031747"/>
            <a:ext cx="346075" cy="360680"/>
          </a:xfrm>
          <a:custGeom>
            <a:avLst/>
            <a:gdLst/>
            <a:ahLst/>
            <a:cxnLst/>
            <a:rect l="l" t="t" r="r" b="b"/>
            <a:pathLst>
              <a:path w="346075" h="360680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1"/>
                </a:lnTo>
                <a:lnTo>
                  <a:pt x="6198" y="227869"/>
                </a:lnTo>
                <a:lnTo>
                  <a:pt x="23678" y="271017"/>
                </a:lnTo>
                <a:lnTo>
                  <a:pt x="50768" y="307562"/>
                </a:lnTo>
                <a:lnTo>
                  <a:pt x="85795" y="335787"/>
                </a:lnTo>
                <a:lnTo>
                  <a:pt x="127088" y="353980"/>
                </a:lnTo>
                <a:lnTo>
                  <a:pt x="172974" y="360425"/>
                </a:lnTo>
                <a:lnTo>
                  <a:pt x="219124" y="353980"/>
                </a:lnTo>
                <a:lnTo>
                  <a:pt x="260491" y="335787"/>
                </a:lnTo>
                <a:lnTo>
                  <a:pt x="295465" y="307562"/>
                </a:lnTo>
                <a:lnTo>
                  <a:pt x="322438" y="271017"/>
                </a:lnTo>
                <a:lnTo>
                  <a:pt x="339802" y="227869"/>
                </a:lnTo>
                <a:lnTo>
                  <a:pt x="345948" y="179831"/>
                </a:lnTo>
                <a:lnTo>
                  <a:pt x="339802" y="132115"/>
                </a:lnTo>
                <a:lnTo>
                  <a:pt x="322438" y="89182"/>
                </a:lnTo>
                <a:lnTo>
                  <a:pt x="295465" y="52768"/>
                </a:lnTo>
                <a:lnTo>
                  <a:pt x="260491" y="24609"/>
                </a:lnTo>
                <a:lnTo>
                  <a:pt x="219124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34319" y="1527047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6823" y="6385"/>
                </a:lnTo>
                <a:lnTo>
                  <a:pt x="85456" y="24412"/>
                </a:lnTo>
                <a:lnTo>
                  <a:pt x="50482" y="52387"/>
                </a:lnTo>
                <a:lnTo>
                  <a:pt x="23509" y="88617"/>
                </a:lnTo>
                <a:lnTo>
                  <a:pt x="6145" y="131409"/>
                </a:lnTo>
                <a:lnTo>
                  <a:pt x="0" y="179069"/>
                </a:lnTo>
                <a:lnTo>
                  <a:pt x="6145" y="226786"/>
                </a:lnTo>
                <a:lnTo>
                  <a:pt x="23509" y="269719"/>
                </a:lnTo>
                <a:lnTo>
                  <a:pt x="50482" y="306133"/>
                </a:lnTo>
                <a:lnTo>
                  <a:pt x="85456" y="334292"/>
                </a:lnTo>
                <a:lnTo>
                  <a:pt x="126823" y="352460"/>
                </a:lnTo>
                <a:lnTo>
                  <a:pt x="172974" y="358901"/>
                </a:lnTo>
                <a:lnTo>
                  <a:pt x="218859" y="352460"/>
                </a:lnTo>
                <a:lnTo>
                  <a:pt x="260152" y="334292"/>
                </a:lnTo>
                <a:lnTo>
                  <a:pt x="295179" y="306133"/>
                </a:lnTo>
                <a:lnTo>
                  <a:pt x="322269" y="269719"/>
                </a:lnTo>
                <a:lnTo>
                  <a:pt x="339749" y="226786"/>
                </a:lnTo>
                <a:lnTo>
                  <a:pt x="345948" y="179069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86819" y="1527047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171450" y="0"/>
                </a:moveTo>
                <a:lnTo>
                  <a:pt x="125677" y="6385"/>
                </a:lnTo>
                <a:lnTo>
                  <a:pt x="84666" y="24412"/>
                </a:lnTo>
                <a:lnTo>
                  <a:pt x="50006" y="52387"/>
                </a:lnTo>
                <a:lnTo>
                  <a:pt x="23283" y="88617"/>
                </a:lnTo>
                <a:lnTo>
                  <a:pt x="6085" y="131409"/>
                </a:lnTo>
                <a:lnTo>
                  <a:pt x="0" y="179070"/>
                </a:lnTo>
                <a:lnTo>
                  <a:pt x="6085" y="226786"/>
                </a:lnTo>
                <a:lnTo>
                  <a:pt x="23283" y="269719"/>
                </a:lnTo>
                <a:lnTo>
                  <a:pt x="50006" y="306133"/>
                </a:lnTo>
                <a:lnTo>
                  <a:pt x="84666" y="334292"/>
                </a:lnTo>
                <a:lnTo>
                  <a:pt x="125677" y="352460"/>
                </a:lnTo>
                <a:lnTo>
                  <a:pt x="171450" y="358902"/>
                </a:lnTo>
                <a:lnTo>
                  <a:pt x="216958" y="352460"/>
                </a:lnTo>
                <a:lnTo>
                  <a:pt x="257894" y="334292"/>
                </a:lnTo>
                <a:lnTo>
                  <a:pt x="292608" y="306133"/>
                </a:lnTo>
                <a:lnTo>
                  <a:pt x="319447" y="269719"/>
                </a:lnTo>
                <a:lnTo>
                  <a:pt x="336761" y="226786"/>
                </a:lnTo>
                <a:lnTo>
                  <a:pt x="342900" y="179070"/>
                </a:lnTo>
                <a:lnTo>
                  <a:pt x="336761" y="131409"/>
                </a:lnTo>
                <a:lnTo>
                  <a:pt x="319447" y="88617"/>
                </a:lnTo>
                <a:lnTo>
                  <a:pt x="292607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54587" y="860297"/>
            <a:ext cx="563880" cy="157480"/>
          </a:xfrm>
          <a:custGeom>
            <a:avLst/>
            <a:gdLst/>
            <a:ahLst/>
            <a:cxnLst/>
            <a:rect l="l" t="t" r="r" b="b"/>
            <a:pathLst>
              <a:path w="563879" h="157480">
                <a:moveTo>
                  <a:pt x="563880" y="0"/>
                </a:moveTo>
                <a:lnTo>
                  <a:pt x="0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60783" y="860297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10" h="157480">
                <a:moveTo>
                  <a:pt x="0" y="0"/>
                </a:moveTo>
                <a:lnTo>
                  <a:pt x="587501" y="15697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07293" y="1354074"/>
            <a:ext cx="327025" cy="158750"/>
          </a:xfrm>
          <a:custGeom>
            <a:avLst/>
            <a:gdLst/>
            <a:ahLst/>
            <a:cxnLst/>
            <a:rect l="l" t="t" r="r" b="b"/>
            <a:pathLst>
              <a:path w="327025" h="158750">
                <a:moveTo>
                  <a:pt x="326898" y="0"/>
                </a:moveTo>
                <a:lnTo>
                  <a:pt x="0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74983" y="1354074"/>
            <a:ext cx="383540" cy="158750"/>
          </a:xfrm>
          <a:custGeom>
            <a:avLst/>
            <a:gdLst/>
            <a:ahLst/>
            <a:cxnLst/>
            <a:rect l="l" t="t" r="r" b="b"/>
            <a:pathLst>
              <a:path w="383539" h="158750">
                <a:moveTo>
                  <a:pt x="0" y="0"/>
                </a:moveTo>
                <a:lnTo>
                  <a:pt x="383286" y="1584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59843" y="1534667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6823" y="6441"/>
                </a:lnTo>
                <a:lnTo>
                  <a:pt x="85456" y="24609"/>
                </a:lnTo>
                <a:lnTo>
                  <a:pt x="50482" y="52768"/>
                </a:lnTo>
                <a:lnTo>
                  <a:pt x="23509" y="89182"/>
                </a:lnTo>
                <a:lnTo>
                  <a:pt x="6145" y="132115"/>
                </a:lnTo>
                <a:lnTo>
                  <a:pt x="0" y="179831"/>
                </a:lnTo>
                <a:lnTo>
                  <a:pt x="6145" y="227492"/>
                </a:lnTo>
                <a:lnTo>
                  <a:pt x="23509" y="270284"/>
                </a:lnTo>
                <a:lnTo>
                  <a:pt x="50482" y="306514"/>
                </a:lnTo>
                <a:lnTo>
                  <a:pt x="85456" y="334489"/>
                </a:lnTo>
                <a:lnTo>
                  <a:pt x="126823" y="352516"/>
                </a:lnTo>
                <a:lnTo>
                  <a:pt x="172974" y="358901"/>
                </a:lnTo>
                <a:lnTo>
                  <a:pt x="218859" y="352516"/>
                </a:lnTo>
                <a:lnTo>
                  <a:pt x="260152" y="334489"/>
                </a:lnTo>
                <a:lnTo>
                  <a:pt x="295179" y="306514"/>
                </a:lnTo>
                <a:lnTo>
                  <a:pt x="322269" y="270284"/>
                </a:lnTo>
                <a:lnTo>
                  <a:pt x="339749" y="227492"/>
                </a:lnTo>
                <a:lnTo>
                  <a:pt x="345948" y="179831"/>
                </a:lnTo>
                <a:lnTo>
                  <a:pt x="339749" y="132115"/>
                </a:lnTo>
                <a:lnTo>
                  <a:pt x="322269" y="89182"/>
                </a:lnTo>
                <a:lnTo>
                  <a:pt x="295179" y="52768"/>
                </a:lnTo>
                <a:lnTo>
                  <a:pt x="260152" y="24609"/>
                </a:lnTo>
                <a:lnTo>
                  <a:pt x="218859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77051" y="1527047"/>
            <a:ext cx="344805" cy="359410"/>
          </a:xfrm>
          <a:custGeom>
            <a:avLst/>
            <a:gdLst/>
            <a:ahLst/>
            <a:cxnLst/>
            <a:rect l="l" t="t" r="r" b="b"/>
            <a:pathLst>
              <a:path w="344804" h="359410">
                <a:moveTo>
                  <a:pt x="172212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70"/>
                </a:lnTo>
                <a:lnTo>
                  <a:pt x="6141" y="226786"/>
                </a:lnTo>
                <a:lnTo>
                  <a:pt x="23480" y="269719"/>
                </a:lnTo>
                <a:lnTo>
                  <a:pt x="50387" y="306133"/>
                </a:lnTo>
                <a:lnTo>
                  <a:pt x="85231" y="334292"/>
                </a:lnTo>
                <a:lnTo>
                  <a:pt x="126382" y="352460"/>
                </a:lnTo>
                <a:lnTo>
                  <a:pt x="172212" y="358902"/>
                </a:lnTo>
                <a:lnTo>
                  <a:pt x="218041" y="352460"/>
                </a:lnTo>
                <a:lnTo>
                  <a:pt x="259192" y="334292"/>
                </a:lnTo>
                <a:lnTo>
                  <a:pt x="294036" y="306133"/>
                </a:lnTo>
                <a:lnTo>
                  <a:pt x="320943" y="269719"/>
                </a:lnTo>
                <a:lnTo>
                  <a:pt x="338282" y="226786"/>
                </a:lnTo>
                <a:lnTo>
                  <a:pt x="344424" y="179070"/>
                </a:lnTo>
                <a:lnTo>
                  <a:pt x="338282" y="131409"/>
                </a:lnTo>
                <a:lnTo>
                  <a:pt x="320943" y="88617"/>
                </a:lnTo>
                <a:lnTo>
                  <a:pt x="294036" y="52387"/>
                </a:lnTo>
                <a:lnTo>
                  <a:pt x="259192" y="24412"/>
                </a:lnTo>
                <a:lnTo>
                  <a:pt x="218041" y="638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70967" y="1354074"/>
            <a:ext cx="179070" cy="158750"/>
          </a:xfrm>
          <a:custGeom>
            <a:avLst/>
            <a:gdLst/>
            <a:ahLst/>
            <a:cxnLst/>
            <a:rect l="l" t="t" r="r" b="b"/>
            <a:pathLst>
              <a:path w="179070" h="158750">
                <a:moveTo>
                  <a:pt x="179057" y="15849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60761" y="212217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49965" y="212217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52885" y="2123694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80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7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5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7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32817" y="1354074"/>
            <a:ext cx="193675" cy="166370"/>
          </a:xfrm>
          <a:custGeom>
            <a:avLst/>
            <a:gdLst/>
            <a:ahLst/>
            <a:cxnLst/>
            <a:rect l="l" t="t" r="r" b="b"/>
            <a:pathLst>
              <a:path w="193675" h="166369">
                <a:moveTo>
                  <a:pt x="0" y="166115"/>
                </a:moveTo>
                <a:lnTo>
                  <a:pt x="193548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841381" y="624077"/>
          <a:ext cx="8968093" cy="216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03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47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2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467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212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4414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479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272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496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569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6070" marR="3175">
                        <a:lnSpc>
                          <a:spcPts val="173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71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870" marR="3175">
                        <a:lnSpc>
                          <a:spcPts val="173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ts val="173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94615" marR="31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[3]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19050" marR="31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[3]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[3]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[4]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74625" marR="31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[5]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[4]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98425" marR="31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[5]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[4]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[5]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15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[6]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[7]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15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[6]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[7]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215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[6]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[7]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20">
                <a:tc>
                  <a:txBody>
                    <a:bodyPr/>
                    <a:lstStyle/>
                    <a:p>
                      <a:pPr marL="20955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245" marR="3175">
                        <a:lnSpc>
                          <a:spcPts val="1720"/>
                        </a:lnSpc>
                        <a:tabLst>
                          <a:tab pos="68580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	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R="45085" algn="r">
                        <a:lnSpc>
                          <a:spcPts val="171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71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775" marR="3175">
                        <a:lnSpc>
                          <a:spcPts val="17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R="66675" algn="r">
                        <a:lnSpc>
                          <a:spcPts val="171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71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235585">
                        <a:lnSpc>
                          <a:spcPts val="17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95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[8]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 gridSpan="2"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61468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[9]	[10]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[8]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15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 gridSpan="6"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[8]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 gridSpan="6"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[10]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" name="object 61"/>
          <p:cNvSpPr/>
          <p:nvPr/>
        </p:nvSpPr>
        <p:spPr>
          <a:xfrm>
            <a:off x="8412365" y="4863846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0" y="353980"/>
                </a:lnTo>
                <a:lnTo>
                  <a:pt x="259189" y="335788"/>
                </a:lnTo>
                <a:lnTo>
                  <a:pt x="294030" y="307562"/>
                </a:lnTo>
                <a:lnTo>
                  <a:pt x="320933" y="271017"/>
                </a:lnTo>
                <a:lnTo>
                  <a:pt x="338270" y="227869"/>
                </a:lnTo>
                <a:lnTo>
                  <a:pt x="344411" y="179831"/>
                </a:lnTo>
                <a:lnTo>
                  <a:pt x="338270" y="132115"/>
                </a:lnTo>
                <a:lnTo>
                  <a:pt x="320933" y="89182"/>
                </a:lnTo>
                <a:lnTo>
                  <a:pt x="294030" y="52768"/>
                </a:lnTo>
                <a:lnTo>
                  <a:pt x="259189" y="24609"/>
                </a:lnTo>
                <a:lnTo>
                  <a:pt x="218040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28077" y="5357621"/>
            <a:ext cx="342900" cy="360680"/>
          </a:xfrm>
          <a:custGeom>
            <a:avLst/>
            <a:gdLst/>
            <a:ahLst/>
            <a:cxnLst/>
            <a:rect l="l" t="t" r="r" b="b"/>
            <a:pathLst>
              <a:path w="342900" h="360679">
                <a:moveTo>
                  <a:pt x="171450" y="0"/>
                </a:moveTo>
                <a:lnTo>
                  <a:pt x="125941" y="6441"/>
                </a:lnTo>
                <a:lnTo>
                  <a:pt x="85005" y="24609"/>
                </a:lnTo>
                <a:lnTo>
                  <a:pt x="50292" y="52768"/>
                </a:lnTo>
                <a:lnTo>
                  <a:pt x="23452" y="89182"/>
                </a:lnTo>
                <a:lnTo>
                  <a:pt x="6138" y="132115"/>
                </a:lnTo>
                <a:lnTo>
                  <a:pt x="0" y="179831"/>
                </a:lnTo>
                <a:lnTo>
                  <a:pt x="6138" y="227869"/>
                </a:lnTo>
                <a:lnTo>
                  <a:pt x="23452" y="271017"/>
                </a:lnTo>
                <a:lnTo>
                  <a:pt x="50292" y="307562"/>
                </a:lnTo>
                <a:lnTo>
                  <a:pt x="85005" y="335788"/>
                </a:lnTo>
                <a:lnTo>
                  <a:pt x="125941" y="353980"/>
                </a:lnTo>
                <a:lnTo>
                  <a:pt x="171450" y="360425"/>
                </a:lnTo>
                <a:lnTo>
                  <a:pt x="216962" y="353980"/>
                </a:lnTo>
                <a:lnTo>
                  <a:pt x="257900" y="335788"/>
                </a:lnTo>
                <a:lnTo>
                  <a:pt x="292612" y="307562"/>
                </a:lnTo>
                <a:lnTo>
                  <a:pt x="319450" y="271017"/>
                </a:lnTo>
                <a:lnTo>
                  <a:pt x="336762" y="227869"/>
                </a:lnTo>
                <a:lnTo>
                  <a:pt x="342900" y="179831"/>
                </a:lnTo>
                <a:lnTo>
                  <a:pt x="336762" y="132115"/>
                </a:lnTo>
                <a:lnTo>
                  <a:pt x="319450" y="89182"/>
                </a:lnTo>
                <a:lnTo>
                  <a:pt x="292612" y="52768"/>
                </a:lnTo>
                <a:lnTo>
                  <a:pt x="257900" y="24609"/>
                </a:lnTo>
                <a:lnTo>
                  <a:pt x="216962" y="6441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20251" y="5357621"/>
            <a:ext cx="346075" cy="360680"/>
          </a:xfrm>
          <a:custGeom>
            <a:avLst/>
            <a:gdLst/>
            <a:ahLst/>
            <a:cxnLst/>
            <a:rect l="l" t="t" r="r" b="b"/>
            <a:pathLst>
              <a:path w="346075" h="360679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1"/>
                </a:lnTo>
                <a:lnTo>
                  <a:pt x="6198" y="227869"/>
                </a:lnTo>
                <a:lnTo>
                  <a:pt x="23678" y="271017"/>
                </a:lnTo>
                <a:lnTo>
                  <a:pt x="50768" y="307562"/>
                </a:lnTo>
                <a:lnTo>
                  <a:pt x="85795" y="335788"/>
                </a:lnTo>
                <a:lnTo>
                  <a:pt x="127088" y="353980"/>
                </a:lnTo>
                <a:lnTo>
                  <a:pt x="172974" y="360425"/>
                </a:lnTo>
                <a:lnTo>
                  <a:pt x="219128" y="353980"/>
                </a:lnTo>
                <a:lnTo>
                  <a:pt x="260496" y="335788"/>
                </a:lnTo>
                <a:lnTo>
                  <a:pt x="295470" y="307562"/>
                </a:lnTo>
                <a:lnTo>
                  <a:pt x="322441" y="271017"/>
                </a:lnTo>
                <a:lnTo>
                  <a:pt x="339803" y="227869"/>
                </a:lnTo>
                <a:lnTo>
                  <a:pt x="345948" y="179831"/>
                </a:lnTo>
                <a:lnTo>
                  <a:pt x="339803" y="132115"/>
                </a:lnTo>
                <a:lnTo>
                  <a:pt x="322441" y="89182"/>
                </a:lnTo>
                <a:lnTo>
                  <a:pt x="295470" y="52768"/>
                </a:lnTo>
                <a:lnTo>
                  <a:pt x="260496" y="24609"/>
                </a:lnTo>
                <a:lnTo>
                  <a:pt x="219128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78496" y="5852921"/>
            <a:ext cx="347345" cy="359410"/>
          </a:xfrm>
          <a:custGeom>
            <a:avLst/>
            <a:gdLst/>
            <a:ahLst/>
            <a:cxnLst/>
            <a:rect l="l" t="t" r="r" b="b"/>
            <a:pathLst>
              <a:path w="347345" h="359410">
                <a:moveTo>
                  <a:pt x="172974" y="0"/>
                </a:move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69"/>
                </a:lnTo>
                <a:lnTo>
                  <a:pt x="6198" y="226786"/>
                </a:lnTo>
                <a:lnTo>
                  <a:pt x="23678" y="269719"/>
                </a:lnTo>
                <a:lnTo>
                  <a:pt x="50768" y="306133"/>
                </a:lnTo>
                <a:lnTo>
                  <a:pt x="85795" y="334292"/>
                </a:lnTo>
                <a:lnTo>
                  <a:pt x="127088" y="352460"/>
                </a:lnTo>
                <a:lnTo>
                  <a:pt x="172974" y="358901"/>
                </a:lnTo>
                <a:lnTo>
                  <a:pt x="219186" y="352460"/>
                </a:lnTo>
                <a:lnTo>
                  <a:pt x="260697" y="334292"/>
                </a:lnTo>
                <a:lnTo>
                  <a:pt x="295857" y="306133"/>
                </a:lnTo>
                <a:lnTo>
                  <a:pt x="323015" y="269719"/>
                </a:lnTo>
                <a:lnTo>
                  <a:pt x="340520" y="226786"/>
                </a:lnTo>
                <a:lnTo>
                  <a:pt x="346722" y="179069"/>
                </a:lnTo>
                <a:lnTo>
                  <a:pt x="340520" y="131409"/>
                </a:lnTo>
                <a:lnTo>
                  <a:pt x="323015" y="88617"/>
                </a:lnTo>
                <a:lnTo>
                  <a:pt x="295857" y="52387"/>
                </a:lnTo>
                <a:lnTo>
                  <a:pt x="260697" y="24412"/>
                </a:lnTo>
                <a:lnTo>
                  <a:pt x="219186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30996" y="5852921"/>
            <a:ext cx="342900" cy="359410"/>
          </a:xfrm>
          <a:custGeom>
            <a:avLst/>
            <a:gdLst/>
            <a:ahLst/>
            <a:cxnLst/>
            <a:rect l="l" t="t" r="r" b="b"/>
            <a:pathLst>
              <a:path w="342900" h="359410">
                <a:moveTo>
                  <a:pt x="171450" y="0"/>
                </a:moveTo>
                <a:lnTo>
                  <a:pt x="125946" y="6385"/>
                </a:lnTo>
                <a:lnTo>
                  <a:pt x="85010" y="24412"/>
                </a:lnTo>
                <a:lnTo>
                  <a:pt x="50296" y="52387"/>
                </a:lnTo>
                <a:lnTo>
                  <a:pt x="23455" y="88617"/>
                </a:lnTo>
                <a:lnTo>
                  <a:pt x="6139" y="131409"/>
                </a:lnTo>
                <a:lnTo>
                  <a:pt x="0" y="179069"/>
                </a:lnTo>
                <a:lnTo>
                  <a:pt x="6139" y="226786"/>
                </a:lnTo>
                <a:lnTo>
                  <a:pt x="23455" y="269719"/>
                </a:lnTo>
                <a:lnTo>
                  <a:pt x="50296" y="306133"/>
                </a:lnTo>
                <a:lnTo>
                  <a:pt x="85010" y="334292"/>
                </a:lnTo>
                <a:lnTo>
                  <a:pt x="125946" y="352460"/>
                </a:lnTo>
                <a:lnTo>
                  <a:pt x="171450" y="358901"/>
                </a:lnTo>
                <a:lnTo>
                  <a:pt x="217222" y="352460"/>
                </a:lnTo>
                <a:lnTo>
                  <a:pt x="258233" y="334292"/>
                </a:lnTo>
                <a:lnTo>
                  <a:pt x="292893" y="306133"/>
                </a:lnTo>
                <a:lnTo>
                  <a:pt x="319616" y="269719"/>
                </a:lnTo>
                <a:lnTo>
                  <a:pt x="336814" y="226786"/>
                </a:lnTo>
                <a:lnTo>
                  <a:pt x="342900" y="179069"/>
                </a:lnTo>
                <a:lnTo>
                  <a:pt x="336814" y="131409"/>
                </a:lnTo>
                <a:lnTo>
                  <a:pt x="319616" y="88617"/>
                </a:lnTo>
                <a:lnTo>
                  <a:pt x="292893" y="52387"/>
                </a:lnTo>
                <a:lnTo>
                  <a:pt x="258233" y="24412"/>
                </a:lnTo>
                <a:lnTo>
                  <a:pt x="217222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99527" y="5186171"/>
            <a:ext cx="564515" cy="157480"/>
          </a:xfrm>
          <a:custGeom>
            <a:avLst/>
            <a:gdLst/>
            <a:ahLst/>
            <a:cxnLst/>
            <a:rect l="l" t="t" r="r" b="b"/>
            <a:pathLst>
              <a:path w="564515" h="157479">
                <a:moveTo>
                  <a:pt x="563892" y="0"/>
                </a:moveTo>
                <a:lnTo>
                  <a:pt x="0" y="156972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05722" y="5186171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09" h="157479">
                <a:moveTo>
                  <a:pt x="0" y="0"/>
                </a:moveTo>
                <a:lnTo>
                  <a:pt x="587501" y="156972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51470" y="5679947"/>
            <a:ext cx="328295" cy="158750"/>
          </a:xfrm>
          <a:custGeom>
            <a:avLst/>
            <a:gdLst/>
            <a:ahLst/>
            <a:cxnLst/>
            <a:rect l="l" t="t" r="r" b="b"/>
            <a:pathLst>
              <a:path w="328295" h="158750">
                <a:moveTo>
                  <a:pt x="327672" y="0"/>
                </a:moveTo>
                <a:lnTo>
                  <a:pt x="0" y="158496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19922" y="5679947"/>
            <a:ext cx="382905" cy="158750"/>
          </a:xfrm>
          <a:custGeom>
            <a:avLst/>
            <a:gdLst/>
            <a:ahLst/>
            <a:cxnLst/>
            <a:rect l="l" t="t" r="r" b="b"/>
            <a:pathLst>
              <a:path w="382904" h="158750">
                <a:moveTo>
                  <a:pt x="0" y="0"/>
                </a:moveTo>
                <a:lnTo>
                  <a:pt x="382524" y="158496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04020" y="5860541"/>
            <a:ext cx="347345" cy="359410"/>
          </a:xfrm>
          <a:custGeom>
            <a:avLst/>
            <a:gdLst/>
            <a:ahLst/>
            <a:cxnLst/>
            <a:rect l="l" t="t" r="r" b="b"/>
            <a:pathLst>
              <a:path w="347345" h="359410">
                <a:moveTo>
                  <a:pt x="173748" y="0"/>
                </a:moveTo>
                <a:lnTo>
                  <a:pt x="127536" y="6441"/>
                </a:lnTo>
                <a:lnTo>
                  <a:pt x="86025" y="24609"/>
                </a:lnTo>
                <a:lnTo>
                  <a:pt x="50865" y="52768"/>
                </a:lnTo>
                <a:lnTo>
                  <a:pt x="23707" y="89182"/>
                </a:lnTo>
                <a:lnTo>
                  <a:pt x="6201" y="132115"/>
                </a:lnTo>
                <a:lnTo>
                  <a:pt x="0" y="179832"/>
                </a:lnTo>
                <a:lnTo>
                  <a:pt x="6201" y="227492"/>
                </a:lnTo>
                <a:lnTo>
                  <a:pt x="23707" y="270284"/>
                </a:lnTo>
                <a:lnTo>
                  <a:pt x="50865" y="306514"/>
                </a:lnTo>
                <a:lnTo>
                  <a:pt x="86025" y="334489"/>
                </a:lnTo>
                <a:lnTo>
                  <a:pt x="127536" y="352516"/>
                </a:lnTo>
                <a:lnTo>
                  <a:pt x="173748" y="358902"/>
                </a:lnTo>
                <a:lnTo>
                  <a:pt x="219634" y="352516"/>
                </a:lnTo>
                <a:lnTo>
                  <a:pt x="260927" y="334489"/>
                </a:lnTo>
                <a:lnTo>
                  <a:pt x="295954" y="306514"/>
                </a:lnTo>
                <a:lnTo>
                  <a:pt x="323044" y="270284"/>
                </a:lnTo>
                <a:lnTo>
                  <a:pt x="340524" y="227492"/>
                </a:lnTo>
                <a:lnTo>
                  <a:pt x="346722" y="179832"/>
                </a:lnTo>
                <a:lnTo>
                  <a:pt x="340524" y="132115"/>
                </a:lnTo>
                <a:lnTo>
                  <a:pt x="323044" y="89182"/>
                </a:lnTo>
                <a:lnTo>
                  <a:pt x="295954" y="52768"/>
                </a:lnTo>
                <a:lnTo>
                  <a:pt x="260927" y="24609"/>
                </a:lnTo>
                <a:lnTo>
                  <a:pt x="219634" y="6441"/>
                </a:lnTo>
                <a:lnTo>
                  <a:pt x="173748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22015" y="5852921"/>
            <a:ext cx="344805" cy="359410"/>
          </a:xfrm>
          <a:custGeom>
            <a:avLst/>
            <a:gdLst/>
            <a:ahLst/>
            <a:cxnLst/>
            <a:rect l="l" t="t" r="r" b="b"/>
            <a:pathLst>
              <a:path w="344804" h="359410">
                <a:moveTo>
                  <a:pt x="172212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69"/>
                </a:lnTo>
                <a:lnTo>
                  <a:pt x="6141" y="226786"/>
                </a:lnTo>
                <a:lnTo>
                  <a:pt x="23480" y="269719"/>
                </a:lnTo>
                <a:lnTo>
                  <a:pt x="50387" y="306133"/>
                </a:lnTo>
                <a:lnTo>
                  <a:pt x="85231" y="334292"/>
                </a:lnTo>
                <a:lnTo>
                  <a:pt x="126382" y="352460"/>
                </a:lnTo>
                <a:lnTo>
                  <a:pt x="172212" y="358901"/>
                </a:lnTo>
                <a:lnTo>
                  <a:pt x="218040" y="352460"/>
                </a:lnTo>
                <a:lnTo>
                  <a:pt x="259189" y="334292"/>
                </a:lnTo>
                <a:lnTo>
                  <a:pt x="294030" y="306133"/>
                </a:lnTo>
                <a:lnTo>
                  <a:pt x="320933" y="269719"/>
                </a:lnTo>
                <a:lnTo>
                  <a:pt x="338270" y="226786"/>
                </a:lnTo>
                <a:lnTo>
                  <a:pt x="344411" y="179069"/>
                </a:lnTo>
                <a:lnTo>
                  <a:pt x="338270" y="131409"/>
                </a:lnTo>
                <a:lnTo>
                  <a:pt x="320933" y="88617"/>
                </a:lnTo>
                <a:lnTo>
                  <a:pt x="294030" y="52387"/>
                </a:lnTo>
                <a:lnTo>
                  <a:pt x="259189" y="24412"/>
                </a:lnTo>
                <a:lnTo>
                  <a:pt x="218040" y="6385"/>
                </a:lnTo>
                <a:lnTo>
                  <a:pt x="172212" y="0"/>
                </a:lnTo>
                <a:close/>
              </a:path>
            </a:pathLst>
          </a:custGeom>
          <a:ln w="28574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05701" y="6448044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8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6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8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94917" y="6448044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12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8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2" y="360426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8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97825" y="6449567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11" y="0"/>
                </a:moveTo>
                <a:lnTo>
                  <a:pt x="126382" y="6445"/>
                </a:lnTo>
                <a:lnTo>
                  <a:pt x="85231" y="24637"/>
                </a:lnTo>
                <a:lnTo>
                  <a:pt x="50387" y="52863"/>
                </a:lnTo>
                <a:lnTo>
                  <a:pt x="23480" y="89408"/>
                </a:lnTo>
                <a:lnTo>
                  <a:pt x="6141" y="132556"/>
                </a:lnTo>
                <a:lnTo>
                  <a:pt x="0" y="180594"/>
                </a:lnTo>
                <a:lnTo>
                  <a:pt x="6141" y="228310"/>
                </a:lnTo>
                <a:lnTo>
                  <a:pt x="23480" y="271243"/>
                </a:lnTo>
                <a:lnTo>
                  <a:pt x="50387" y="307657"/>
                </a:lnTo>
                <a:lnTo>
                  <a:pt x="85231" y="335816"/>
                </a:lnTo>
                <a:lnTo>
                  <a:pt x="126382" y="353984"/>
                </a:lnTo>
                <a:lnTo>
                  <a:pt x="172211" y="360426"/>
                </a:lnTo>
                <a:lnTo>
                  <a:pt x="218041" y="353984"/>
                </a:lnTo>
                <a:lnTo>
                  <a:pt x="259192" y="335816"/>
                </a:lnTo>
                <a:lnTo>
                  <a:pt x="294036" y="307657"/>
                </a:lnTo>
                <a:lnTo>
                  <a:pt x="320943" y="271243"/>
                </a:lnTo>
                <a:lnTo>
                  <a:pt x="338282" y="228310"/>
                </a:lnTo>
                <a:lnTo>
                  <a:pt x="344424" y="180594"/>
                </a:lnTo>
                <a:lnTo>
                  <a:pt x="338282" y="132556"/>
                </a:lnTo>
                <a:lnTo>
                  <a:pt x="320943" y="89408"/>
                </a:lnTo>
                <a:lnTo>
                  <a:pt x="294036" y="52863"/>
                </a:lnTo>
                <a:lnTo>
                  <a:pt x="259192" y="24637"/>
                </a:lnTo>
                <a:lnTo>
                  <a:pt x="218041" y="6445"/>
                </a:lnTo>
                <a:lnTo>
                  <a:pt x="17221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382389" y="4067017"/>
            <a:ext cx="2282825" cy="211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29209" indent="4273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Heap size = 5  </a:t>
            </a:r>
            <a:r>
              <a:rPr sz="1800" spc="-5" dirty="0">
                <a:latin typeface="Calibri"/>
                <a:cs typeface="Calibri"/>
              </a:rPr>
              <a:t>Sorted=[8,9,10,14,16]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670560">
              <a:lnSpc>
                <a:spcPct val="100000"/>
              </a:lnSpc>
              <a:tabLst>
                <a:tab pos="1143635" algn="l"/>
              </a:tabLst>
            </a:pPr>
            <a:r>
              <a:rPr sz="1800" dirty="0">
                <a:latin typeface="Calibri"/>
                <a:cs typeface="Calibri"/>
              </a:rPr>
              <a:t>[1]	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tabLst>
                <a:tab pos="459740" algn="l"/>
                <a:tab pos="1410335" algn="l"/>
                <a:tab pos="1853564" algn="l"/>
              </a:tabLst>
            </a:pPr>
            <a:r>
              <a:rPr sz="2700" baseline="3086" dirty="0">
                <a:latin typeface="Calibri"/>
                <a:cs typeface="Calibri"/>
              </a:rPr>
              <a:t>[2]	</a:t>
            </a:r>
            <a:r>
              <a:rPr sz="1800" dirty="0">
                <a:latin typeface="Calibri"/>
                <a:cs typeface="Calibri"/>
              </a:rPr>
              <a:t>4	</a:t>
            </a:r>
            <a:r>
              <a:rPr sz="2700" baseline="3086" dirty="0">
                <a:latin typeface="Calibri"/>
                <a:cs typeface="Calibri"/>
              </a:rPr>
              <a:t>[3]	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9115" algn="l"/>
                <a:tab pos="962660" algn="l"/>
                <a:tab pos="1537970" algn="l"/>
                <a:tab pos="2153285" algn="l"/>
              </a:tabLst>
            </a:pPr>
            <a:r>
              <a:rPr sz="2700" baseline="1543" dirty="0">
                <a:latin typeface="Calibri"/>
                <a:cs typeface="Calibri"/>
              </a:rPr>
              <a:t>1	</a:t>
            </a:r>
            <a:r>
              <a:rPr sz="2700" baseline="3086" dirty="0">
                <a:latin typeface="Calibri"/>
                <a:cs typeface="Calibri"/>
              </a:rPr>
              <a:t>[5]	</a:t>
            </a:r>
            <a:r>
              <a:rPr sz="2700" baseline="1543" dirty="0">
                <a:latin typeface="Calibri"/>
                <a:cs typeface="Calibri"/>
              </a:rPr>
              <a:t>2	</a:t>
            </a:r>
            <a:r>
              <a:rPr sz="1800" dirty="0">
                <a:latin typeface="Calibri"/>
                <a:cs typeface="Calibri"/>
              </a:rPr>
              <a:t>8	</a:t>
            </a:r>
            <a:r>
              <a:rPr sz="2700" baseline="1543" dirty="0">
                <a:latin typeface="Calibri"/>
                <a:cs typeface="Calibri"/>
              </a:rPr>
              <a:t>9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938920" y="5863827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[4]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742067" y="5420867"/>
            <a:ext cx="388620" cy="222885"/>
          </a:xfrm>
          <a:custGeom>
            <a:avLst/>
            <a:gdLst/>
            <a:ahLst/>
            <a:cxnLst/>
            <a:rect l="l" t="t" r="r" b="b"/>
            <a:pathLst>
              <a:path w="388620" h="222885">
                <a:moveTo>
                  <a:pt x="80010" y="222504"/>
                </a:moveTo>
                <a:lnTo>
                  <a:pt x="80010" y="166878"/>
                </a:lnTo>
                <a:lnTo>
                  <a:pt x="388619" y="166878"/>
                </a:lnTo>
                <a:lnTo>
                  <a:pt x="388619" y="55626"/>
                </a:lnTo>
                <a:lnTo>
                  <a:pt x="80010" y="55626"/>
                </a:lnTo>
                <a:lnTo>
                  <a:pt x="80010" y="0"/>
                </a:lnTo>
                <a:lnTo>
                  <a:pt x="0" y="111252"/>
                </a:lnTo>
                <a:lnTo>
                  <a:pt x="80010" y="222504"/>
                </a:lnTo>
                <a:close/>
              </a:path>
            </a:pathLst>
          </a:custGeom>
          <a:ln w="25399">
            <a:solidFill>
              <a:srgbClr val="9B2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67413" y="485775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12" y="0"/>
                </a:moveTo>
                <a:lnTo>
                  <a:pt x="126382" y="6388"/>
                </a:lnTo>
                <a:lnTo>
                  <a:pt x="85231" y="24440"/>
                </a:lnTo>
                <a:lnTo>
                  <a:pt x="50387" y="52482"/>
                </a:lnTo>
                <a:lnTo>
                  <a:pt x="23480" y="88843"/>
                </a:lnTo>
                <a:lnTo>
                  <a:pt x="6141" y="131850"/>
                </a:lnTo>
                <a:lnTo>
                  <a:pt x="0" y="179832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8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2"/>
                </a:lnTo>
                <a:lnTo>
                  <a:pt x="338282" y="131850"/>
                </a:lnTo>
                <a:lnTo>
                  <a:pt x="320943" y="88843"/>
                </a:lnTo>
                <a:lnTo>
                  <a:pt x="294036" y="52482"/>
                </a:lnTo>
                <a:lnTo>
                  <a:pt x="259192" y="24440"/>
                </a:lnTo>
                <a:lnTo>
                  <a:pt x="218041" y="6388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83137" y="5351526"/>
            <a:ext cx="342900" cy="360045"/>
          </a:xfrm>
          <a:custGeom>
            <a:avLst/>
            <a:gdLst/>
            <a:ahLst/>
            <a:cxnLst/>
            <a:rect l="l" t="t" r="r" b="b"/>
            <a:pathLst>
              <a:path w="342900" h="360045">
                <a:moveTo>
                  <a:pt x="171450" y="0"/>
                </a:moveTo>
                <a:lnTo>
                  <a:pt x="125941" y="6388"/>
                </a:lnTo>
                <a:lnTo>
                  <a:pt x="85005" y="24440"/>
                </a:lnTo>
                <a:lnTo>
                  <a:pt x="50291" y="52482"/>
                </a:lnTo>
                <a:lnTo>
                  <a:pt x="23452" y="88843"/>
                </a:lnTo>
                <a:lnTo>
                  <a:pt x="6138" y="131850"/>
                </a:lnTo>
                <a:lnTo>
                  <a:pt x="0" y="179832"/>
                </a:lnTo>
                <a:lnTo>
                  <a:pt x="6138" y="227813"/>
                </a:lnTo>
                <a:lnTo>
                  <a:pt x="23452" y="270820"/>
                </a:lnTo>
                <a:lnTo>
                  <a:pt x="50292" y="307181"/>
                </a:lnTo>
                <a:lnTo>
                  <a:pt x="85005" y="335223"/>
                </a:lnTo>
                <a:lnTo>
                  <a:pt x="125941" y="353275"/>
                </a:lnTo>
                <a:lnTo>
                  <a:pt x="171450" y="359663"/>
                </a:lnTo>
                <a:lnTo>
                  <a:pt x="216958" y="353275"/>
                </a:lnTo>
                <a:lnTo>
                  <a:pt x="257894" y="335223"/>
                </a:lnTo>
                <a:lnTo>
                  <a:pt x="292608" y="307181"/>
                </a:lnTo>
                <a:lnTo>
                  <a:pt x="319447" y="270820"/>
                </a:lnTo>
                <a:lnTo>
                  <a:pt x="336761" y="227813"/>
                </a:lnTo>
                <a:lnTo>
                  <a:pt x="342900" y="179832"/>
                </a:lnTo>
                <a:lnTo>
                  <a:pt x="336761" y="131850"/>
                </a:lnTo>
                <a:lnTo>
                  <a:pt x="319447" y="88843"/>
                </a:lnTo>
                <a:lnTo>
                  <a:pt x="292607" y="52482"/>
                </a:lnTo>
                <a:lnTo>
                  <a:pt x="257894" y="24440"/>
                </a:lnTo>
                <a:lnTo>
                  <a:pt x="216958" y="6388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75311" y="5351526"/>
            <a:ext cx="346075" cy="360045"/>
          </a:xfrm>
          <a:custGeom>
            <a:avLst/>
            <a:gdLst/>
            <a:ahLst/>
            <a:cxnLst/>
            <a:rect l="l" t="t" r="r" b="b"/>
            <a:pathLst>
              <a:path w="346075" h="360045">
                <a:moveTo>
                  <a:pt x="172974" y="0"/>
                </a:moveTo>
                <a:lnTo>
                  <a:pt x="127088" y="6388"/>
                </a:lnTo>
                <a:lnTo>
                  <a:pt x="85795" y="24440"/>
                </a:lnTo>
                <a:lnTo>
                  <a:pt x="50768" y="52482"/>
                </a:lnTo>
                <a:lnTo>
                  <a:pt x="23678" y="88843"/>
                </a:lnTo>
                <a:lnTo>
                  <a:pt x="6198" y="131850"/>
                </a:lnTo>
                <a:lnTo>
                  <a:pt x="0" y="179832"/>
                </a:lnTo>
                <a:lnTo>
                  <a:pt x="6198" y="227813"/>
                </a:lnTo>
                <a:lnTo>
                  <a:pt x="23678" y="270820"/>
                </a:lnTo>
                <a:lnTo>
                  <a:pt x="50768" y="307181"/>
                </a:lnTo>
                <a:lnTo>
                  <a:pt x="85795" y="335223"/>
                </a:lnTo>
                <a:lnTo>
                  <a:pt x="127088" y="353275"/>
                </a:lnTo>
                <a:lnTo>
                  <a:pt x="172974" y="359663"/>
                </a:lnTo>
                <a:lnTo>
                  <a:pt x="219124" y="353275"/>
                </a:lnTo>
                <a:lnTo>
                  <a:pt x="260491" y="335223"/>
                </a:lnTo>
                <a:lnTo>
                  <a:pt x="295465" y="307181"/>
                </a:lnTo>
                <a:lnTo>
                  <a:pt x="322438" y="270820"/>
                </a:lnTo>
                <a:lnTo>
                  <a:pt x="339802" y="227813"/>
                </a:lnTo>
                <a:lnTo>
                  <a:pt x="345948" y="179832"/>
                </a:lnTo>
                <a:lnTo>
                  <a:pt x="339802" y="131850"/>
                </a:lnTo>
                <a:lnTo>
                  <a:pt x="322438" y="88843"/>
                </a:lnTo>
                <a:lnTo>
                  <a:pt x="295465" y="52482"/>
                </a:lnTo>
                <a:lnTo>
                  <a:pt x="260491" y="24440"/>
                </a:lnTo>
                <a:lnTo>
                  <a:pt x="219124" y="6388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34319" y="5846826"/>
            <a:ext cx="346075" cy="358140"/>
          </a:xfrm>
          <a:custGeom>
            <a:avLst/>
            <a:gdLst/>
            <a:ahLst/>
            <a:cxnLst/>
            <a:rect l="l" t="t" r="r" b="b"/>
            <a:pathLst>
              <a:path w="346075" h="358139">
                <a:moveTo>
                  <a:pt x="172973" y="0"/>
                </a:moveTo>
                <a:lnTo>
                  <a:pt x="126823" y="6385"/>
                </a:lnTo>
                <a:lnTo>
                  <a:pt x="85456" y="24412"/>
                </a:lnTo>
                <a:lnTo>
                  <a:pt x="50482" y="52387"/>
                </a:lnTo>
                <a:lnTo>
                  <a:pt x="23509" y="88617"/>
                </a:lnTo>
                <a:lnTo>
                  <a:pt x="6145" y="131409"/>
                </a:lnTo>
                <a:lnTo>
                  <a:pt x="0" y="179070"/>
                </a:lnTo>
                <a:lnTo>
                  <a:pt x="6145" y="226730"/>
                </a:lnTo>
                <a:lnTo>
                  <a:pt x="23509" y="269522"/>
                </a:lnTo>
                <a:lnTo>
                  <a:pt x="50482" y="305752"/>
                </a:lnTo>
                <a:lnTo>
                  <a:pt x="85456" y="333727"/>
                </a:lnTo>
                <a:lnTo>
                  <a:pt x="126823" y="351754"/>
                </a:lnTo>
                <a:lnTo>
                  <a:pt x="172974" y="358139"/>
                </a:lnTo>
                <a:lnTo>
                  <a:pt x="218859" y="351754"/>
                </a:lnTo>
                <a:lnTo>
                  <a:pt x="260152" y="333727"/>
                </a:lnTo>
                <a:lnTo>
                  <a:pt x="295179" y="305752"/>
                </a:lnTo>
                <a:lnTo>
                  <a:pt x="322269" y="269522"/>
                </a:lnTo>
                <a:lnTo>
                  <a:pt x="339749" y="226730"/>
                </a:lnTo>
                <a:lnTo>
                  <a:pt x="345948" y="179070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3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86819" y="5846826"/>
            <a:ext cx="342900" cy="358140"/>
          </a:xfrm>
          <a:custGeom>
            <a:avLst/>
            <a:gdLst/>
            <a:ahLst/>
            <a:cxnLst/>
            <a:rect l="l" t="t" r="r" b="b"/>
            <a:pathLst>
              <a:path w="342900" h="358139">
                <a:moveTo>
                  <a:pt x="171449" y="0"/>
                </a:moveTo>
                <a:lnTo>
                  <a:pt x="125677" y="6385"/>
                </a:lnTo>
                <a:lnTo>
                  <a:pt x="84666" y="24412"/>
                </a:lnTo>
                <a:lnTo>
                  <a:pt x="50006" y="52387"/>
                </a:lnTo>
                <a:lnTo>
                  <a:pt x="23283" y="88617"/>
                </a:lnTo>
                <a:lnTo>
                  <a:pt x="6085" y="131409"/>
                </a:lnTo>
                <a:lnTo>
                  <a:pt x="0" y="179070"/>
                </a:lnTo>
                <a:lnTo>
                  <a:pt x="6085" y="226730"/>
                </a:lnTo>
                <a:lnTo>
                  <a:pt x="23283" y="269522"/>
                </a:lnTo>
                <a:lnTo>
                  <a:pt x="50006" y="305752"/>
                </a:lnTo>
                <a:lnTo>
                  <a:pt x="84666" y="333727"/>
                </a:lnTo>
                <a:lnTo>
                  <a:pt x="125677" y="351754"/>
                </a:lnTo>
                <a:lnTo>
                  <a:pt x="171450" y="358139"/>
                </a:lnTo>
                <a:lnTo>
                  <a:pt x="216958" y="351754"/>
                </a:lnTo>
                <a:lnTo>
                  <a:pt x="257894" y="333727"/>
                </a:lnTo>
                <a:lnTo>
                  <a:pt x="292608" y="305752"/>
                </a:lnTo>
                <a:lnTo>
                  <a:pt x="319447" y="269522"/>
                </a:lnTo>
                <a:lnTo>
                  <a:pt x="336761" y="226730"/>
                </a:lnTo>
                <a:lnTo>
                  <a:pt x="342900" y="179070"/>
                </a:lnTo>
                <a:lnTo>
                  <a:pt x="336761" y="131409"/>
                </a:lnTo>
                <a:lnTo>
                  <a:pt x="319447" y="88617"/>
                </a:lnTo>
                <a:lnTo>
                  <a:pt x="292607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49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54587" y="5180076"/>
            <a:ext cx="563880" cy="157480"/>
          </a:xfrm>
          <a:custGeom>
            <a:avLst/>
            <a:gdLst/>
            <a:ahLst/>
            <a:cxnLst/>
            <a:rect l="l" t="t" r="r" b="b"/>
            <a:pathLst>
              <a:path w="563879" h="157479">
                <a:moveTo>
                  <a:pt x="563880" y="0"/>
                </a:moveTo>
                <a:lnTo>
                  <a:pt x="0" y="15697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60783" y="5180076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10" h="157479">
                <a:moveTo>
                  <a:pt x="0" y="0"/>
                </a:moveTo>
                <a:lnTo>
                  <a:pt x="587501" y="156971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07293" y="5673090"/>
            <a:ext cx="327025" cy="159385"/>
          </a:xfrm>
          <a:custGeom>
            <a:avLst/>
            <a:gdLst/>
            <a:ahLst/>
            <a:cxnLst/>
            <a:rect l="l" t="t" r="r" b="b"/>
            <a:pathLst>
              <a:path w="327025" h="159385">
                <a:moveTo>
                  <a:pt x="326898" y="0"/>
                </a:moveTo>
                <a:lnTo>
                  <a:pt x="0" y="15925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59843" y="5854446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3" y="0"/>
                </a:moveTo>
                <a:lnTo>
                  <a:pt x="126823" y="6385"/>
                </a:lnTo>
                <a:lnTo>
                  <a:pt x="85456" y="24412"/>
                </a:lnTo>
                <a:lnTo>
                  <a:pt x="50482" y="52387"/>
                </a:lnTo>
                <a:lnTo>
                  <a:pt x="23509" y="88617"/>
                </a:lnTo>
                <a:lnTo>
                  <a:pt x="6145" y="131409"/>
                </a:lnTo>
                <a:lnTo>
                  <a:pt x="0" y="179070"/>
                </a:lnTo>
                <a:lnTo>
                  <a:pt x="6145" y="226786"/>
                </a:lnTo>
                <a:lnTo>
                  <a:pt x="23509" y="269719"/>
                </a:lnTo>
                <a:lnTo>
                  <a:pt x="50482" y="306133"/>
                </a:lnTo>
                <a:lnTo>
                  <a:pt x="85456" y="334292"/>
                </a:lnTo>
                <a:lnTo>
                  <a:pt x="126823" y="352460"/>
                </a:lnTo>
                <a:lnTo>
                  <a:pt x="172974" y="358901"/>
                </a:lnTo>
                <a:lnTo>
                  <a:pt x="218859" y="352460"/>
                </a:lnTo>
                <a:lnTo>
                  <a:pt x="260152" y="334292"/>
                </a:lnTo>
                <a:lnTo>
                  <a:pt x="295179" y="306133"/>
                </a:lnTo>
                <a:lnTo>
                  <a:pt x="322269" y="269719"/>
                </a:lnTo>
                <a:lnTo>
                  <a:pt x="339749" y="226786"/>
                </a:lnTo>
                <a:lnTo>
                  <a:pt x="345948" y="179069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3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377051" y="5846826"/>
            <a:ext cx="344805" cy="358140"/>
          </a:xfrm>
          <a:custGeom>
            <a:avLst/>
            <a:gdLst/>
            <a:ahLst/>
            <a:cxnLst/>
            <a:rect l="l" t="t" r="r" b="b"/>
            <a:pathLst>
              <a:path w="344804" h="358139">
                <a:moveTo>
                  <a:pt x="172212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70"/>
                </a:lnTo>
                <a:lnTo>
                  <a:pt x="6141" y="226730"/>
                </a:lnTo>
                <a:lnTo>
                  <a:pt x="23480" y="269522"/>
                </a:lnTo>
                <a:lnTo>
                  <a:pt x="50387" y="305752"/>
                </a:lnTo>
                <a:lnTo>
                  <a:pt x="85231" y="333727"/>
                </a:lnTo>
                <a:lnTo>
                  <a:pt x="126382" y="351754"/>
                </a:lnTo>
                <a:lnTo>
                  <a:pt x="172212" y="358139"/>
                </a:lnTo>
                <a:lnTo>
                  <a:pt x="218041" y="351754"/>
                </a:lnTo>
                <a:lnTo>
                  <a:pt x="259192" y="333727"/>
                </a:lnTo>
                <a:lnTo>
                  <a:pt x="294036" y="305752"/>
                </a:lnTo>
                <a:lnTo>
                  <a:pt x="320943" y="269522"/>
                </a:lnTo>
                <a:lnTo>
                  <a:pt x="338282" y="226730"/>
                </a:lnTo>
                <a:lnTo>
                  <a:pt x="344423" y="179070"/>
                </a:lnTo>
                <a:lnTo>
                  <a:pt x="338282" y="131409"/>
                </a:lnTo>
                <a:lnTo>
                  <a:pt x="320943" y="88617"/>
                </a:lnTo>
                <a:lnTo>
                  <a:pt x="294036" y="52387"/>
                </a:lnTo>
                <a:lnTo>
                  <a:pt x="259192" y="24412"/>
                </a:lnTo>
                <a:lnTo>
                  <a:pt x="218041" y="6385"/>
                </a:lnTo>
                <a:lnTo>
                  <a:pt x="172212" y="0"/>
                </a:lnTo>
                <a:close/>
              </a:path>
            </a:pathLst>
          </a:custGeom>
          <a:ln w="28574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60761" y="6441947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49965" y="6441947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52885" y="6443471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4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4337437" y="4067047"/>
            <a:ext cx="2433955" cy="210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 marR="5080" indent="4889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Heap </a:t>
            </a:r>
            <a:r>
              <a:rPr sz="1800" spc="-5" dirty="0">
                <a:latin typeface="Calibri"/>
                <a:cs typeface="Calibri"/>
              </a:rPr>
              <a:t>size </a:t>
            </a:r>
            <a:r>
              <a:rPr sz="1800" dirty="0">
                <a:latin typeface="Calibri"/>
                <a:cs typeface="Calibri"/>
              </a:rPr>
              <a:t>= 4  </a:t>
            </a:r>
            <a:r>
              <a:rPr sz="1800" spc="-5" dirty="0">
                <a:latin typeface="Calibri"/>
                <a:cs typeface="Calibri"/>
              </a:rPr>
              <a:t>Sorted=[7,8,9,10,14,16]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670560">
              <a:lnSpc>
                <a:spcPct val="100000"/>
              </a:lnSpc>
              <a:tabLst>
                <a:tab pos="1143635" algn="l"/>
              </a:tabLst>
            </a:pPr>
            <a:r>
              <a:rPr sz="1800" dirty="0">
                <a:latin typeface="Calibri"/>
                <a:cs typeface="Calibri"/>
              </a:rPr>
              <a:t>[1]	</a:t>
            </a:r>
            <a:r>
              <a:rPr sz="2700" baseline="1543" dirty="0">
                <a:latin typeface="Calibri"/>
                <a:cs typeface="Calibri"/>
              </a:rPr>
              <a:t>4</a:t>
            </a:r>
            <a:endParaRPr sz="2700" baseline="1543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tabLst>
                <a:tab pos="459740" algn="l"/>
                <a:tab pos="1410335" algn="l"/>
                <a:tab pos="1853564" algn="l"/>
              </a:tabLst>
            </a:pPr>
            <a:r>
              <a:rPr sz="2700" baseline="1543" dirty="0">
                <a:latin typeface="Calibri"/>
                <a:cs typeface="Calibri"/>
              </a:rPr>
              <a:t>[2]	</a:t>
            </a:r>
            <a:r>
              <a:rPr sz="1800" dirty="0">
                <a:latin typeface="Calibri"/>
                <a:cs typeface="Calibri"/>
              </a:rPr>
              <a:t>2	</a:t>
            </a:r>
            <a:r>
              <a:rPr sz="2700" baseline="3086" dirty="0">
                <a:latin typeface="Calibri"/>
                <a:cs typeface="Calibri"/>
              </a:rPr>
              <a:t>[3]	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9115" algn="l"/>
                <a:tab pos="963294" algn="l"/>
                <a:tab pos="1537970" algn="l"/>
                <a:tab pos="2153285" algn="l"/>
              </a:tabLst>
            </a:pPr>
            <a:r>
              <a:rPr sz="2700" baseline="1543" dirty="0">
                <a:latin typeface="Calibri"/>
                <a:cs typeface="Calibri"/>
              </a:rPr>
              <a:t>1	</a:t>
            </a:r>
            <a:r>
              <a:rPr sz="2700" baseline="3086" dirty="0">
                <a:latin typeface="Calibri"/>
                <a:cs typeface="Calibri"/>
              </a:rPr>
              <a:t>[5]	</a:t>
            </a:r>
            <a:r>
              <a:rPr sz="2700" baseline="1543" dirty="0">
                <a:latin typeface="Calibri"/>
                <a:cs typeface="Calibri"/>
              </a:rPr>
              <a:t>7	</a:t>
            </a:r>
            <a:r>
              <a:rPr sz="1800" dirty="0">
                <a:latin typeface="Calibri"/>
                <a:cs typeface="Calibri"/>
              </a:rPr>
              <a:t>8	</a:t>
            </a:r>
            <a:r>
              <a:rPr sz="2700" baseline="1543" dirty="0">
                <a:latin typeface="Calibri"/>
                <a:cs typeface="Calibri"/>
              </a:rPr>
              <a:t>9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893968" y="5857732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[4]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362085" y="485775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1" y="0"/>
                </a:moveTo>
                <a:lnTo>
                  <a:pt x="126382" y="6388"/>
                </a:lnTo>
                <a:lnTo>
                  <a:pt x="85231" y="24440"/>
                </a:lnTo>
                <a:lnTo>
                  <a:pt x="50387" y="52482"/>
                </a:lnTo>
                <a:lnTo>
                  <a:pt x="23480" y="88843"/>
                </a:lnTo>
                <a:lnTo>
                  <a:pt x="6141" y="131850"/>
                </a:lnTo>
                <a:lnTo>
                  <a:pt x="0" y="179832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1" y="360425"/>
                </a:lnTo>
                <a:lnTo>
                  <a:pt x="218041" y="353980"/>
                </a:lnTo>
                <a:lnTo>
                  <a:pt x="259192" y="335788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3" y="179832"/>
                </a:lnTo>
                <a:lnTo>
                  <a:pt x="338282" y="131850"/>
                </a:lnTo>
                <a:lnTo>
                  <a:pt x="320943" y="88843"/>
                </a:lnTo>
                <a:lnTo>
                  <a:pt x="294036" y="52482"/>
                </a:lnTo>
                <a:lnTo>
                  <a:pt x="259192" y="24440"/>
                </a:lnTo>
                <a:lnTo>
                  <a:pt x="218041" y="6388"/>
                </a:lnTo>
                <a:lnTo>
                  <a:pt x="17221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77809" y="5351526"/>
            <a:ext cx="342900" cy="360045"/>
          </a:xfrm>
          <a:custGeom>
            <a:avLst/>
            <a:gdLst/>
            <a:ahLst/>
            <a:cxnLst/>
            <a:rect l="l" t="t" r="r" b="b"/>
            <a:pathLst>
              <a:path w="342900" h="360045">
                <a:moveTo>
                  <a:pt x="171450" y="0"/>
                </a:moveTo>
                <a:lnTo>
                  <a:pt x="125941" y="6388"/>
                </a:lnTo>
                <a:lnTo>
                  <a:pt x="85005" y="24440"/>
                </a:lnTo>
                <a:lnTo>
                  <a:pt x="50292" y="52482"/>
                </a:lnTo>
                <a:lnTo>
                  <a:pt x="23452" y="88843"/>
                </a:lnTo>
                <a:lnTo>
                  <a:pt x="6138" y="131850"/>
                </a:lnTo>
                <a:lnTo>
                  <a:pt x="0" y="179832"/>
                </a:lnTo>
                <a:lnTo>
                  <a:pt x="6138" y="227813"/>
                </a:lnTo>
                <a:lnTo>
                  <a:pt x="23452" y="270820"/>
                </a:lnTo>
                <a:lnTo>
                  <a:pt x="50292" y="307181"/>
                </a:lnTo>
                <a:lnTo>
                  <a:pt x="85005" y="335223"/>
                </a:lnTo>
                <a:lnTo>
                  <a:pt x="125941" y="353275"/>
                </a:lnTo>
                <a:lnTo>
                  <a:pt x="171450" y="359663"/>
                </a:lnTo>
                <a:lnTo>
                  <a:pt x="217222" y="353275"/>
                </a:lnTo>
                <a:lnTo>
                  <a:pt x="258233" y="335223"/>
                </a:lnTo>
                <a:lnTo>
                  <a:pt x="292893" y="307181"/>
                </a:lnTo>
                <a:lnTo>
                  <a:pt x="319616" y="270820"/>
                </a:lnTo>
                <a:lnTo>
                  <a:pt x="336814" y="227813"/>
                </a:lnTo>
                <a:lnTo>
                  <a:pt x="342900" y="179832"/>
                </a:lnTo>
                <a:lnTo>
                  <a:pt x="336814" y="131850"/>
                </a:lnTo>
                <a:lnTo>
                  <a:pt x="319616" y="88843"/>
                </a:lnTo>
                <a:lnTo>
                  <a:pt x="292893" y="52482"/>
                </a:lnTo>
                <a:lnTo>
                  <a:pt x="258233" y="24440"/>
                </a:lnTo>
                <a:lnTo>
                  <a:pt x="217222" y="6388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69983" y="5351526"/>
            <a:ext cx="346710" cy="360045"/>
          </a:xfrm>
          <a:custGeom>
            <a:avLst/>
            <a:gdLst/>
            <a:ahLst/>
            <a:cxnLst/>
            <a:rect l="l" t="t" r="r" b="b"/>
            <a:pathLst>
              <a:path w="346710" h="360045">
                <a:moveTo>
                  <a:pt x="173736" y="0"/>
                </a:moveTo>
                <a:lnTo>
                  <a:pt x="127529" y="6388"/>
                </a:lnTo>
                <a:lnTo>
                  <a:pt x="86021" y="24440"/>
                </a:lnTo>
                <a:lnTo>
                  <a:pt x="50863" y="52482"/>
                </a:lnTo>
                <a:lnTo>
                  <a:pt x="23706" y="88843"/>
                </a:lnTo>
                <a:lnTo>
                  <a:pt x="6201" y="131850"/>
                </a:lnTo>
                <a:lnTo>
                  <a:pt x="0" y="179832"/>
                </a:lnTo>
                <a:lnTo>
                  <a:pt x="6201" y="227813"/>
                </a:lnTo>
                <a:lnTo>
                  <a:pt x="23706" y="270820"/>
                </a:lnTo>
                <a:lnTo>
                  <a:pt x="50863" y="307181"/>
                </a:lnTo>
                <a:lnTo>
                  <a:pt x="86021" y="335223"/>
                </a:lnTo>
                <a:lnTo>
                  <a:pt x="127529" y="353275"/>
                </a:lnTo>
                <a:lnTo>
                  <a:pt x="173736" y="359663"/>
                </a:lnTo>
                <a:lnTo>
                  <a:pt x="219621" y="353275"/>
                </a:lnTo>
                <a:lnTo>
                  <a:pt x="260914" y="335223"/>
                </a:lnTo>
                <a:lnTo>
                  <a:pt x="295941" y="307181"/>
                </a:lnTo>
                <a:lnTo>
                  <a:pt x="323031" y="270820"/>
                </a:lnTo>
                <a:lnTo>
                  <a:pt x="340511" y="227813"/>
                </a:lnTo>
                <a:lnTo>
                  <a:pt x="346709" y="179832"/>
                </a:lnTo>
                <a:lnTo>
                  <a:pt x="340511" y="131850"/>
                </a:lnTo>
                <a:lnTo>
                  <a:pt x="323031" y="88843"/>
                </a:lnTo>
                <a:lnTo>
                  <a:pt x="295941" y="52482"/>
                </a:lnTo>
                <a:lnTo>
                  <a:pt x="260914" y="24440"/>
                </a:lnTo>
                <a:lnTo>
                  <a:pt x="219621" y="6388"/>
                </a:lnTo>
                <a:lnTo>
                  <a:pt x="173736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28991" y="5846826"/>
            <a:ext cx="346075" cy="358140"/>
          </a:xfrm>
          <a:custGeom>
            <a:avLst/>
            <a:gdLst/>
            <a:ahLst/>
            <a:cxnLst/>
            <a:rect l="l" t="t" r="r" b="b"/>
            <a:pathLst>
              <a:path w="346075" h="358139">
                <a:moveTo>
                  <a:pt x="172974" y="0"/>
                </a:moveTo>
                <a:lnTo>
                  <a:pt x="126823" y="6385"/>
                </a:lnTo>
                <a:lnTo>
                  <a:pt x="85456" y="24412"/>
                </a:lnTo>
                <a:lnTo>
                  <a:pt x="50482" y="52387"/>
                </a:lnTo>
                <a:lnTo>
                  <a:pt x="23509" y="88617"/>
                </a:lnTo>
                <a:lnTo>
                  <a:pt x="6145" y="131409"/>
                </a:lnTo>
                <a:lnTo>
                  <a:pt x="0" y="179070"/>
                </a:lnTo>
                <a:lnTo>
                  <a:pt x="6145" y="226730"/>
                </a:lnTo>
                <a:lnTo>
                  <a:pt x="23509" y="269522"/>
                </a:lnTo>
                <a:lnTo>
                  <a:pt x="50482" y="305752"/>
                </a:lnTo>
                <a:lnTo>
                  <a:pt x="85456" y="333727"/>
                </a:lnTo>
                <a:lnTo>
                  <a:pt x="126823" y="351754"/>
                </a:lnTo>
                <a:lnTo>
                  <a:pt x="172974" y="358139"/>
                </a:lnTo>
                <a:lnTo>
                  <a:pt x="218859" y="351754"/>
                </a:lnTo>
                <a:lnTo>
                  <a:pt x="260152" y="333727"/>
                </a:lnTo>
                <a:lnTo>
                  <a:pt x="295179" y="305752"/>
                </a:lnTo>
                <a:lnTo>
                  <a:pt x="322269" y="269522"/>
                </a:lnTo>
                <a:lnTo>
                  <a:pt x="339749" y="226730"/>
                </a:lnTo>
                <a:lnTo>
                  <a:pt x="345947" y="179070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81491" y="5846826"/>
            <a:ext cx="342900" cy="358140"/>
          </a:xfrm>
          <a:custGeom>
            <a:avLst/>
            <a:gdLst/>
            <a:ahLst/>
            <a:cxnLst/>
            <a:rect l="l" t="t" r="r" b="b"/>
            <a:pathLst>
              <a:path w="342900" h="358139">
                <a:moveTo>
                  <a:pt x="171450" y="0"/>
                </a:moveTo>
                <a:lnTo>
                  <a:pt x="125941" y="6385"/>
                </a:lnTo>
                <a:lnTo>
                  <a:pt x="85005" y="24412"/>
                </a:lnTo>
                <a:lnTo>
                  <a:pt x="50292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70"/>
                </a:lnTo>
                <a:lnTo>
                  <a:pt x="6138" y="226730"/>
                </a:lnTo>
                <a:lnTo>
                  <a:pt x="23452" y="269522"/>
                </a:lnTo>
                <a:lnTo>
                  <a:pt x="50292" y="305752"/>
                </a:lnTo>
                <a:lnTo>
                  <a:pt x="85005" y="333727"/>
                </a:lnTo>
                <a:lnTo>
                  <a:pt x="125941" y="351754"/>
                </a:lnTo>
                <a:lnTo>
                  <a:pt x="171450" y="358139"/>
                </a:lnTo>
                <a:lnTo>
                  <a:pt x="216958" y="351754"/>
                </a:lnTo>
                <a:lnTo>
                  <a:pt x="257894" y="333727"/>
                </a:lnTo>
                <a:lnTo>
                  <a:pt x="292607" y="305752"/>
                </a:lnTo>
                <a:lnTo>
                  <a:pt x="319447" y="269522"/>
                </a:lnTo>
                <a:lnTo>
                  <a:pt x="336761" y="226730"/>
                </a:lnTo>
                <a:lnTo>
                  <a:pt x="342900" y="179070"/>
                </a:lnTo>
                <a:lnTo>
                  <a:pt x="336761" y="131409"/>
                </a:lnTo>
                <a:lnTo>
                  <a:pt x="319447" y="88617"/>
                </a:lnTo>
                <a:lnTo>
                  <a:pt x="292608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49259" y="5180076"/>
            <a:ext cx="563880" cy="157480"/>
          </a:xfrm>
          <a:custGeom>
            <a:avLst/>
            <a:gdLst/>
            <a:ahLst/>
            <a:cxnLst/>
            <a:rect l="l" t="t" r="r" b="b"/>
            <a:pathLst>
              <a:path w="563880" h="157479">
                <a:moveTo>
                  <a:pt x="563880" y="0"/>
                </a:moveTo>
                <a:lnTo>
                  <a:pt x="0" y="156972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56217" y="5180076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10" h="157479">
                <a:moveTo>
                  <a:pt x="0" y="0"/>
                </a:moveTo>
                <a:lnTo>
                  <a:pt x="587501" y="156972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754515" y="5854446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69"/>
                </a:lnTo>
                <a:lnTo>
                  <a:pt x="6198" y="226786"/>
                </a:lnTo>
                <a:lnTo>
                  <a:pt x="23678" y="269719"/>
                </a:lnTo>
                <a:lnTo>
                  <a:pt x="50768" y="306133"/>
                </a:lnTo>
                <a:lnTo>
                  <a:pt x="85795" y="334292"/>
                </a:lnTo>
                <a:lnTo>
                  <a:pt x="127088" y="352460"/>
                </a:lnTo>
                <a:lnTo>
                  <a:pt x="172974" y="358901"/>
                </a:lnTo>
                <a:lnTo>
                  <a:pt x="218859" y="352460"/>
                </a:lnTo>
                <a:lnTo>
                  <a:pt x="260152" y="334292"/>
                </a:lnTo>
                <a:lnTo>
                  <a:pt x="295179" y="306133"/>
                </a:lnTo>
                <a:lnTo>
                  <a:pt x="322269" y="269719"/>
                </a:lnTo>
                <a:lnTo>
                  <a:pt x="339749" y="226786"/>
                </a:lnTo>
                <a:lnTo>
                  <a:pt x="345948" y="179069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71735" y="5846826"/>
            <a:ext cx="344805" cy="358140"/>
          </a:xfrm>
          <a:custGeom>
            <a:avLst/>
            <a:gdLst/>
            <a:ahLst/>
            <a:cxnLst/>
            <a:rect l="l" t="t" r="r" b="b"/>
            <a:pathLst>
              <a:path w="344804" h="358139">
                <a:moveTo>
                  <a:pt x="172211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70"/>
                </a:lnTo>
                <a:lnTo>
                  <a:pt x="6141" y="226730"/>
                </a:lnTo>
                <a:lnTo>
                  <a:pt x="23480" y="269522"/>
                </a:lnTo>
                <a:lnTo>
                  <a:pt x="50387" y="305752"/>
                </a:lnTo>
                <a:lnTo>
                  <a:pt x="85231" y="333727"/>
                </a:lnTo>
                <a:lnTo>
                  <a:pt x="126382" y="351754"/>
                </a:lnTo>
                <a:lnTo>
                  <a:pt x="172212" y="358139"/>
                </a:lnTo>
                <a:lnTo>
                  <a:pt x="218041" y="351754"/>
                </a:lnTo>
                <a:lnTo>
                  <a:pt x="259192" y="333727"/>
                </a:lnTo>
                <a:lnTo>
                  <a:pt x="294036" y="305752"/>
                </a:lnTo>
                <a:lnTo>
                  <a:pt x="320943" y="269522"/>
                </a:lnTo>
                <a:lnTo>
                  <a:pt x="338282" y="226730"/>
                </a:lnTo>
                <a:lnTo>
                  <a:pt x="344424" y="179070"/>
                </a:lnTo>
                <a:lnTo>
                  <a:pt x="338282" y="131409"/>
                </a:lnTo>
                <a:lnTo>
                  <a:pt x="320943" y="88617"/>
                </a:lnTo>
                <a:lnTo>
                  <a:pt x="294036" y="52387"/>
                </a:lnTo>
                <a:lnTo>
                  <a:pt x="259192" y="24412"/>
                </a:lnTo>
                <a:lnTo>
                  <a:pt x="218041" y="6385"/>
                </a:lnTo>
                <a:lnTo>
                  <a:pt x="17221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55433" y="6441947"/>
            <a:ext cx="345440" cy="360680"/>
          </a:xfrm>
          <a:custGeom>
            <a:avLst/>
            <a:gdLst/>
            <a:ahLst/>
            <a:cxnLst/>
            <a:rect l="l" t="t" r="r" b="b"/>
            <a:pathLst>
              <a:path w="345440" h="360679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1"/>
                </a:lnTo>
                <a:lnTo>
                  <a:pt x="6198" y="227869"/>
                </a:lnTo>
                <a:lnTo>
                  <a:pt x="23678" y="271018"/>
                </a:lnTo>
                <a:lnTo>
                  <a:pt x="50768" y="307562"/>
                </a:lnTo>
                <a:lnTo>
                  <a:pt x="85795" y="335788"/>
                </a:lnTo>
                <a:lnTo>
                  <a:pt x="127088" y="353980"/>
                </a:lnTo>
                <a:lnTo>
                  <a:pt x="172974" y="360425"/>
                </a:lnTo>
                <a:lnTo>
                  <a:pt x="218538" y="353980"/>
                </a:lnTo>
                <a:lnTo>
                  <a:pt x="259616" y="335787"/>
                </a:lnTo>
                <a:lnTo>
                  <a:pt x="294513" y="307562"/>
                </a:lnTo>
                <a:lnTo>
                  <a:pt x="321535" y="271017"/>
                </a:lnTo>
                <a:lnTo>
                  <a:pt x="338991" y="227869"/>
                </a:lnTo>
                <a:lnTo>
                  <a:pt x="345186" y="179831"/>
                </a:lnTo>
                <a:lnTo>
                  <a:pt x="338991" y="132115"/>
                </a:lnTo>
                <a:lnTo>
                  <a:pt x="321535" y="89182"/>
                </a:lnTo>
                <a:lnTo>
                  <a:pt x="294513" y="52768"/>
                </a:lnTo>
                <a:lnTo>
                  <a:pt x="259616" y="24609"/>
                </a:lnTo>
                <a:lnTo>
                  <a:pt x="218538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44637" y="6441947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948319" y="6443471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7776" y="353980"/>
                </a:lnTo>
                <a:lnTo>
                  <a:pt x="258854" y="335787"/>
                </a:lnTo>
                <a:lnTo>
                  <a:pt x="293750" y="307562"/>
                </a:lnTo>
                <a:lnTo>
                  <a:pt x="320773" y="271017"/>
                </a:lnTo>
                <a:lnTo>
                  <a:pt x="338229" y="227869"/>
                </a:lnTo>
                <a:lnTo>
                  <a:pt x="344424" y="179831"/>
                </a:lnTo>
                <a:lnTo>
                  <a:pt x="338229" y="132115"/>
                </a:lnTo>
                <a:lnTo>
                  <a:pt x="320773" y="89182"/>
                </a:lnTo>
                <a:lnTo>
                  <a:pt x="293751" y="52768"/>
                </a:lnTo>
                <a:lnTo>
                  <a:pt x="258854" y="24609"/>
                </a:lnTo>
                <a:lnTo>
                  <a:pt x="217776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889379" y="5857732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[4]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421490" y="6281420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[7]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426079" y="6281420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[7]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778370" y="6284460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[6]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783713" y="6284460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[6]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827910" y="6291309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[6]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471031" y="6288269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[7]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000640" y="6515354"/>
            <a:ext cx="305435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[8]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476881" y="6515354"/>
            <a:ext cx="28194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[9]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921120" y="6516878"/>
            <a:ext cx="397510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dirty="0">
                <a:latin typeface="Calibri"/>
                <a:cs typeface="Calibri"/>
              </a:rPr>
              <a:t>[10]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005205" y="6515354"/>
            <a:ext cx="306070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[8]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481447" y="6515354"/>
            <a:ext cx="28194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[9]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926463" y="6516878"/>
            <a:ext cx="397510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dirty="0">
                <a:latin typeface="Calibri"/>
                <a:cs typeface="Calibri"/>
              </a:rPr>
              <a:t>[10]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050157" y="6521448"/>
            <a:ext cx="305435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[8]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526422" y="6521448"/>
            <a:ext cx="28194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[9]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970660" y="6522972"/>
            <a:ext cx="397510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dirty="0">
                <a:latin typeface="Calibri"/>
                <a:cs typeface="Calibri"/>
              </a:rPr>
              <a:t>[10]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265060" y="4071612"/>
            <a:ext cx="2393950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46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Heap </a:t>
            </a:r>
            <a:r>
              <a:rPr sz="1800" spc="-5" dirty="0">
                <a:latin typeface="Calibri"/>
                <a:cs typeface="Calibri"/>
              </a:rPr>
              <a:t>size </a:t>
            </a:r>
            <a:r>
              <a:rPr sz="1800" dirty="0">
                <a:latin typeface="Calibri"/>
                <a:cs typeface="Calibri"/>
              </a:rPr>
              <a:t>= 3  </a:t>
            </a:r>
            <a:r>
              <a:rPr sz="1800" spc="-5" dirty="0">
                <a:latin typeface="Calibri"/>
                <a:cs typeface="Calibri"/>
              </a:rPr>
              <a:t>Sorted=[4,7,8,9,10,14,16]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738505">
              <a:lnSpc>
                <a:spcPct val="100000"/>
              </a:lnSpc>
              <a:spcBef>
                <a:spcPts val="5"/>
              </a:spcBef>
              <a:tabLst>
                <a:tab pos="1210945" algn="l"/>
              </a:tabLst>
            </a:pPr>
            <a:r>
              <a:rPr sz="1800" dirty="0">
                <a:latin typeface="Calibri"/>
                <a:cs typeface="Calibri"/>
              </a:rPr>
              <a:t>[1]	</a:t>
            </a:r>
            <a:r>
              <a:rPr sz="2700" baseline="1543" dirty="0">
                <a:latin typeface="Calibri"/>
                <a:cs typeface="Calibri"/>
              </a:rPr>
              <a:t>3</a:t>
            </a:r>
            <a:endParaRPr sz="2700" baseline="1543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tabLst>
                <a:tab pos="526415" algn="l"/>
                <a:tab pos="1477645" algn="l"/>
                <a:tab pos="1920875" algn="l"/>
              </a:tabLst>
            </a:pPr>
            <a:r>
              <a:rPr sz="2700" baseline="1543" dirty="0">
                <a:latin typeface="Calibri"/>
                <a:cs typeface="Calibri"/>
              </a:rPr>
              <a:t>[2]	</a:t>
            </a:r>
            <a:r>
              <a:rPr sz="1800" dirty="0">
                <a:latin typeface="Calibri"/>
                <a:cs typeface="Calibri"/>
              </a:rPr>
              <a:t>2	</a:t>
            </a:r>
            <a:r>
              <a:rPr sz="2700" baseline="3086" dirty="0">
                <a:latin typeface="Calibri"/>
                <a:cs typeface="Calibri"/>
              </a:rPr>
              <a:t>[3]	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  <a:tabLst>
                <a:tab pos="606425" algn="l"/>
                <a:tab pos="1030605" algn="l"/>
                <a:tab pos="1604645" algn="l"/>
                <a:tab pos="2220595" algn="l"/>
              </a:tabLst>
            </a:pPr>
            <a:r>
              <a:rPr sz="2700" baseline="1543" dirty="0">
                <a:latin typeface="Calibri"/>
                <a:cs typeface="Calibri"/>
              </a:rPr>
              <a:t>4	</a:t>
            </a:r>
            <a:r>
              <a:rPr sz="2700" baseline="3086" dirty="0">
                <a:latin typeface="Calibri"/>
                <a:cs typeface="Calibri"/>
              </a:rPr>
              <a:t>[5]	</a:t>
            </a:r>
            <a:r>
              <a:rPr sz="2700" baseline="1543" dirty="0">
                <a:latin typeface="Calibri"/>
                <a:cs typeface="Calibri"/>
              </a:rPr>
              <a:t>7	</a:t>
            </a:r>
            <a:r>
              <a:rPr sz="1800" dirty="0">
                <a:latin typeface="Calibri"/>
                <a:cs typeface="Calibri"/>
              </a:rPr>
              <a:t>8	</a:t>
            </a:r>
            <a:r>
              <a:rPr sz="2700" baseline="1543" dirty="0">
                <a:latin typeface="Calibri"/>
                <a:cs typeface="Calibri"/>
              </a:rPr>
              <a:t>9</a:t>
            </a:r>
            <a:endParaRPr sz="2700" baseline="154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75"/>
          <p:cNvSpPr txBox="1"/>
          <p:nvPr/>
        </p:nvSpPr>
        <p:spPr>
          <a:xfrm>
            <a:off x="7370496" y="950850"/>
            <a:ext cx="26244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29209" indent="4273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Heap size = </a:t>
            </a:r>
            <a:r>
              <a:rPr lang="en-IN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Sorted=[</a:t>
            </a:r>
            <a:r>
              <a:rPr lang="en-IN" sz="1800" spc="-5" dirty="0">
                <a:latin typeface="Calibri"/>
                <a:cs typeface="Calibri"/>
              </a:rPr>
              <a:t>2,3,4,7,</a:t>
            </a:r>
            <a:r>
              <a:rPr sz="1800" spc="-5" dirty="0">
                <a:latin typeface="Calibri"/>
                <a:cs typeface="Calibri"/>
              </a:rPr>
              <a:t>8,9,10,14,16]</a:t>
            </a:r>
            <a:endParaRPr sz="2700" baseline="1543" dirty="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 rot="10800000">
            <a:off x="3742067" y="2304670"/>
            <a:ext cx="388620" cy="222885"/>
          </a:xfrm>
          <a:custGeom>
            <a:avLst/>
            <a:gdLst/>
            <a:ahLst/>
            <a:cxnLst/>
            <a:rect l="l" t="t" r="r" b="b"/>
            <a:pathLst>
              <a:path w="388620" h="222885">
                <a:moveTo>
                  <a:pt x="80010" y="222504"/>
                </a:moveTo>
                <a:lnTo>
                  <a:pt x="80010" y="166878"/>
                </a:lnTo>
                <a:lnTo>
                  <a:pt x="388619" y="166878"/>
                </a:lnTo>
                <a:lnTo>
                  <a:pt x="388619" y="55626"/>
                </a:lnTo>
                <a:lnTo>
                  <a:pt x="80010" y="55626"/>
                </a:lnTo>
                <a:lnTo>
                  <a:pt x="80010" y="0"/>
                </a:lnTo>
                <a:lnTo>
                  <a:pt x="0" y="111252"/>
                </a:lnTo>
                <a:lnTo>
                  <a:pt x="80010" y="222504"/>
                </a:lnTo>
                <a:close/>
              </a:path>
            </a:pathLst>
          </a:custGeom>
          <a:ln w="25399">
            <a:solidFill>
              <a:srgbClr val="9B2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4337437" y="950850"/>
            <a:ext cx="2433955" cy="111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 marR="5080" indent="4889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Heap </a:t>
            </a:r>
            <a:r>
              <a:rPr sz="1800" spc="-5" dirty="0">
                <a:latin typeface="Calibri"/>
                <a:cs typeface="Calibri"/>
              </a:rPr>
              <a:t>size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lang="en-IN" sz="1800" dirty="0">
                <a:latin typeface="Calibri"/>
                <a:cs typeface="Calibri"/>
              </a:rPr>
              <a:t>2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Sorted=[</a:t>
            </a:r>
            <a:r>
              <a:rPr lang="en-IN" sz="1800" spc="-5" dirty="0">
                <a:latin typeface="Calibri"/>
                <a:cs typeface="Calibri"/>
              </a:rPr>
              <a:t>3,4,</a:t>
            </a:r>
            <a:r>
              <a:rPr sz="1800" spc="-5" dirty="0">
                <a:latin typeface="Calibri"/>
                <a:cs typeface="Calibri"/>
              </a:rPr>
              <a:t>7,8,9,10,14,16]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362085" y="1741553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1" y="0"/>
                </a:moveTo>
                <a:lnTo>
                  <a:pt x="126382" y="6388"/>
                </a:lnTo>
                <a:lnTo>
                  <a:pt x="85231" y="24440"/>
                </a:lnTo>
                <a:lnTo>
                  <a:pt x="50387" y="52482"/>
                </a:lnTo>
                <a:lnTo>
                  <a:pt x="23480" y="88843"/>
                </a:lnTo>
                <a:lnTo>
                  <a:pt x="6141" y="131850"/>
                </a:lnTo>
                <a:lnTo>
                  <a:pt x="0" y="179832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1" y="360425"/>
                </a:lnTo>
                <a:lnTo>
                  <a:pt x="218041" y="353980"/>
                </a:lnTo>
                <a:lnTo>
                  <a:pt x="259192" y="335788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3" y="179832"/>
                </a:lnTo>
                <a:lnTo>
                  <a:pt x="338282" y="131850"/>
                </a:lnTo>
                <a:lnTo>
                  <a:pt x="320943" y="88843"/>
                </a:lnTo>
                <a:lnTo>
                  <a:pt x="294036" y="52482"/>
                </a:lnTo>
                <a:lnTo>
                  <a:pt x="259192" y="24440"/>
                </a:lnTo>
                <a:lnTo>
                  <a:pt x="218041" y="6388"/>
                </a:lnTo>
                <a:lnTo>
                  <a:pt x="17221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77809" y="2235329"/>
            <a:ext cx="342900" cy="360045"/>
          </a:xfrm>
          <a:custGeom>
            <a:avLst/>
            <a:gdLst/>
            <a:ahLst/>
            <a:cxnLst/>
            <a:rect l="l" t="t" r="r" b="b"/>
            <a:pathLst>
              <a:path w="342900" h="360045">
                <a:moveTo>
                  <a:pt x="171450" y="0"/>
                </a:moveTo>
                <a:lnTo>
                  <a:pt x="125941" y="6388"/>
                </a:lnTo>
                <a:lnTo>
                  <a:pt x="85005" y="24440"/>
                </a:lnTo>
                <a:lnTo>
                  <a:pt x="50292" y="52482"/>
                </a:lnTo>
                <a:lnTo>
                  <a:pt x="23452" y="88843"/>
                </a:lnTo>
                <a:lnTo>
                  <a:pt x="6138" y="131850"/>
                </a:lnTo>
                <a:lnTo>
                  <a:pt x="0" y="179832"/>
                </a:lnTo>
                <a:lnTo>
                  <a:pt x="6138" y="227813"/>
                </a:lnTo>
                <a:lnTo>
                  <a:pt x="23452" y="270820"/>
                </a:lnTo>
                <a:lnTo>
                  <a:pt x="50292" y="307181"/>
                </a:lnTo>
                <a:lnTo>
                  <a:pt x="85005" y="335223"/>
                </a:lnTo>
                <a:lnTo>
                  <a:pt x="125941" y="353275"/>
                </a:lnTo>
                <a:lnTo>
                  <a:pt x="171450" y="359663"/>
                </a:lnTo>
                <a:lnTo>
                  <a:pt x="217222" y="353275"/>
                </a:lnTo>
                <a:lnTo>
                  <a:pt x="258233" y="335223"/>
                </a:lnTo>
                <a:lnTo>
                  <a:pt x="292893" y="307181"/>
                </a:lnTo>
                <a:lnTo>
                  <a:pt x="319616" y="270820"/>
                </a:lnTo>
                <a:lnTo>
                  <a:pt x="336814" y="227813"/>
                </a:lnTo>
                <a:lnTo>
                  <a:pt x="342900" y="179832"/>
                </a:lnTo>
                <a:lnTo>
                  <a:pt x="336814" y="131850"/>
                </a:lnTo>
                <a:lnTo>
                  <a:pt x="319616" y="88843"/>
                </a:lnTo>
                <a:lnTo>
                  <a:pt x="292893" y="52482"/>
                </a:lnTo>
                <a:lnTo>
                  <a:pt x="258233" y="24440"/>
                </a:lnTo>
                <a:lnTo>
                  <a:pt x="217222" y="6388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69983" y="2235329"/>
            <a:ext cx="346710" cy="360045"/>
          </a:xfrm>
          <a:custGeom>
            <a:avLst/>
            <a:gdLst/>
            <a:ahLst/>
            <a:cxnLst/>
            <a:rect l="l" t="t" r="r" b="b"/>
            <a:pathLst>
              <a:path w="346710" h="360045">
                <a:moveTo>
                  <a:pt x="173736" y="0"/>
                </a:moveTo>
                <a:lnTo>
                  <a:pt x="127529" y="6388"/>
                </a:lnTo>
                <a:lnTo>
                  <a:pt x="86021" y="24440"/>
                </a:lnTo>
                <a:lnTo>
                  <a:pt x="50863" y="52482"/>
                </a:lnTo>
                <a:lnTo>
                  <a:pt x="23706" y="88843"/>
                </a:lnTo>
                <a:lnTo>
                  <a:pt x="6201" y="131850"/>
                </a:lnTo>
                <a:lnTo>
                  <a:pt x="0" y="179832"/>
                </a:lnTo>
                <a:lnTo>
                  <a:pt x="6201" y="227813"/>
                </a:lnTo>
                <a:lnTo>
                  <a:pt x="23706" y="270820"/>
                </a:lnTo>
                <a:lnTo>
                  <a:pt x="50863" y="307181"/>
                </a:lnTo>
                <a:lnTo>
                  <a:pt x="86021" y="335223"/>
                </a:lnTo>
                <a:lnTo>
                  <a:pt x="127529" y="353275"/>
                </a:lnTo>
                <a:lnTo>
                  <a:pt x="173736" y="359663"/>
                </a:lnTo>
                <a:lnTo>
                  <a:pt x="219621" y="353275"/>
                </a:lnTo>
                <a:lnTo>
                  <a:pt x="260914" y="335223"/>
                </a:lnTo>
                <a:lnTo>
                  <a:pt x="295941" y="307181"/>
                </a:lnTo>
                <a:lnTo>
                  <a:pt x="323031" y="270820"/>
                </a:lnTo>
                <a:lnTo>
                  <a:pt x="340511" y="227813"/>
                </a:lnTo>
                <a:lnTo>
                  <a:pt x="346709" y="179832"/>
                </a:lnTo>
                <a:lnTo>
                  <a:pt x="340511" y="131850"/>
                </a:lnTo>
                <a:lnTo>
                  <a:pt x="323031" y="88843"/>
                </a:lnTo>
                <a:lnTo>
                  <a:pt x="295941" y="52482"/>
                </a:lnTo>
                <a:lnTo>
                  <a:pt x="260914" y="24440"/>
                </a:lnTo>
                <a:lnTo>
                  <a:pt x="219621" y="6388"/>
                </a:lnTo>
                <a:lnTo>
                  <a:pt x="173736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28991" y="2730629"/>
            <a:ext cx="346075" cy="358140"/>
          </a:xfrm>
          <a:custGeom>
            <a:avLst/>
            <a:gdLst/>
            <a:ahLst/>
            <a:cxnLst/>
            <a:rect l="l" t="t" r="r" b="b"/>
            <a:pathLst>
              <a:path w="346075" h="358139">
                <a:moveTo>
                  <a:pt x="172974" y="0"/>
                </a:moveTo>
                <a:lnTo>
                  <a:pt x="126823" y="6385"/>
                </a:lnTo>
                <a:lnTo>
                  <a:pt x="85456" y="24412"/>
                </a:lnTo>
                <a:lnTo>
                  <a:pt x="50482" y="52387"/>
                </a:lnTo>
                <a:lnTo>
                  <a:pt x="23509" y="88617"/>
                </a:lnTo>
                <a:lnTo>
                  <a:pt x="6145" y="131409"/>
                </a:lnTo>
                <a:lnTo>
                  <a:pt x="0" y="179070"/>
                </a:lnTo>
                <a:lnTo>
                  <a:pt x="6145" y="226730"/>
                </a:lnTo>
                <a:lnTo>
                  <a:pt x="23509" y="269522"/>
                </a:lnTo>
                <a:lnTo>
                  <a:pt x="50482" y="305752"/>
                </a:lnTo>
                <a:lnTo>
                  <a:pt x="85456" y="333727"/>
                </a:lnTo>
                <a:lnTo>
                  <a:pt x="126823" y="351754"/>
                </a:lnTo>
                <a:lnTo>
                  <a:pt x="172974" y="358139"/>
                </a:lnTo>
                <a:lnTo>
                  <a:pt x="218859" y="351754"/>
                </a:lnTo>
                <a:lnTo>
                  <a:pt x="260152" y="333727"/>
                </a:lnTo>
                <a:lnTo>
                  <a:pt x="295179" y="305752"/>
                </a:lnTo>
                <a:lnTo>
                  <a:pt x="322269" y="269522"/>
                </a:lnTo>
                <a:lnTo>
                  <a:pt x="339749" y="226730"/>
                </a:lnTo>
                <a:lnTo>
                  <a:pt x="345947" y="179070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81491" y="2730629"/>
            <a:ext cx="342900" cy="358140"/>
          </a:xfrm>
          <a:custGeom>
            <a:avLst/>
            <a:gdLst/>
            <a:ahLst/>
            <a:cxnLst/>
            <a:rect l="l" t="t" r="r" b="b"/>
            <a:pathLst>
              <a:path w="342900" h="358139">
                <a:moveTo>
                  <a:pt x="171450" y="0"/>
                </a:moveTo>
                <a:lnTo>
                  <a:pt x="125941" y="6385"/>
                </a:lnTo>
                <a:lnTo>
                  <a:pt x="85005" y="24412"/>
                </a:lnTo>
                <a:lnTo>
                  <a:pt x="50292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70"/>
                </a:lnTo>
                <a:lnTo>
                  <a:pt x="6138" y="226730"/>
                </a:lnTo>
                <a:lnTo>
                  <a:pt x="23452" y="269522"/>
                </a:lnTo>
                <a:lnTo>
                  <a:pt x="50292" y="305752"/>
                </a:lnTo>
                <a:lnTo>
                  <a:pt x="85005" y="333727"/>
                </a:lnTo>
                <a:lnTo>
                  <a:pt x="125941" y="351754"/>
                </a:lnTo>
                <a:lnTo>
                  <a:pt x="171450" y="358139"/>
                </a:lnTo>
                <a:lnTo>
                  <a:pt x="216958" y="351754"/>
                </a:lnTo>
                <a:lnTo>
                  <a:pt x="257894" y="333727"/>
                </a:lnTo>
                <a:lnTo>
                  <a:pt x="292607" y="305752"/>
                </a:lnTo>
                <a:lnTo>
                  <a:pt x="319447" y="269522"/>
                </a:lnTo>
                <a:lnTo>
                  <a:pt x="336761" y="226730"/>
                </a:lnTo>
                <a:lnTo>
                  <a:pt x="342900" y="179070"/>
                </a:lnTo>
                <a:lnTo>
                  <a:pt x="336761" y="131409"/>
                </a:lnTo>
                <a:lnTo>
                  <a:pt x="319447" y="88617"/>
                </a:lnTo>
                <a:lnTo>
                  <a:pt x="292608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49259" y="2063879"/>
            <a:ext cx="563880" cy="157480"/>
          </a:xfrm>
          <a:custGeom>
            <a:avLst/>
            <a:gdLst/>
            <a:ahLst/>
            <a:cxnLst/>
            <a:rect l="l" t="t" r="r" b="b"/>
            <a:pathLst>
              <a:path w="563880" h="157479">
                <a:moveTo>
                  <a:pt x="563880" y="0"/>
                </a:moveTo>
                <a:lnTo>
                  <a:pt x="0" y="156972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56217" y="2063879"/>
            <a:ext cx="588010" cy="157480"/>
          </a:xfrm>
          <a:custGeom>
            <a:avLst/>
            <a:gdLst/>
            <a:ahLst/>
            <a:cxnLst/>
            <a:rect l="l" t="t" r="r" b="b"/>
            <a:pathLst>
              <a:path w="588010" h="157479">
                <a:moveTo>
                  <a:pt x="0" y="0"/>
                </a:moveTo>
                <a:lnTo>
                  <a:pt x="587501" y="156972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754515" y="2738249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69"/>
                </a:lnTo>
                <a:lnTo>
                  <a:pt x="6198" y="226786"/>
                </a:lnTo>
                <a:lnTo>
                  <a:pt x="23678" y="269719"/>
                </a:lnTo>
                <a:lnTo>
                  <a:pt x="50768" y="306133"/>
                </a:lnTo>
                <a:lnTo>
                  <a:pt x="85795" y="334292"/>
                </a:lnTo>
                <a:lnTo>
                  <a:pt x="127088" y="352460"/>
                </a:lnTo>
                <a:lnTo>
                  <a:pt x="172974" y="358901"/>
                </a:lnTo>
                <a:lnTo>
                  <a:pt x="218859" y="352460"/>
                </a:lnTo>
                <a:lnTo>
                  <a:pt x="260152" y="334292"/>
                </a:lnTo>
                <a:lnTo>
                  <a:pt x="295179" y="306133"/>
                </a:lnTo>
                <a:lnTo>
                  <a:pt x="322269" y="269719"/>
                </a:lnTo>
                <a:lnTo>
                  <a:pt x="339749" y="226786"/>
                </a:lnTo>
                <a:lnTo>
                  <a:pt x="345948" y="179069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71735" y="2730629"/>
            <a:ext cx="344805" cy="358140"/>
          </a:xfrm>
          <a:custGeom>
            <a:avLst/>
            <a:gdLst/>
            <a:ahLst/>
            <a:cxnLst/>
            <a:rect l="l" t="t" r="r" b="b"/>
            <a:pathLst>
              <a:path w="344804" h="358139">
                <a:moveTo>
                  <a:pt x="172211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70"/>
                </a:lnTo>
                <a:lnTo>
                  <a:pt x="6141" y="226730"/>
                </a:lnTo>
                <a:lnTo>
                  <a:pt x="23480" y="269522"/>
                </a:lnTo>
                <a:lnTo>
                  <a:pt x="50387" y="305752"/>
                </a:lnTo>
                <a:lnTo>
                  <a:pt x="85231" y="333727"/>
                </a:lnTo>
                <a:lnTo>
                  <a:pt x="126382" y="351754"/>
                </a:lnTo>
                <a:lnTo>
                  <a:pt x="172212" y="358139"/>
                </a:lnTo>
                <a:lnTo>
                  <a:pt x="218041" y="351754"/>
                </a:lnTo>
                <a:lnTo>
                  <a:pt x="259192" y="333727"/>
                </a:lnTo>
                <a:lnTo>
                  <a:pt x="294036" y="305752"/>
                </a:lnTo>
                <a:lnTo>
                  <a:pt x="320943" y="269522"/>
                </a:lnTo>
                <a:lnTo>
                  <a:pt x="338282" y="226730"/>
                </a:lnTo>
                <a:lnTo>
                  <a:pt x="344424" y="179070"/>
                </a:lnTo>
                <a:lnTo>
                  <a:pt x="338282" y="131409"/>
                </a:lnTo>
                <a:lnTo>
                  <a:pt x="320943" y="88617"/>
                </a:lnTo>
                <a:lnTo>
                  <a:pt x="294036" y="52387"/>
                </a:lnTo>
                <a:lnTo>
                  <a:pt x="259192" y="24412"/>
                </a:lnTo>
                <a:lnTo>
                  <a:pt x="218041" y="6385"/>
                </a:lnTo>
                <a:lnTo>
                  <a:pt x="17221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55433" y="3325750"/>
            <a:ext cx="345440" cy="360680"/>
          </a:xfrm>
          <a:custGeom>
            <a:avLst/>
            <a:gdLst/>
            <a:ahLst/>
            <a:cxnLst/>
            <a:rect l="l" t="t" r="r" b="b"/>
            <a:pathLst>
              <a:path w="345440" h="360679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1"/>
                </a:lnTo>
                <a:lnTo>
                  <a:pt x="6198" y="227869"/>
                </a:lnTo>
                <a:lnTo>
                  <a:pt x="23678" y="271018"/>
                </a:lnTo>
                <a:lnTo>
                  <a:pt x="50768" y="307562"/>
                </a:lnTo>
                <a:lnTo>
                  <a:pt x="85795" y="335788"/>
                </a:lnTo>
                <a:lnTo>
                  <a:pt x="127088" y="353980"/>
                </a:lnTo>
                <a:lnTo>
                  <a:pt x="172974" y="360425"/>
                </a:lnTo>
                <a:lnTo>
                  <a:pt x="218538" y="353980"/>
                </a:lnTo>
                <a:lnTo>
                  <a:pt x="259616" y="335787"/>
                </a:lnTo>
                <a:lnTo>
                  <a:pt x="294513" y="307562"/>
                </a:lnTo>
                <a:lnTo>
                  <a:pt x="321535" y="271017"/>
                </a:lnTo>
                <a:lnTo>
                  <a:pt x="338991" y="227869"/>
                </a:lnTo>
                <a:lnTo>
                  <a:pt x="345186" y="179831"/>
                </a:lnTo>
                <a:lnTo>
                  <a:pt x="338991" y="132115"/>
                </a:lnTo>
                <a:lnTo>
                  <a:pt x="321535" y="89182"/>
                </a:lnTo>
                <a:lnTo>
                  <a:pt x="294513" y="52768"/>
                </a:lnTo>
                <a:lnTo>
                  <a:pt x="259616" y="24609"/>
                </a:lnTo>
                <a:lnTo>
                  <a:pt x="218538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44637" y="3325750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948319" y="3327274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7776" y="353980"/>
                </a:lnTo>
                <a:lnTo>
                  <a:pt x="258854" y="335787"/>
                </a:lnTo>
                <a:lnTo>
                  <a:pt x="293750" y="307562"/>
                </a:lnTo>
                <a:lnTo>
                  <a:pt x="320773" y="271017"/>
                </a:lnTo>
                <a:lnTo>
                  <a:pt x="338229" y="227869"/>
                </a:lnTo>
                <a:lnTo>
                  <a:pt x="344424" y="179831"/>
                </a:lnTo>
                <a:lnTo>
                  <a:pt x="338229" y="132115"/>
                </a:lnTo>
                <a:lnTo>
                  <a:pt x="320773" y="89182"/>
                </a:lnTo>
                <a:lnTo>
                  <a:pt x="293751" y="52768"/>
                </a:lnTo>
                <a:lnTo>
                  <a:pt x="258854" y="24609"/>
                </a:lnTo>
                <a:lnTo>
                  <a:pt x="217776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889379" y="2741535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[4]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421490" y="3165223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[7]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778370" y="3168263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[6]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000640" y="3399157"/>
            <a:ext cx="305435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[8]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476881" y="3399157"/>
            <a:ext cx="28194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[9]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921120" y="3400681"/>
            <a:ext cx="397510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dirty="0">
                <a:latin typeface="Calibri"/>
                <a:cs typeface="Calibri"/>
              </a:rPr>
              <a:t>[10]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265060" y="955415"/>
            <a:ext cx="2393950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46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Heap </a:t>
            </a:r>
            <a:r>
              <a:rPr sz="1800" spc="-5" dirty="0">
                <a:latin typeface="Calibri"/>
                <a:cs typeface="Calibri"/>
              </a:rPr>
              <a:t>size </a:t>
            </a:r>
            <a:r>
              <a:rPr sz="1800" dirty="0">
                <a:latin typeface="Calibri"/>
                <a:cs typeface="Calibri"/>
              </a:rPr>
              <a:t>= 3  </a:t>
            </a:r>
            <a:r>
              <a:rPr sz="1800" spc="-5" dirty="0">
                <a:latin typeface="Calibri"/>
                <a:cs typeface="Calibri"/>
              </a:rPr>
              <a:t>Sorted=[4,7,8,9,10,14,16]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738505">
              <a:lnSpc>
                <a:spcPct val="100000"/>
              </a:lnSpc>
              <a:spcBef>
                <a:spcPts val="5"/>
              </a:spcBef>
              <a:tabLst>
                <a:tab pos="1210945" algn="l"/>
              </a:tabLst>
            </a:pPr>
            <a:r>
              <a:rPr sz="1800" dirty="0">
                <a:latin typeface="Calibri"/>
                <a:cs typeface="Calibri"/>
              </a:rPr>
              <a:t>[1]	</a:t>
            </a:r>
            <a:r>
              <a:rPr sz="2700" baseline="1543" dirty="0">
                <a:latin typeface="Calibri"/>
                <a:cs typeface="Calibri"/>
              </a:rPr>
              <a:t>3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tabLst>
                <a:tab pos="526415" algn="l"/>
                <a:tab pos="1477645" algn="l"/>
                <a:tab pos="1920875" algn="l"/>
              </a:tabLst>
            </a:pPr>
            <a:r>
              <a:rPr sz="2700" baseline="1543" dirty="0">
                <a:latin typeface="Calibri"/>
                <a:cs typeface="Calibri"/>
              </a:rPr>
              <a:t>[2]	</a:t>
            </a:r>
            <a:r>
              <a:rPr sz="1800" dirty="0">
                <a:latin typeface="Calibri"/>
                <a:cs typeface="Calibri"/>
              </a:rPr>
              <a:t>2	</a:t>
            </a:r>
            <a:r>
              <a:rPr sz="2700" baseline="3086" dirty="0">
                <a:latin typeface="Calibri"/>
                <a:cs typeface="Calibri"/>
              </a:rPr>
              <a:t>[3]	</a:t>
            </a:r>
            <a:r>
              <a:rPr sz="1800" dirty="0">
                <a:latin typeface="Calibri"/>
                <a:cs typeface="Calibri"/>
              </a:rPr>
              <a:t>1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  <a:tabLst>
                <a:tab pos="606425" algn="l"/>
                <a:tab pos="1030605" algn="l"/>
                <a:tab pos="1604645" algn="l"/>
                <a:tab pos="2220595" algn="l"/>
              </a:tabLst>
            </a:pPr>
            <a:r>
              <a:rPr sz="2700" baseline="1543" dirty="0">
                <a:latin typeface="Calibri"/>
                <a:cs typeface="Calibri"/>
              </a:rPr>
              <a:t>4	</a:t>
            </a:r>
            <a:r>
              <a:rPr sz="2700" baseline="3086" dirty="0">
                <a:latin typeface="Calibri"/>
                <a:cs typeface="Calibri"/>
              </a:rPr>
              <a:t>[5]	</a:t>
            </a:r>
            <a:r>
              <a:rPr sz="2700" baseline="1543" dirty="0">
                <a:latin typeface="Calibri"/>
                <a:cs typeface="Calibri"/>
              </a:rPr>
              <a:t>7	</a:t>
            </a:r>
            <a:r>
              <a:rPr sz="1800" dirty="0">
                <a:latin typeface="Calibri"/>
                <a:cs typeface="Calibri"/>
              </a:rPr>
              <a:t>8	</a:t>
            </a:r>
            <a:r>
              <a:rPr sz="2700" baseline="1543" dirty="0">
                <a:latin typeface="Calibri"/>
                <a:cs typeface="Calibri"/>
              </a:rPr>
              <a:t>9</a:t>
            </a:r>
          </a:p>
        </p:txBody>
      </p:sp>
      <p:sp>
        <p:nvSpPr>
          <p:cNvPr id="122" name="object 93">
            <a:extLst>
              <a:ext uri="{FF2B5EF4-FFF2-40B4-BE49-F238E27FC236}">
                <a16:creationId xmlns:a16="http://schemas.microsoft.com/office/drawing/2014/main" id="{4D982FCB-4F8E-4D47-894C-026EAFC6D8FE}"/>
              </a:ext>
            </a:extLst>
          </p:cNvPr>
          <p:cNvSpPr/>
          <p:nvPr/>
        </p:nvSpPr>
        <p:spPr>
          <a:xfrm>
            <a:off x="5676406" y="1724025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1" y="0"/>
                </a:moveTo>
                <a:lnTo>
                  <a:pt x="126382" y="6388"/>
                </a:lnTo>
                <a:lnTo>
                  <a:pt x="85231" y="24440"/>
                </a:lnTo>
                <a:lnTo>
                  <a:pt x="50387" y="52482"/>
                </a:lnTo>
                <a:lnTo>
                  <a:pt x="23480" y="88843"/>
                </a:lnTo>
                <a:lnTo>
                  <a:pt x="6141" y="131850"/>
                </a:lnTo>
                <a:lnTo>
                  <a:pt x="0" y="179832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1" y="360425"/>
                </a:lnTo>
                <a:lnTo>
                  <a:pt x="218041" y="353980"/>
                </a:lnTo>
                <a:lnTo>
                  <a:pt x="259192" y="335788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3" y="179832"/>
                </a:lnTo>
                <a:lnTo>
                  <a:pt x="338282" y="131850"/>
                </a:lnTo>
                <a:lnTo>
                  <a:pt x="320943" y="88843"/>
                </a:lnTo>
                <a:lnTo>
                  <a:pt x="294036" y="52482"/>
                </a:lnTo>
                <a:lnTo>
                  <a:pt x="259192" y="24440"/>
                </a:lnTo>
                <a:lnTo>
                  <a:pt x="218041" y="6388"/>
                </a:lnTo>
                <a:lnTo>
                  <a:pt x="17221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2</a:t>
            </a:r>
            <a:endParaRPr dirty="0"/>
          </a:p>
        </p:txBody>
      </p:sp>
      <p:sp>
        <p:nvSpPr>
          <p:cNvPr id="123" name="object 94">
            <a:extLst>
              <a:ext uri="{FF2B5EF4-FFF2-40B4-BE49-F238E27FC236}">
                <a16:creationId xmlns:a16="http://schemas.microsoft.com/office/drawing/2014/main" id="{EBBEC1C8-B454-4D7B-8769-354B325C9D0C}"/>
              </a:ext>
            </a:extLst>
          </p:cNvPr>
          <p:cNvSpPr/>
          <p:nvPr/>
        </p:nvSpPr>
        <p:spPr>
          <a:xfrm>
            <a:off x="4992130" y="2217801"/>
            <a:ext cx="342900" cy="360045"/>
          </a:xfrm>
          <a:custGeom>
            <a:avLst/>
            <a:gdLst/>
            <a:ahLst/>
            <a:cxnLst/>
            <a:rect l="l" t="t" r="r" b="b"/>
            <a:pathLst>
              <a:path w="342900" h="360045">
                <a:moveTo>
                  <a:pt x="171450" y="0"/>
                </a:moveTo>
                <a:lnTo>
                  <a:pt x="125941" y="6388"/>
                </a:lnTo>
                <a:lnTo>
                  <a:pt x="85005" y="24440"/>
                </a:lnTo>
                <a:lnTo>
                  <a:pt x="50292" y="52482"/>
                </a:lnTo>
                <a:lnTo>
                  <a:pt x="23452" y="88843"/>
                </a:lnTo>
                <a:lnTo>
                  <a:pt x="6138" y="131850"/>
                </a:lnTo>
                <a:lnTo>
                  <a:pt x="0" y="179832"/>
                </a:lnTo>
                <a:lnTo>
                  <a:pt x="6138" y="227813"/>
                </a:lnTo>
                <a:lnTo>
                  <a:pt x="23452" y="270820"/>
                </a:lnTo>
                <a:lnTo>
                  <a:pt x="50292" y="307181"/>
                </a:lnTo>
                <a:lnTo>
                  <a:pt x="85005" y="335223"/>
                </a:lnTo>
                <a:lnTo>
                  <a:pt x="125941" y="353275"/>
                </a:lnTo>
                <a:lnTo>
                  <a:pt x="171450" y="359663"/>
                </a:lnTo>
                <a:lnTo>
                  <a:pt x="217222" y="353275"/>
                </a:lnTo>
                <a:lnTo>
                  <a:pt x="258233" y="335223"/>
                </a:lnTo>
                <a:lnTo>
                  <a:pt x="292893" y="307181"/>
                </a:lnTo>
                <a:lnTo>
                  <a:pt x="319616" y="270820"/>
                </a:lnTo>
                <a:lnTo>
                  <a:pt x="336814" y="227813"/>
                </a:lnTo>
                <a:lnTo>
                  <a:pt x="342900" y="179832"/>
                </a:lnTo>
                <a:lnTo>
                  <a:pt x="336814" y="131850"/>
                </a:lnTo>
                <a:lnTo>
                  <a:pt x="319616" y="88843"/>
                </a:lnTo>
                <a:lnTo>
                  <a:pt x="292893" y="52482"/>
                </a:lnTo>
                <a:lnTo>
                  <a:pt x="258233" y="24440"/>
                </a:lnTo>
                <a:lnTo>
                  <a:pt x="217222" y="6388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1</a:t>
            </a:r>
            <a:endParaRPr dirty="0"/>
          </a:p>
        </p:txBody>
      </p:sp>
      <p:sp>
        <p:nvSpPr>
          <p:cNvPr id="124" name="object 95">
            <a:extLst>
              <a:ext uri="{FF2B5EF4-FFF2-40B4-BE49-F238E27FC236}">
                <a16:creationId xmlns:a16="http://schemas.microsoft.com/office/drawing/2014/main" id="{B1056086-2ACE-4FD5-8CA8-0D69E9C5BA48}"/>
              </a:ext>
            </a:extLst>
          </p:cNvPr>
          <p:cNvSpPr/>
          <p:nvPr/>
        </p:nvSpPr>
        <p:spPr>
          <a:xfrm>
            <a:off x="6384304" y="2217801"/>
            <a:ext cx="346710" cy="360045"/>
          </a:xfrm>
          <a:custGeom>
            <a:avLst/>
            <a:gdLst/>
            <a:ahLst/>
            <a:cxnLst/>
            <a:rect l="l" t="t" r="r" b="b"/>
            <a:pathLst>
              <a:path w="346710" h="360045">
                <a:moveTo>
                  <a:pt x="173736" y="0"/>
                </a:moveTo>
                <a:lnTo>
                  <a:pt x="127529" y="6388"/>
                </a:lnTo>
                <a:lnTo>
                  <a:pt x="86021" y="24440"/>
                </a:lnTo>
                <a:lnTo>
                  <a:pt x="50863" y="52482"/>
                </a:lnTo>
                <a:lnTo>
                  <a:pt x="23706" y="88843"/>
                </a:lnTo>
                <a:lnTo>
                  <a:pt x="6201" y="131850"/>
                </a:lnTo>
                <a:lnTo>
                  <a:pt x="0" y="179832"/>
                </a:lnTo>
                <a:lnTo>
                  <a:pt x="6201" y="227813"/>
                </a:lnTo>
                <a:lnTo>
                  <a:pt x="23706" y="270820"/>
                </a:lnTo>
                <a:lnTo>
                  <a:pt x="50863" y="307181"/>
                </a:lnTo>
                <a:lnTo>
                  <a:pt x="86021" y="335223"/>
                </a:lnTo>
                <a:lnTo>
                  <a:pt x="127529" y="353275"/>
                </a:lnTo>
                <a:lnTo>
                  <a:pt x="173736" y="359663"/>
                </a:lnTo>
                <a:lnTo>
                  <a:pt x="219621" y="353275"/>
                </a:lnTo>
                <a:lnTo>
                  <a:pt x="260914" y="335223"/>
                </a:lnTo>
                <a:lnTo>
                  <a:pt x="295941" y="307181"/>
                </a:lnTo>
                <a:lnTo>
                  <a:pt x="323031" y="270820"/>
                </a:lnTo>
                <a:lnTo>
                  <a:pt x="340511" y="227813"/>
                </a:lnTo>
                <a:lnTo>
                  <a:pt x="346709" y="179832"/>
                </a:lnTo>
                <a:lnTo>
                  <a:pt x="340511" y="131850"/>
                </a:lnTo>
                <a:lnTo>
                  <a:pt x="323031" y="88843"/>
                </a:lnTo>
                <a:lnTo>
                  <a:pt x="295941" y="52482"/>
                </a:lnTo>
                <a:lnTo>
                  <a:pt x="260914" y="24440"/>
                </a:lnTo>
                <a:lnTo>
                  <a:pt x="219621" y="6388"/>
                </a:lnTo>
                <a:lnTo>
                  <a:pt x="173736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3</a:t>
            </a:r>
            <a:endParaRPr dirty="0"/>
          </a:p>
        </p:txBody>
      </p:sp>
      <p:sp>
        <p:nvSpPr>
          <p:cNvPr id="125" name="object 96">
            <a:extLst>
              <a:ext uri="{FF2B5EF4-FFF2-40B4-BE49-F238E27FC236}">
                <a16:creationId xmlns:a16="http://schemas.microsoft.com/office/drawing/2014/main" id="{3487A303-3CF9-4292-827E-618321ECD106}"/>
              </a:ext>
            </a:extLst>
          </p:cNvPr>
          <p:cNvSpPr/>
          <p:nvPr/>
        </p:nvSpPr>
        <p:spPr>
          <a:xfrm>
            <a:off x="4543312" y="2713101"/>
            <a:ext cx="346075" cy="358140"/>
          </a:xfrm>
          <a:custGeom>
            <a:avLst/>
            <a:gdLst/>
            <a:ahLst/>
            <a:cxnLst/>
            <a:rect l="l" t="t" r="r" b="b"/>
            <a:pathLst>
              <a:path w="346075" h="358139">
                <a:moveTo>
                  <a:pt x="172974" y="0"/>
                </a:moveTo>
                <a:lnTo>
                  <a:pt x="126823" y="6385"/>
                </a:lnTo>
                <a:lnTo>
                  <a:pt x="85456" y="24412"/>
                </a:lnTo>
                <a:lnTo>
                  <a:pt x="50482" y="52387"/>
                </a:lnTo>
                <a:lnTo>
                  <a:pt x="23509" y="88617"/>
                </a:lnTo>
                <a:lnTo>
                  <a:pt x="6145" y="131409"/>
                </a:lnTo>
                <a:lnTo>
                  <a:pt x="0" y="179070"/>
                </a:lnTo>
                <a:lnTo>
                  <a:pt x="6145" y="226730"/>
                </a:lnTo>
                <a:lnTo>
                  <a:pt x="23509" y="269522"/>
                </a:lnTo>
                <a:lnTo>
                  <a:pt x="50482" y="305752"/>
                </a:lnTo>
                <a:lnTo>
                  <a:pt x="85456" y="333727"/>
                </a:lnTo>
                <a:lnTo>
                  <a:pt x="126823" y="351754"/>
                </a:lnTo>
                <a:lnTo>
                  <a:pt x="172974" y="358139"/>
                </a:lnTo>
                <a:lnTo>
                  <a:pt x="218859" y="351754"/>
                </a:lnTo>
                <a:lnTo>
                  <a:pt x="260152" y="333727"/>
                </a:lnTo>
                <a:lnTo>
                  <a:pt x="295179" y="305752"/>
                </a:lnTo>
                <a:lnTo>
                  <a:pt x="322269" y="269522"/>
                </a:lnTo>
                <a:lnTo>
                  <a:pt x="339749" y="226730"/>
                </a:lnTo>
                <a:lnTo>
                  <a:pt x="345947" y="179070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4</a:t>
            </a:r>
            <a:endParaRPr dirty="0"/>
          </a:p>
        </p:txBody>
      </p:sp>
      <p:sp>
        <p:nvSpPr>
          <p:cNvPr id="126" name="object 97">
            <a:extLst>
              <a:ext uri="{FF2B5EF4-FFF2-40B4-BE49-F238E27FC236}">
                <a16:creationId xmlns:a16="http://schemas.microsoft.com/office/drawing/2014/main" id="{D82B60FE-B14D-4B56-A564-45F69A3FC2C2}"/>
              </a:ext>
            </a:extLst>
          </p:cNvPr>
          <p:cNvSpPr/>
          <p:nvPr/>
        </p:nvSpPr>
        <p:spPr>
          <a:xfrm>
            <a:off x="5495812" y="2713101"/>
            <a:ext cx="342900" cy="358140"/>
          </a:xfrm>
          <a:custGeom>
            <a:avLst/>
            <a:gdLst/>
            <a:ahLst/>
            <a:cxnLst/>
            <a:rect l="l" t="t" r="r" b="b"/>
            <a:pathLst>
              <a:path w="342900" h="358139">
                <a:moveTo>
                  <a:pt x="171450" y="0"/>
                </a:moveTo>
                <a:lnTo>
                  <a:pt x="125941" y="6385"/>
                </a:lnTo>
                <a:lnTo>
                  <a:pt x="85005" y="24412"/>
                </a:lnTo>
                <a:lnTo>
                  <a:pt x="50292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70"/>
                </a:lnTo>
                <a:lnTo>
                  <a:pt x="6138" y="226730"/>
                </a:lnTo>
                <a:lnTo>
                  <a:pt x="23452" y="269522"/>
                </a:lnTo>
                <a:lnTo>
                  <a:pt x="50292" y="305752"/>
                </a:lnTo>
                <a:lnTo>
                  <a:pt x="85005" y="333727"/>
                </a:lnTo>
                <a:lnTo>
                  <a:pt x="125941" y="351754"/>
                </a:lnTo>
                <a:lnTo>
                  <a:pt x="171450" y="358139"/>
                </a:lnTo>
                <a:lnTo>
                  <a:pt x="216958" y="351754"/>
                </a:lnTo>
                <a:lnTo>
                  <a:pt x="257894" y="333727"/>
                </a:lnTo>
                <a:lnTo>
                  <a:pt x="292607" y="305752"/>
                </a:lnTo>
                <a:lnTo>
                  <a:pt x="319447" y="269522"/>
                </a:lnTo>
                <a:lnTo>
                  <a:pt x="336761" y="226730"/>
                </a:lnTo>
                <a:lnTo>
                  <a:pt x="342900" y="179070"/>
                </a:lnTo>
                <a:lnTo>
                  <a:pt x="336761" y="131409"/>
                </a:lnTo>
                <a:lnTo>
                  <a:pt x="319447" y="88617"/>
                </a:lnTo>
                <a:lnTo>
                  <a:pt x="292608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 7</a:t>
            </a:r>
            <a:endParaRPr dirty="0"/>
          </a:p>
        </p:txBody>
      </p:sp>
      <p:sp>
        <p:nvSpPr>
          <p:cNvPr id="127" name="object 98">
            <a:extLst>
              <a:ext uri="{FF2B5EF4-FFF2-40B4-BE49-F238E27FC236}">
                <a16:creationId xmlns:a16="http://schemas.microsoft.com/office/drawing/2014/main" id="{46DF69F3-55AD-404E-A4FB-BA8FF035BC0F}"/>
              </a:ext>
            </a:extLst>
          </p:cNvPr>
          <p:cNvSpPr/>
          <p:nvPr/>
        </p:nvSpPr>
        <p:spPr>
          <a:xfrm>
            <a:off x="5163580" y="2046351"/>
            <a:ext cx="563880" cy="157480"/>
          </a:xfrm>
          <a:custGeom>
            <a:avLst/>
            <a:gdLst/>
            <a:ahLst/>
            <a:cxnLst/>
            <a:rect l="l" t="t" r="r" b="b"/>
            <a:pathLst>
              <a:path w="563880" h="157479">
                <a:moveTo>
                  <a:pt x="563880" y="0"/>
                </a:moveTo>
                <a:lnTo>
                  <a:pt x="0" y="156972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00">
            <a:extLst>
              <a:ext uri="{FF2B5EF4-FFF2-40B4-BE49-F238E27FC236}">
                <a16:creationId xmlns:a16="http://schemas.microsoft.com/office/drawing/2014/main" id="{6D6790BB-0C8D-495B-88CA-51F61DDE81DA}"/>
              </a:ext>
            </a:extLst>
          </p:cNvPr>
          <p:cNvSpPr/>
          <p:nvPr/>
        </p:nvSpPr>
        <p:spPr>
          <a:xfrm>
            <a:off x="6068836" y="2720721"/>
            <a:ext cx="346075" cy="359410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69"/>
                </a:lnTo>
                <a:lnTo>
                  <a:pt x="6198" y="226786"/>
                </a:lnTo>
                <a:lnTo>
                  <a:pt x="23678" y="269719"/>
                </a:lnTo>
                <a:lnTo>
                  <a:pt x="50768" y="306133"/>
                </a:lnTo>
                <a:lnTo>
                  <a:pt x="85795" y="334292"/>
                </a:lnTo>
                <a:lnTo>
                  <a:pt x="127088" y="352460"/>
                </a:lnTo>
                <a:lnTo>
                  <a:pt x="172974" y="358901"/>
                </a:lnTo>
                <a:lnTo>
                  <a:pt x="218859" y="352460"/>
                </a:lnTo>
                <a:lnTo>
                  <a:pt x="260152" y="334292"/>
                </a:lnTo>
                <a:lnTo>
                  <a:pt x="295179" y="306133"/>
                </a:lnTo>
                <a:lnTo>
                  <a:pt x="322269" y="269719"/>
                </a:lnTo>
                <a:lnTo>
                  <a:pt x="339749" y="226786"/>
                </a:lnTo>
                <a:lnTo>
                  <a:pt x="345948" y="179069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8</a:t>
            </a:r>
            <a:endParaRPr dirty="0"/>
          </a:p>
        </p:txBody>
      </p:sp>
      <p:sp>
        <p:nvSpPr>
          <p:cNvPr id="130" name="object 101">
            <a:extLst>
              <a:ext uri="{FF2B5EF4-FFF2-40B4-BE49-F238E27FC236}">
                <a16:creationId xmlns:a16="http://schemas.microsoft.com/office/drawing/2014/main" id="{35BF21EB-CADE-45CE-BEF8-6DA4C21CE708}"/>
              </a:ext>
            </a:extLst>
          </p:cNvPr>
          <p:cNvSpPr/>
          <p:nvPr/>
        </p:nvSpPr>
        <p:spPr>
          <a:xfrm>
            <a:off x="6686056" y="2713101"/>
            <a:ext cx="344805" cy="358140"/>
          </a:xfrm>
          <a:custGeom>
            <a:avLst/>
            <a:gdLst/>
            <a:ahLst/>
            <a:cxnLst/>
            <a:rect l="l" t="t" r="r" b="b"/>
            <a:pathLst>
              <a:path w="344804" h="358139">
                <a:moveTo>
                  <a:pt x="172211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70"/>
                </a:lnTo>
                <a:lnTo>
                  <a:pt x="6141" y="226730"/>
                </a:lnTo>
                <a:lnTo>
                  <a:pt x="23480" y="269522"/>
                </a:lnTo>
                <a:lnTo>
                  <a:pt x="50387" y="305752"/>
                </a:lnTo>
                <a:lnTo>
                  <a:pt x="85231" y="333727"/>
                </a:lnTo>
                <a:lnTo>
                  <a:pt x="126382" y="351754"/>
                </a:lnTo>
                <a:lnTo>
                  <a:pt x="172212" y="358139"/>
                </a:lnTo>
                <a:lnTo>
                  <a:pt x="218041" y="351754"/>
                </a:lnTo>
                <a:lnTo>
                  <a:pt x="259192" y="333727"/>
                </a:lnTo>
                <a:lnTo>
                  <a:pt x="294036" y="305752"/>
                </a:lnTo>
                <a:lnTo>
                  <a:pt x="320943" y="269522"/>
                </a:lnTo>
                <a:lnTo>
                  <a:pt x="338282" y="226730"/>
                </a:lnTo>
                <a:lnTo>
                  <a:pt x="344424" y="179070"/>
                </a:lnTo>
                <a:lnTo>
                  <a:pt x="338282" y="131409"/>
                </a:lnTo>
                <a:lnTo>
                  <a:pt x="320943" y="88617"/>
                </a:lnTo>
                <a:lnTo>
                  <a:pt x="294036" y="52387"/>
                </a:lnTo>
                <a:lnTo>
                  <a:pt x="259192" y="24412"/>
                </a:lnTo>
                <a:lnTo>
                  <a:pt x="218041" y="6385"/>
                </a:lnTo>
                <a:lnTo>
                  <a:pt x="17221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9</a:t>
            </a:r>
            <a:endParaRPr dirty="0"/>
          </a:p>
        </p:txBody>
      </p:sp>
      <p:sp>
        <p:nvSpPr>
          <p:cNvPr id="131" name="object 102">
            <a:extLst>
              <a:ext uri="{FF2B5EF4-FFF2-40B4-BE49-F238E27FC236}">
                <a16:creationId xmlns:a16="http://schemas.microsoft.com/office/drawing/2014/main" id="{E7D67E19-58FB-47AD-83BB-FA7A46A938FF}"/>
              </a:ext>
            </a:extLst>
          </p:cNvPr>
          <p:cNvSpPr/>
          <p:nvPr/>
        </p:nvSpPr>
        <p:spPr>
          <a:xfrm>
            <a:off x="4269754" y="3308222"/>
            <a:ext cx="345440" cy="360680"/>
          </a:xfrm>
          <a:custGeom>
            <a:avLst/>
            <a:gdLst/>
            <a:ahLst/>
            <a:cxnLst/>
            <a:rect l="l" t="t" r="r" b="b"/>
            <a:pathLst>
              <a:path w="345440" h="360679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1"/>
                </a:lnTo>
                <a:lnTo>
                  <a:pt x="6198" y="227869"/>
                </a:lnTo>
                <a:lnTo>
                  <a:pt x="23678" y="271018"/>
                </a:lnTo>
                <a:lnTo>
                  <a:pt x="50768" y="307562"/>
                </a:lnTo>
                <a:lnTo>
                  <a:pt x="85795" y="335788"/>
                </a:lnTo>
                <a:lnTo>
                  <a:pt x="127088" y="353980"/>
                </a:lnTo>
                <a:lnTo>
                  <a:pt x="172974" y="360425"/>
                </a:lnTo>
                <a:lnTo>
                  <a:pt x="218538" y="353980"/>
                </a:lnTo>
                <a:lnTo>
                  <a:pt x="259616" y="335787"/>
                </a:lnTo>
                <a:lnTo>
                  <a:pt x="294513" y="307562"/>
                </a:lnTo>
                <a:lnTo>
                  <a:pt x="321535" y="271017"/>
                </a:lnTo>
                <a:lnTo>
                  <a:pt x="338991" y="227869"/>
                </a:lnTo>
                <a:lnTo>
                  <a:pt x="345186" y="179831"/>
                </a:lnTo>
                <a:lnTo>
                  <a:pt x="338991" y="132115"/>
                </a:lnTo>
                <a:lnTo>
                  <a:pt x="321535" y="89182"/>
                </a:lnTo>
                <a:lnTo>
                  <a:pt x="294513" y="52768"/>
                </a:lnTo>
                <a:lnTo>
                  <a:pt x="259616" y="24609"/>
                </a:lnTo>
                <a:lnTo>
                  <a:pt x="218538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03">
            <a:extLst>
              <a:ext uri="{FF2B5EF4-FFF2-40B4-BE49-F238E27FC236}">
                <a16:creationId xmlns:a16="http://schemas.microsoft.com/office/drawing/2014/main" id="{624E36ED-260E-495A-A03F-3E9FF56845DF}"/>
              </a:ext>
            </a:extLst>
          </p:cNvPr>
          <p:cNvSpPr/>
          <p:nvPr/>
        </p:nvSpPr>
        <p:spPr>
          <a:xfrm>
            <a:off x="4758958" y="3308222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04">
            <a:extLst>
              <a:ext uri="{FF2B5EF4-FFF2-40B4-BE49-F238E27FC236}">
                <a16:creationId xmlns:a16="http://schemas.microsoft.com/office/drawing/2014/main" id="{2FB4873F-F9DE-4622-9FDE-4B2E34FDC6B4}"/>
              </a:ext>
            </a:extLst>
          </p:cNvPr>
          <p:cNvSpPr/>
          <p:nvPr/>
        </p:nvSpPr>
        <p:spPr>
          <a:xfrm>
            <a:off x="5262640" y="3309746"/>
            <a:ext cx="344805" cy="360680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7776" y="353980"/>
                </a:lnTo>
                <a:lnTo>
                  <a:pt x="258854" y="335787"/>
                </a:lnTo>
                <a:lnTo>
                  <a:pt x="293750" y="307562"/>
                </a:lnTo>
                <a:lnTo>
                  <a:pt x="320773" y="271017"/>
                </a:lnTo>
                <a:lnTo>
                  <a:pt x="338229" y="227869"/>
                </a:lnTo>
                <a:lnTo>
                  <a:pt x="344424" y="179831"/>
                </a:lnTo>
                <a:lnTo>
                  <a:pt x="338229" y="132115"/>
                </a:lnTo>
                <a:lnTo>
                  <a:pt x="320773" y="89182"/>
                </a:lnTo>
                <a:lnTo>
                  <a:pt x="293751" y="52768"/>
                </a:lnTo>
                <a:lnTo>
                  <a:pt x="258854" y="24609"/>
                </a:lnTo>
                <a:lnTo>
                  <a:pt x="217776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05">
            <a:extLst>
              <a:ext uri="{FF2B5EF4-FFF2-40B4-BE49-F238E27FC236}">
                <a16:creationId xmlns:a16="http://schemas.microsoft.com/office/drawing/2014/main" id="{4DBE5964-6D30-4E80-819B-B3DB3C763008}"/>
              </a:ext>
            </a:extLst>
          </p:cNvPr>
          <p:cNvSpPr txBox="1"/>
          <p:nvPr/>
        </p:nvSpPr>
        <p:spPr>
          <a:xfrm>
            <a:off x="4203700" y="2724007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[4]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5" name="object 107">
            <a:extLst>
              <a:ext uri="{FF2B5EF4-FFF2-40B4-BE49-F238E27FC236}">
                <a16:creationId xmlns:a16="http://schemas.microsoft.com/office/drawing/2014/main" id="{46640B34-D54C-44C6-B443-4CA34F266CC7}"/>
              </a:ext>
            </a:extLst>
          </p:cNvPr>
          <p:cNvSpPr txBox="1"/>
          <p:nvPr/>
        </p:nvSpPr>
        <p:spPr>
          <a:xfrm>
            <a:off x="6735811" y="3147695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[7]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6" name="object 109">
            <a:extLst>
              <a:ext uri="{FF2B5EF4-FFF2-40B4-BE49-F238E27FC236}">
                <a16:creationId xmlns:a16="http://schemas.microsoft.com/office/drawing/2014/main" id="{C3811DBA-8CDD-4948-9353-138FFDE6C67F}"/>
              </a:ext>
            </a:extLst>
          </p:cNvPr>
          <p:cNvSpPr txBox="1"/>
          <p:nvPr/>
        </p:nvSpPr>
        <p:spPr>
          <a:xfrm>
            <a:off x="6092691" y="3150735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[6]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7" name="object 113">
            <a:extLst>
              <a:ext uri="{FF2B5EF4-FFF2-40B4-BE49-F238E27FC236}">
                <a16:creationId xmlns:a16="http://schemas.microsoft.com/office/drawing/2014/main" id="{A35476A5-71DC-4819-8880-69E0A2D51C59}"/>
              </a:ext>
            </a:extLst>
          </p:cNvPr>
          <p:cNvSpPr txBox="1"/>
          <p:nvPr/>
        </p:nvSpPr>
        <p:spPr>
          <a:xfrm>
            <a:off x="4314961" y="3381629"/>
            <a:ext cx="305435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[8]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8" name="object 114">
            <a:extLst>
              <a:ext uri="{FF2B5EF4-FFF2-40B4-BE49-F238E27FC236}">
                <a16:creationId xmlns:a16="http://schemas.microsoft.com/office/drawing/2014/main" id="{D3BCF5EB-8DF5-43DC-B8B5-93476C6B853D}"/>
              </a:ext>
            </a:extLst>
          </p:cNvPr>
          <p:cNvSpPr txBox="1"/>
          <p:nvPr/>
        </p:nvSpPr>
        <p:spPr>
          <a:xfrm>
            <a:off x="4791202" y="3381629"/>
            <a:ext cx="28194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[9]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9" name="object 115">
            <a:extLst>
              <a:ext uri="{FF2B5EF4-FFF2-40B4-BE49-F238E27FC236}">
                <a16:creationId xmlns:a16="http://schemas.microsoft.com/office/drawing/2014/main" id="{EC979207-F674-464D-B11B-A85521E0EEB5}"/>
              </a:ext>
            </a:extLst>
          </p:cNvPr>
          <p:cNvSpPr txBox="1"/>
          <p:nvPr/>
        </p:nvSpPr>
        <p:spPr>
          <a:xfrm>
            <a:off x="5235441" y="3383153"/>
            <a:ext cx="397510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16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dirty="0">
                <a:latin typeface="Calibri"/>
                <a:cs typeface="Calibri"/>
              </a:rPr>
              <a:t>[10]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B2F6BF6-15A9-4D24-8E7D-B3A4FD2A2745}"/>
              </a:ext>
            </a:extLst>
          </p:cNvPr>
          <p:cNvSpPr/>
          <p:nvPr/>
        </p:nvSpPr>
        <p:spPr>
          <a:xfrm>
            <a:off x="5194300" y="2738652"/>
            <a:ext cx="476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aseline="3086" dirty="0">
                <a:cs typeface="Calibri"/>
              </a:rPr>
              <a:t>[5]</a:t>
            </a:r>
            <a:endParaRPr lang="en-IN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CF27434-0AA5-4F81-B808-EF698D8E2AC5}"/>
              </a:ext>
            </a:extLst>
          </p:cNvPr>
          <p:cNvSpPr/>
          <p:nvPr/>
        </p:nvSpPr>
        <p:spPr>
          <a:xfrm>
            <a:off x="4769614" y="1888093"/>
            <a:ext cx="500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aseline="3086" dirty="0">
                <a:cs typeface="Calibri"/>
              </a:rPr>
              <a:t>[2]</a:t>
            </a:r>
            <a:endParaRPr lang="en-IN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CFCBD4-9189-4161-BAFC-A0F04527AD93}"/>
              </a:ext>
            </a:extLst>
          </p:cNvPr>
          <p:cNvSpPr/>
          <p:nvPr/>
        </p:nvSpPr>
        <p:spPr>
          <a:xfrm>
            <a:off x="6674614" y="2040493"/>
            <a:ext cx="500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aseline="3086" dirty="0">
                <a:cs typeface="Calibri"/>
              </a:rPr>
              <a:t>[3]</a:t>
            </a:r>
            <a:endParaRPr lang="en-IN" dirty="0"/>
          </a:p>
        </p:txBody>
      </p:sp>
      <p:sp>
        <p:nvSpPr>
          <p:cNvPr id="143" name="object 77">
            <a:extLst>
              <a:ext uri="{FF2B5EF4-FFF2-40B4-BE49-F238E27FC236}">
                <a16:creationId xmlns:a16="http://schemas.microsoft.com/office/drawing/2014/main" id="{DF50AE2A-7B3B-4175-8ED9-75EE9C169EFB}"/>
              </a:ext>
            </a:extLst>
          </p:cNvPr>
          <p:cNvSpPr/>
          <p:nvPr/>
        </p:nvSpPr>
        <p:spPr>
          <a:xfrm rot="10800000">
            <a:off x="7094867" y="2457069"/>
            <a:ext cx="388620" cy="234058"/>
          </a:xfrm>
          <a:custGeom>
            <a:avLst/>
            <a:gdLst/>
            <a:ahLst/>
            <a:cxnLst/>
            <a:rect l="l" t="t" r="r" b="b"/>
            <a:pathLst>
              <a:path w="388620" h="222885">
                <a:moveTo>
                  <a:pt x="80010" y="222504"/>
                </a:moveTo>
                <a:lnTo>
                  <a:pt x="80010" y="166878"/>
                </a:lnTo>
                <a:lnTo>
                  <a:pt x="388619" y="166878"/>
                </a:lnTo>
                <a:lnTo>
                  <a:pt x="388619" y="55626"/>
                </a:lnTo>
                <a:lnTo>
                  <a:pt x="80010" y="55626"/>
                </a:lnTo>
                <a:lnTo>
                  <a:pt x="80010" y="0"/>
                </a:lnTo>
                <a:lnTo>
                  <a:pt x="0" y="111252"/>
                </a:lnTo>
                <a:lnTo>
                  <a:pt x="80010" y="222504"/>
                </a:lnTo>
                <a:close/>
              </a:path>
            </a:pathLst>
          </a:custGeom>
          <a:ln w="25399">
            <a:solidFill>
              <a:srgbClr val="9B2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93">
            <a:extLst>
              <a:ext uri="{FF2B5EF4-FFF2-40B4-BE49-F238E27FC236}">
                <a16:creationId xmlns:a16="http://schemas.microsoft.com/office/drawing/2014/main" id="{3039119F-69A5-496A-84AE-786F841793BD}"/>
              </a:ext>
            </a:extLst>
          </p:cNvPr>
          <p:cNvSpPr/>
          <p:nvPr/>
        </p:nvSpPr>
        <p:spPr>
          <a:xfrm>
            <a:off x="9029206" y="1876424"/>
            <a:ext cx="344805" cy="378761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1" y="0"/>
                </a:moveTo>
                <a:lnTo>
                  <a:pt x="126382" y="6388"/>
                </a:lnTo>
                <a:lnTo>
                  <a:pt x="85231" y="24440"/>
                </a:lnTo>
                <a:lnTo>
                  <a:pt x="50387" y="52482"/>
                </a:lnTo>
                <a:lnTo>
                  <a:pt x="23480" y="88843"/>
                </a:lnTo>
                <a:lnTo>
                  <a:pt x="6141" y="131850"/>
                </a:lnTo>
                <a:lnTo>
                  <a:pt x="0" y="179832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1" y="360425"/>
                </a:lnTo>
                <a:lnTo>
                  <a:pt x="218041" y="353980"/>
                </a:lnTo>
                <a:lnTo>
                  <a:pt x="259192" y="335788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3" y="179832"/>
                </a:lnTo>
                <a:lnTo>
                  <a:pt x="338282" y="131850"/>
                </a:lnTo>
                <a:lnTo>
                  <a:pt x="320943" y="88843"/>
                </a:lnTo>
                <a:lnTo>
                  <a:pt x="294036" y="52482"/>
                </a:lnTo>
                <a:lnTo>
                  <a:pt x="259192" y="24440"/>
                </a:lnTo>
                <a:lnTo>
                  <a:pt x="218041" y="6388"/>
                </a:lnTo>
                <a:lnTo>
                  <a:pt x="17221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 1</a:t>
            </a:r>
            <a:endParaRPr dirty="0"/>
          </a:p>
        </p:txBody>
      </p:sp>
      <p:sp>
        <p:nvSpPr>
          <p:cNvPr id="145" name="object 94">
            <a:extLst>
              <a:ext uri="{FF2B5EF4-FFF2-40B4-BE49-F238E27FC236}">
                <a16:creationId xmlns:a16="http://schemas.microsoft.com/office/drawing/2014/main" id="{526FBAA2-5A94-4CEE-80D7-EFAD57EBBB4F}"/>
              </a:ext>
            </a:extLst>
          </p:cNvPr>
          <p:cNvSpPr/>
          <p:nvPr/>
        </p:nvSpPr>
        <p:spPr>
          <a:xfrm>
            <a:off x="8344930" y="2370201"/>
            <a:ext cx="342900" cy="378094"/>
          </a:xfrm>
          <a:custGeom>
            <a:avLst/>
            <a:gdLst/>
            <a:ahLst/>
            <a:cxnLst/>
            <a:rect l="l" t="t" r="r" b="b"/>
            <a:pathLst>
              <a:path w="342900" h="360045">
                <a:moveTo>
                  <a:pt x="171450" y="0"/>
                </a:moveTo>
                <a:lnTo>
                  <a:pt x="125941" y="6388"/>
                </a:lnTo>
                <a:lnTo>
                  <a:pt x="85005" y="24440"/>
                </a:lnTo>
                <a:lnTo>
                  <a:pt x="50292" y="52482"/>
                </a:lnTo>
                <a:lnTo>
                  <a:pt x="23452" y="88843"/>
                </a:lnTo>
                <a:lnTo>
                  <a:pt x="6138" y="131850"/>
                </a:lnTo>
                <a:lnTo>
                  <a:pt x="0" y="179832"/>
                </a:lnTo>
                <a:lnTo>
                  <a:pt x="6138" y="227813"/>
                </a:lnTo>
                <a:lnTo>
                  <a:pt x="23452" y="270820"/>
                </a:lnTo>
                <a:lnTo>
                  <a:pt x="50292" y="307181"/>
                </a:lnTo>
                <a:lnTo>
                  <a:pt x="85005" y="335223"/>
                </a:lnTo>
                <a:lnTo>
                  <a:pt x="125941" y="353275"/>
                </a:lnTo>
                <a:lnTo>
                  <a:pt x="171450" y="359663"/>
                </a:lnTo>
                <a:lnTo>
                  <a:pt x="217222" y="353275"/>
                </a:lnTo>
                <a:lnTo>
                  <a:pt x="258233" y="335223"/>
                </a:lnTo>
                <a:lnTo>
                  <a:pt x="292893" y="307181"/>
                </a:lnTo>
                <a:lnTo>
                  <a:pt x="319616" y="270820"/>
                </a:lnTo>
                <a:lnTo>
                  <a:pt x="336814" y="227813"/>
                </a:lnTo>
                <a:lnTo>
                  <a:pt x="342900" y="179832"/>
                </a:lnTo>
                <a:lnTo>
                  <a:pt x="336814" y="131850"/>
                </a:lnTo>
                <a:lnTo>
                  <a:pt x="319616" y="88843"/>
                </a:lnTo>
                <a:lnTo>
                  <a:pt x="292893" y="52482"/>
                </a:lnTo>
                <a:lnTo>
                  <a:pt x="258233" y="24440"/>
                </a:lnTo>
                <a:lnTo>
                  <a:pt x="217222" y="6388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2</a:t>
            </a:r>
            <a:endParaRPr dirty="0"/>
          </a:p>
        </p:txBody>
      </p:sp>
      <p:sp>
        <p:nvSpPr>
          <p:cNvPr id="146" name="object 95">
            <a:extLst>
              <a:ext uri="{FF2B5EF4-FFF2-40B4-BE49-F238E27FC236}">
                <a16:creationId xmlns:a16="http://schemas.microsoft.com/office/drawing/2014/main" id="{5F9B45B4-273C-48E7-AEE4-E088325C74C5}"/>
              </a:ext>
            </a:extLst>
          </p:cNvPr>
          <p:cNvSpPr/>
          <p:nvPr/>
        </p:nvSpPr>
        <p:spPr>
          <a:xfrm>
            <a:off x="9737104" y="2370201"/>
            <a:ext cx="346710" cy="378094"/>
          </a:xfrm>
          <a:custGeom>
            <a:avLst/>
            <a:gdLst/>
            <a:ahLst/>
            <a:cxnLst/>
            <a:rect l="l" t="t" r="r" b="b"/>
            <a:pathLst>
              <a:path w="346710" h="360045">
                <a:moveTo>
                  <a:pt x="173736" y="0"/>
                </a:moveTo>
                <a:lnTo>
                  <a:pt x="127529" y="6388"/>
                </a:lnTo>
                <a:lnTo>
                  <a:pt x="86021" y="24440"/>
                </a:lnTo>
                <a:lnTo>
                  <a:pt x="50863" y="52482"/>
                </a:lnTo>
                <a:lnTo>
                  <a:pt x="23706" y="88843"/>
                </a:lnTo>
                <a:lnTo>
                  <a:pt x="6201" y="131850"/>
                </a:lnTo>
                <a:lnTo>
                  <a:pt x="0" y="179832"/>
                </a:lnTo>
                <a:lnTo>
                  <a:pt x="6201" y="227813"/>
                </a:lnTo>
                <a:lnTo>
                  <a:pt x="23706" y="270820"/>
                </a:lnTo>
                <a:lnTo>
                  <a:pt x="50863" y="307181"/>
                </a:lnTo>
                <a:lnTo>
                  <a:pt x="86021" y="335223"/>
                </a:lnTo>
                <a:lnTo>
                  <a:pt x="127529" y="353275"/>
                </a:lnTo>
                <a:lnTo>
                  <a:pt x="173736" y="359663"/>
                </a:lnTo>
                <a:lnTo>
                  <a:pt x="219621" y="353275"/>
                </a:lnTo>
                <a:lnTo>
                  <a:pt x="260914" y="335223"/>
                </a:lnTo>
                <a:lnTo>
                  <a:pt x="295941" y="307181"/>
                </a:lnTo>
                <a:lnTo>
                  <a:pt x="323031" y="270820"/>
                </a:lnTo>
                <a:lnTo>
                  <a:pt x="340511" y="227813"/>
                </a:lnTo>
                <a:lnTo>
                  <a:pt x="346709" y="179832"/>
                </a:lnTo>
                <a:lnTo>
                  <a:pt x="340511" y="131850"/>
                </a:lnTo>
                <a:lnTo>
                  <a:pt x="323031" y="88843"/>
                </a:lnTo>
                <a:lnTo>
                  <a:pt x="295941" y="52482"/>
                </a:lnTo>
                <a:lnTo>
                  <a:pt x="260914" y="24440"/>
                </a:lnTo>
                <a:lnTo>
                  <a:pt x="219621" y="6388"/>
                </a:lnTo>
                <a:lnTo>
                  <a:pt x="173736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3</a:t>
            </a:r>
            <a:endParaRPr dirty="0"/>
          </a:p>
        </p:txBody>
      </p:sp>
      <p:sp>
        <p:nvSpPr>
          <p:cNvPr id="147" name="object 96">
            <a:extLst>
              <a:ext uri="{FF2B5EF4-FFF2-40B4-BE49-F238E27FC236}">
                <a16:creationId xmlns:a16="http://schemas.microsoft.com/office/drawing/2014/main" id="{D7F5D1A7-0A08-4732-A416-9F46EE48B941}"/>
              </a:ext>
            </a:extLst>
          </p:cNvPr>
          <p:cNvSpPr/>
          <p:nvPr/>
        </p:nvSpPr>
        <p:spPr>
          <a:xfrm>
            <a:off x="7896112" y="2865501"/>
            <a:ext cx="346075" cy="376094"/>
          </a:xfrm>
          <a:custGeom>
            <a:avLst/>
            <a:gdLst/>
            <a:ahLst/>
            <a:cxnLst/>
            <a:rect l="l" t="t" r="r" b="b"/>
            <a:pathLst>
              <a:path w="346075" h="358139">
                <a:moveTo>
                  <a:pt x="172974" y="0"/>
                </a:moveTo>
                <a:lnTo>
                  <a:pt x="126823" y="6385"/>
                </a:lnTo>
                <a:lnTo>
                  <a:pt x="85456" y="24412"/>
                </a:lnTo>
                <a:lnTo>
                  <a:pt x="50482" y="52387"/>
                </a:lnTo>
                <a:lnTo>
                  <a:pt x="23509" y="88617"/>
                </a:lnTo>
                <a:lnTo>
                  <a:pt x="6145" y="131409"/>
                </a:lnTo>
                <a:lnTo>
                  <a:pt x="0" y="179070"/>
                </a:lnTo>
                <a:lnTo>
                  <a:pt x="6145" y="226730"/>
                </a:lnTo>
                <a:lnTo>
                  <a:pt x="23509" y="269522"/>
                </a:lnTo>
                <a:lnTo>
                  <a:pt x="50482" y="305752"/>
                </a:lnTo>
                <a:lnTo>
                  <a:pt x="85456" y="333727"/>
                </a:lnTo>
                <a:lnTo>
                  <a:pt x="126823" y="351754"/>
                </a:lnTo>
                <a:lnTo>
                  <a:pt x="172974" y="358139"/>
                </a:lnTo>
                <a:lnTo>
                  <a:pt x="218859" y="351754"/>
                </a:lnTo>
                <a:lnTo>
                  <a:pt x="260152" y="333727"/>
                </a:lnTo>
                <a:lnTo>
                  <a:pt x="295179" y="305752"/>
                </a:lnTo>
                <a:lnTo>
                  <a:pt x="322269" y="269522"/>
                </a:lnTo>
                <a:lnTo>
                  <a:pt x="339749" y="226730"/>
                </a:lnTo>
                <a:lnTo>
                  <a:pt x="345947" y="179070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4</a:t>
            </a:r>
            <a:endParaRPr dirty="0"/>
          </a:p>
        </p:txBody>
      </p:sp>
      <p:sp>
        <p:nvSpPr>
          <p:cNvPr id="148" name="object 97">
            <a:extLst>
              <a:ext uri="{FF2B5EF4-FFF2-40B4-BE49-F238E27FC236}">
                <a16:creationId xmlns:a16="http://schemas.microsoft.com/office/drawing/2014/main" id="{6827E40E-F3C5-4874-B2DD-464404D52A3D}"/>
              </a:ext>
            </a:extLst>
          </p:cNvPr>
          <p:cNvSpPr/>
          <p:nvPr/>
        </p:nvSpPr>
        <p:spPr>
          <a:xfrm>
            <a:off x="8848612" y="2865501"/>
            <a:ext cx="342900" cy="376094"/>
          </a:xfrm>
          <a:custGeom>
            <a:avLst/>
            <a:gdLst/>
            <a:ahLst/>
            <a:cxnLst/>
            <a:rect l="l" t="t" r="r" b="b"/>
            <a:pathLst>
              <a:path w="342900" h="358139">
                <a:moveTo>
                  <a:pt x="171450" y="0"/>
                </a:moveTo>
                <a:lnTo>
                  <a:pt x="125941" y="6385"/>
                </a:lnTo>
                <a:lnTo>
                  <a:pt x="85005" y="24412"/>
                </a:lnTo>
                <a:lnTo>
                  <a:pt x="50292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70"/>
                </a:lnTo>
                <a:lnTo>
                  <a:pt x="6138" y="226730"/>
                </a:lnTo>
                <a:lnTo>
                  <a:pt x="23452" y="269522"/>
                </a:lnTo>
                <a:lnTo>
                  <a:pt x="50292" y="305752"/>
                </a:lnTo>
                <a:lnTo>
                  <a:pt x="85005" y="333727"/>
                </a:lnTo>
                <a:lnTo>
                  <a:pt x="125941" y="351754"/>
                </a:lnTo>
                <a:lnTo>
                  <a:pt x="171450" y="358139"/>
                </a:lnTo>
                <a:lnTo>
                  <a:pt x="216958" y="351754"/>
                </a:lnTo>
                <a:lnTo>
                  <a:pt x="257894" y="333727"/>
                </a:lnTo>
                <a:lnTo>
                  <a:pt x="292607" y="305752"/>
                </a:lnTo>
                <a:lnTo>
                  <a:pt x="319447" y="269522"/>
                </a:lnTo>
                <a:lnTo>
                  <a:pt x="336761" y="226730"/>
                </a:lnTo>
                <a:lnTo>
                  <a:pt x="342900" y="179070"/>
                </a:lnTo>
                <a:lnTo>
                  <a:pt x="336761" y="131409"/>
                </a:lnTo>
                <a:lnTo>
                  <a:pt x="319447" y="88617"/>
                </a:lnTo>
                <a:lnTo>
                  <a:pt x="292608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 7</a:t>
            </a:r>
            <a:endParaRPr dirty="0"/>
          </a:p>
        </p:txBody>
      </p:sp>
      <p:sp>
        <p:nvSpPr>
          <p:cNvPr id="149" name="object 98">
            <a:extLst>
              <a:ext uri="{FF2B5EF4-FFF2-40B4-BE49-F238E27FC236}">
                <a16:creationId xmlns:a16="http://schemas.microsoft.com/office/drawing/2014/main" id="{F0AE7D38-A482-4126-9C84-55D57E0E65AC}"/>
              </a:ext>
            </a:extLst>
          </p:cNvPr>
          <p:cNvSpPr/>
          <p:nvPr/>
        </p:nvSpPr>
        <p:spPr>
          <a:xfrm>
            <a:off x="8516380" y="2198751"/>
            <a:ext cx="563880" cy="165374"/>
          </a:xfrm>
          <a:custGeom>
            <a:avLst/>
            <a:gdLst/>
            <a:ahLst/>
            <a:cxnLst/>
            <a:rect l="l" t="t" r="r" b="b"/>
            <a:pathLst>
              <a:path w="563880" h="157479">
                <a:moveTo>
                  <a:pt x="563880" y="0"/>
                </a:moveTo>
                <a:lnTo>
                  <a:pt x="0" y="156972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00">
            <a:extLst>
              <a:ext uri="{FF2B5EF4-FFF2-40B4-BE49-F238E27FC236}">
                <a16:creationId xmlns:a16="http://schemas.microsoft.com/office/drawing/2014/main" id="{C5A359CE-60B5-4003-A5A2-068C0D300E0D}"/>
              </a:ext>
            </a:extLst>
          </p:cNvPr>
          <p:cNvSpPr/>
          <p:nvPr/>
        </p:nvSpPr>
        <p:spPr>
          <a:xfrm>
            <a:off x="9421636" y="2873120"/>
            <a:ext cx="346075" cy="377427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69"/>
                </a:lnTo>
                <a:lnTo>
                  <a:pt x="6198" y="226786"/>
                </a:lnTo>
                <a:lnTo>
                  <a:pt x="23678" y="269719"/>
                </a:lnTo>
                <a:lnTo>
                  <a:pt x="50768" y="306133"/>
                </a:lnTo>
                <a:lnTo>
                  <a:pt x="85795" y="334292"/>
                </a:lnTo>
                <a:lnTo>
                  <a:pt x="127088" y="352460"/>
                </a:lnTo>
                <a:lnTo>
                  <a:pt x="172974" y="358901"/>
                </a:lnTo>
                <a:lnTo>
                  <a:pt x="218859" y="352460"/>
                </a:lnTo>
                <a:lnTo>
                  <a:pt x="260152" y="334292"/>
                </a:lnTo>
                <a:lnTo>
                  <a:pt x="295179" y="306133"/>
                </a:lnTo>
                <a:lnTo>
                  <a:pt x="322269" y="269719"/>
                </a:lnTo>
                <a:lnTo>
                  <a:pt x="339749" y="226786"/>
                </a:lnTo>
                <a:lnTo>
                  <a:pt x="345948" y="179069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8</a:t>
            </a:r>
            <a:endParaRPr dirty="0"/>
          </a:p>
        </p:txBody>
      </p:sp>
      <p:sp>
        <p:nvSpPr>
          <p:cNvPr id="151" name="object 101">
            <a:extLst>
              <a:ext uri="{FF2B5EF4-FFF2-40B4-BE49-F238E27FC236}">
                <a16:creationId xmlns:a16="http://schemas.microsoft.com/office/drawing/2014/main" id="{AA0FD387-DC31-4122-8357-FFF18F211118}"/>
              </a:ext>
            </a:extLst>
          </p:cNvPr>
          <p:cNvSpPr/>
          <p:nvPr/>
        </p:nvSpPr>
        <p:spPr>
          <a:xfrm>
            <a:off x="10038856" y="2865501"/>
            <a:ext cx="344805" cy="376094"/>
          </a:xfrm>
          <a:custGeom>
            <a:avLst/>
            <a:gdLst/>
            <a:ahLst/>
            <a:cxnLst/>
            <a:rect l="l" t="t" r="r" b="b"/>
            <a:pathLst>
              <a:path w="344804" h="358139">
                <a:moveTo>
                  <a:pt x="172211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70"/>
                </a:lnTo>
                <a:lnTo>
                  <a:pt x="6141" y="226730"/>
                </a:lnTo>
                <a:lnTo>
                  <a:pt x="23480" y="269522"/>
                </a:lnTo>
                <a:lnTo>
                  <a:pt x="50387" y="305752"/>
                </a:lnTo>
                <a:lnTo>
                  <a:pt x="85231" y="333727"/>
                </a:lnTo>
                <a:lnTo>
                  <a:pt x="126382" y="351754"/>
                </a:lnTo>
                <a:lnTo>
                  <a:pt x="172212" y="358139"/>
                </a:lnTo>
                <a:lnTo>
                  <a:pt x="218041" y="351754"/>
                </a:lnTo>
                <a:lnTo>
                  <a:pt x="259192" y="333727"/>
                </a:lnTo>
                <a:lnTo>
                  <a:pt x="294036" y="305752"/>
                </a:lnTo>
                <a:lnTo>
                  <a:pt x="320943" y="269522"/>
                </a:lnTo>
                <a:lnTo>
                  <a:pt x="338282" y="226730"/>
                </a:lnTo>
                <a:lnTo>
                  <a:pt x="344424" y="179070"/>
                </a:lnTo>
                <a:lnTo>
                  <a:pt x="338282" y="131409"/>
                </a:lnTo>
                <a:lnTo>
                  <a:pt x="320943" y="88617"/>
                </a:lnTo>
                <a:lnTo>
                  <a:pt x="294036" y="52387"/>
                </a:lnTo>
                <a:lnTo>
                  <a:pt x="259192" y="24412"/>
                </a:lnTo>
                <a:lnTo>
                  <a:pt x="218041" y="6385"/>
                </a:lnTo>
                <a:lnTo>
                  <a:pt x="17221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9</a:t>
            </a:r>
            <a:endParaRPr dirty="0"/>
          </a:p>
        </p:txBody>
      </p:sp>
      <p:sp>
        <p:nvSpPr>
          <p:cNvPr id="152" name="object 102">
            <a:extLst>
              <a:ext uri="{FF2B5EF4-FFF2-40B4-BE49-F238E27FC236}">
                <a16:creationId xmlns:a16="http://schemas.microsoft.com/office/drawing/2014/main" id="{D60072B0-1EB2-4B2C-9899-7010B9E32656}"/>
              </a:ext>
            </a:extLst>
          </p:cNvPr>
          <p:cNvSpPr/>
          <p:nvPr/>
        </p:nvSpPr>
        <p:spPr>
          <a:xfrm>
            <a:off x="7622554" y="3460621"/>
            <a:ext cx="345440" cy="378761"/>
          </a:xfrm>
          <a:custGeom>
            <a:avLst/>
            <a:gdLst/>
            <a:ahLst/>
            <a:cxnLst/>
            <a:rect l="l" t="t" r="r" b="b"/>
            <a:pathLst>
              <a:path w="345440" h="360679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1"/>
                </a:lnTo>
                <a:lnTo>
                  <a:pt x="6198" y="227869"/>
                </a:lnTo>
                <a:lnTo>
                  <a:pt x="23678" y="271018"/>
                </a:lnTo>
                <a:lnTo>
                  <a:pt x="50768" y="307562"/>
                </a:lnTo>
                <a:lnTo>
                  <a:pt x="85795" y="335788"/>
                </a:lnTo>
                <a:lnTo>
                  <a:pt x="127088" y="353980"/>
                </a:lnTo>
                <a:lnTo>
                  <a:pt x="172974" y="360425"/>
                </a:lnTo>
                <a:lnTo>
                  <a:pt x="218538" y="353980"/>
                </a:lnTo>
                <a:lnTo>
                  <a:pt x="259616" y="335787"/>
                </a:lnTo>
                <a:lnTo>
                  <a:pt x="294513" y="307562"/>
                </a:lnTo>
                <a:lnTo>
                  <a:pt x="321535" y="271017"/>
                </a:lnTo>
                <a:lnTo>
                  <a:pt x="338991" y="227869"/>
                </a:lnTo>
                <a:lnTo>
                  <a:pt x="345186" y="179831"/>
                </a:lnTo>
                <a:lnTo>
                  <a:pt x="338991" y="132115"/>
                </a:lnTo>
                <a:lnTo>
                  <a:pt x="321535" y="89182"/>
                </a:lnTo>
                <a:lnTo>
                  <a:pt x="294513" y="52768"/>
                </a:lnTo>
                <a:lnTo>
                  <a:pt x="259616" y="24609"/>
                </a:lnTo>
                <a:lnTo>
                  <a:pt x="218538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03">
            <a:extLst>
              <a:ext uri="{FF2B5EF4-FFF2-40B4-BE49-F238E27FC236}">
                <a16:creationId xmlns:a16="http://schemas.microsoft.com/office/drawing/2014/main" id="{346D7455-91D4-42FC-804D-4AB2A0BE8505}"/>
              </a:ext>
            </a:extLst>
          </p:cNvPr>
          <p:cNvSpPr/>
          <p:nvPr/>
        </p:nvSpPr>
        <p:spPr>
          <a:xfrm>
            <a:off x="8111758" y="3460621"/>
            <a:ext cx="344805" cy="378761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04">
            <a:extLst>
              <a:ext uri="{FF2B5EF4-FFF2-40B4-BE49-F238E27FC236}">
                <a16:creationId xmlns:a16="http://schemas.microsoft.com/office/drawing/2014/main" id="{D5D04915-1E54-411A-AFBA-6B0DB1A6D23A}"/>
              </a:ext>
            </a:extLst>
          </p:cNvPr>
          <p:cNvSpPr/>
          <p:nvPr/>
        </p:nvSpPr>
        <p:spPr>
          <a:xfrm>
            <a:off x="8615440" y="3462145"/>
            <a:ext cx="344805" cy="378761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7776" y="353980"/>
                </a:lnTo>
                <a:lnTo>
                  <a:pt x="258854" y="335787"/>
                </a:lnTo>
                <a:lnTo>
                  <a:pt x="293750" y="307562"/>
                </a:lnTo>
                <a:lnTo>
                  <a:pt x="320773" y="271017"/>
                </a:lnTo>
                <a:lnTo>
                  <a:pt x="338229" y="227869"/>
                </a:lnTo>
                <a:lnTo>
                  <a:pt x="344424" y="179831"/>
                </a:lnTo>
                <a:lnTo>
                  <a:pt x="338229" y="132115"/>
                </a:lnTo>
                <a:lnTo>
                  <a:pt x="320773" y="89182"/>
                </a:lnTo>
                <a:lnTo>
                  <a:pt x="293751" y="52768"/>
                </a:lnTo>
                <a:lnTo>
                  <a:pt x="258854" y="24609"/>
                </a:lnTo>
                <a:lnTo>
                  <a:pt x="217776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05">
            <a:extLst>
              <a:ext uri="{FF2B5EF4-FFF2-40B4-BE49-F238E27FC236}">
                <a16:creationId xmlns:a16="http://schemas.microsoft.com/office/drawing/2014/main" id="{640426F5-2D64-473F-8805-7BB49C52FA81}"/>
              </a:ext>
            </a:extLst>
          </p:cNvPr>
          <p:cNvSpPr txBox="1"/>
          <p:nvPr/>
        </p:nvSpPr>
        <p:spPr>
          <a:xfrm>
            <a:off x="7556500" y="2876407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[4]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6" name="object 107">
            <a:extLst>
              <a:ext uri="{FF2B5EF4-FFF2-40B4-BE49-F238E27FC236}">
                <a16:creationId xmlns:a16="http://schemas.microsoft.com/office/drawing/2014/main" id="{07253A52-9E59-46D5-AD99-A323FF9495CC}"/>
              </a:ext>
            </a:extLst>
          </p:cNvPr>
          <p:cNvSpPr txBox="1"/>
          <p:nvPr/>
        </p:nvSpPr>
        <p:spPr>
          <a:xfrm>
            <a:off x="10088611" y="3300095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[7]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7" name="object 109">
            <a:extLst>
              <a:ext uri="{FF2B5EF4-FFF2-40B4-BE49-F238E27FC236}">
                <a16:creationId xmlns:a16="http://schemas.microsoft.com/office/drawing/2014/main" id="{A610EE19-2B33-4060-8792-DD7EF6ACFA1D}"/>
              </a:ext>
            </a:extLst>
          </p:cNvPr>
          <p:cNvSpPr txBox="1"/>
          <p:nvPr/>
        </p:nvSpPr>
        <p:spPr>
          <a:xfrm>
            <a:off x="9445491" y="3303135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[6]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8" name="object 113">
            <a:extLst>
              <a:ext uri="{FF2B5EF4-FFF2-40B4-BE49-F238E27FC236}">
                <a16:creationId xmlns:a16="http://schemas.microsoft.com/office/drawing/2014/main" id="{92FD6E8B-1EAB-4009-9474-14F52BE7BEA9}"/>
              </a:ext>
            </a:extLst>
          </p:cNvPr>
          <p:cNvSpPr txBox="1"/>
          <p:nvPr/>
        </p:nvSpPr>
        <p:spPr>
          <a:xfrm>
            <a:off x="7667761" y="3534029"/>
            <a:ext cx="305435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[8]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9" name="object 114">
            <a:extLst>
              <a:ext uri="{FF2B5EF4-FFF2-40B4-BE49-F238E27FC236}">
                <a16:creationId xmlns:a16="http://schemas.microsoft.com/office/drawing/2014/main" id="{28B5483D-CCDB-48CD-9567-7597EDEE5CA1}"/>
              </a:ext>
            </a:extLst>
          </p:cNvPr>
          <p:cNvSpPr txBox="1"/>
          <p:nvPr/>
        </p:nvSpPr>
        <p:spPr>
          <a:xfrm>
            <a:off x="8144002" y="3534029"/>
            <a:ext cx="28194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[9]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0" name="object 115">
            <a:extLst>
              <a:ext uri="{FF2B5EF4-FFF2-40B4-BE49-F238E27FC236}">
                <a16:creationId xmlns:a16="http://schemas.microsoft.com/office/drawing/2014/main" id="{D9198EB6-E47B-4C90-ACCB-54620BE5CE3E}"/>
              </a:ext>
            </a:extLst>
          </p:cNvPr>
          <p:cNvSpPr txBox="1"/>
          <p:nvPr/>
        </p:nvSpPr>
        <p:spPr>
          <a:xfrm>
            <a:off x="8588241" y="3535553"/>
            <a:ext cx="397510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16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dirty="0">
                <a:latin typeface="Calibri"/>
                <a:cs typeface="Calibri"/>
              </a:rPr>
              <a:t>[10]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49F3C66-7DF2-4BDB-BDCC-2793FD40A2EB}"/>
              </a:ext>
            </a:extLst>
          </p:cNvPr>
          <p:cNvSpPr/>
          <p:nvPr/>
        </p:nvSpPr>
        <p:spPr>
          <a:xfrm>
            <a:off x="8547100" y="2891052"/>
            <a:ext cx="476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aseline="3086" dirty="0">
                <a:cs typeface="Calibri"/>
              </a:rPr>
              <a:t>[5]</a:t>
            </a:r>
            <a:endParaRPr lang="en-IN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5C16985-0DC7-4441-8229-27C32101A27D}"/>
              </a:ext>
            </a:extLst>
          </p:cNvPr>
          <p:cNvSpPr/>
          <p:nvPr/>
        </p:nvSpPr>
        <p:spPr>
          <a:xfrm>
            <a:off x="8122414" y="2040493"/>
            <a:ext cx="500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aseline="3086" dirty="0">
                <a:cs typeface="Calibri"/>
              </a:rPr>
              <a:t>[2]</a:t>
            </a:r>
            <a:endParaRPr lang="en-IN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B8EEC92-B233-4B5F-B4E7-BC40B065764D}"/>
              </a:ext>
            </a:extLst>
          </p:cNvPr>
          <p:cNvSpPr/>
          <p:nvPr/>
        </p:nvSpPr>
        <p:spPr>
          <a:xfrm>
            <a:off x="10027414" y="2192893"/>
            <a:ext cx="500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aseline="3086" dirty="0">
                <a:cs typeface="Calibri"/>
              </a:rPr>
              <a:t>[3]</a:t>
            </a:r>
            <a:endParaRPr lang="en-IN" dirty="0"/>
          </a:p>
        </p:txBody>
      </p:sp>
      <p:sp>
        <p:nvSpPr>
          <p:cNvPr id="164" name="object 75">
            <a:extLst>
              <a:ext uri="{FF2B5EF4-FFF2-40B4-BE49-F238E27FC236}">
                <a16:creationId xmlns:a16="http://schemas.microsoft.com/office/drawing/2014/main" id="{F5B60873-547E-4C1D-A1DF-6A7824763B99}"/>
              </a:ext>
            </a:extLst>
          </p:cNvPr>
          <p:cNvSpPr txBox="1"/>
          <p:nvPr/>
        </p:nvSpPr>
        <p:spPr>
          <a:xfrm>
            <a:off x="5270500" y="4723658"/>
            <a:ext cx="47569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29209" indent="42735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Sorted=[</a:t>
            </a:r>
            <a:r>
              <a:rPr lang="en-IN" sz="2400" b="1" spc="-5" dirty="0">
                <a:latin typeface="Calibri"/>
                <a:cs typeface="Calibri"/>
              </a:rPr>
              <a:t>1, 2,3,4,7,</a:t>
            </a:r>
            <a:r>
              <a:rPr sz="2400" b="1" spc="-5" dirty="0">
                <a:latin typeface="Calibri"/>
                <a:cs typeface="Calibri"/>
              </a:rPr>
              <a:t>8,9,10,14,16]</a:t>
            </a:r>
            <a:endParaRPr sz="3200" b="1" baseline="1543" dirty="0">
              <a:latin typeface="Calibri"/>
              <a:cs typeface="Calibri"/>
            </a:endParaRPr>
          </a:p>
        </p:txBody>
      </p:sp>
      <p:sp>
        <p:nvSpPr>
          <p:cNvPr id="165" name="object 93">
            <a:extLst>
              <a:ext uri="{FF2B5EF4-FFF2-40B4-BE49-F238E27FC236}">
                <a16:creationId xmlns:a16="http://schemas.microsoft.com/office/drawing/2014/main" id="{20C4EEA6-2D3C-44F2-A4D0-5E3F0DEFBC03}"/>
              </a:ext>
            </a:extLst>
          </p:cNvPr>
          <p:cNvSpPr/>
          <p:nvPr/>
        </p:nvSpPr>
        <p:spPr>
          <a:xfrm>
            <a:off x="8148410" y="5252846"/>
            <a:ext cx="344805" cy="378761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1" y="0"/>
                </a:moveTo>
                <a:lnTo>
                  <a:pt x="126382" y="6388"/>
                </a:lnTo>
                <a:lnTo>
                  <a:pt x="85231" y="24440"/>
                </a:lnTo>
                <a:lnTo>
                  <a:pt x="50387" y="52482"/>
                </a:lnTo>
                <a:lnTo>
                  <a:pt x="23480" y="88843"/>
                </a:lnTo>
                <a:lnTo>
                  <a:pt x="6141" y="131850"/>
                </a:lnTo>
                <a:lnTo>
                  <a:pt x="0" y="179832"/>
                </a:lnTo>
                <a:lnTo>
                  <a:pt x="6141" y="227869"/>
                </a:lnTo>
                <a:lnTo>
                  <a:pt x="23480" y="271017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1" y="360425"/>
                </a:lnTo>
                <a:lnTo>
                  <a:pt x="218041" y="353980"/>
                </a:lnTo>
                <a:lnTo>
                  <a:pt x="259192" y="335788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3" y="179832"/>
                </a:lnTo>
                <a:lnTo>
                  <a:pt x="338282" y="131850"/>
                </a:lnTo>
                <a:lnTo>
                  <a:pt x="320943" y="88843"/>
                </a:lnTo>
                <a:lnTo>
                  <a:pt x="294036" y="52482"/>
                </a:lnTo>
                <a:lnTo>
                  <a:pt x="259192" y="24440"/>
                </a:lnTo>
                <a:lnTo>
                  <a:pt x="218041" y="6388"/>
                </a:lnTo>
                <a:lnTo>
                  <a:pt x="17221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 1</a:t>
            </a:r>
            <a:endParaRPr dirty="0"/>
          </a:p>
        </p:txBody>
      </p:sp>
      <p:sp>
        <p:nvSpPr>
          <p:cNvPr id="166" name="object 94">
            <a:extLst>
              <a:ext uri="{FF2B5EF4-FFF2-40B4-BE49-F238E27FC236}">
                <a16:creationId xmlns:a16="http://schemas.microsoft.com/office/drawing/2014/main" id="{B66AEDB9-8CB8-4D4C-8B2D-5E52E3D23832}"/>
              </a:ext>
            </a:extLst>
          </p:cNvPr>
          <p:cNvSpPr/>
          <p:nvPr/>
        </p:nvSpPr>
        <p:spPr>
          <a:xfrm>
            <a:off x="7464134" y="5746623"/>
            <a:ext cx="342900" cy="378094"/>
          </a:xfrm>
          <a:custGeom>
            <a:avLst/>
            <a:gdLst/>
            <a:ahLst/>
            <a:cxnLst/>
            <a:rect l="l" t="t" r="r" b="b"/>
            <a:pathLst>
              <a:path w="342900" h="360045">
                <a:moveTo>
                  <a:pt x="171450" y="0"/>
                </a:moveTo>
                <a:lnTo>
                  <a:pt x="125941" y="6388"/>
                </a:lnTo>
                <a:lnTo>
                  <a:pt x="85005" y="24440"/>
                </a:lnTo>
                <a:lnTo>
                  <a:pt x="50292" y="52482"/>
                </a:lnTo>
                <a:lnTo>
                  <a:pt x="23452" y="88843"/>
                </a:lnTo>
                <a:lnTo>
                  <a:pt x="6138" y="131850"/>
                </a:lnTo>
                <a:lnTo>
                  <a:pt x="0" y="179832"/>
                </a:lnTo>
                <a:lnTo>
                  <a:pt x="6138" y="227813"/>
                </a:lnTo>
                <a:lnTo>
                  <a:pt x="23452" y="270820"/>
                </a:lnTo>
                <a:lnTo>
                  <a:pt x="50292" y="307181"/>
                </a:lnTo>
                <a:lnTo>
                  <a:pt x="85005" y="335223"/>
                </a:lnTo>
                <a:lnTo>
                  <a:pt x="125941" y="353275"/>
                </a:lnTo>
                <a:lnTo>
                  <a:pt x="171450" y="359663"/>
                </a:lnTo>
                <a:lnTo>
                  <a:pt x="217222" y="353275"/>
                </a:lnTo>
                <a:lnTo>
                  <a:pt x="258233" y="335223"/>
                </a:lnTo>
                <a:lnTo>
                  <a:pt x="292893" y="307181"/>
                </a:lnTo>
                <a:lnTo>
                  <a:pt x="319616" y="270820"/>
                </a:lnTo>
                <a:lnTo>
                  <a:pt x="336814" y="227813"/>
                </a:lnTo>
                <a:lnTo>
                  <a:pt x="342900" y="179832"/>
                </a:lnTo>
                <a:lnTo>
                  <a:pt x="336814" y="131850"/>
                </a:lnTo>
                <a:lnTo>
                  <a:pt x="319616" y="88843"/>
                </a:lnTo>
                <a:lnTo>
                  <a:pt x="292893" y="52482"/>
                </a:lnTo>
                <a:lnTo>
                  <a:pt x="258233" y="24440"/>
                </a:lnTo>
                <a:lnTo>
                  <a:pt x="217222" y="6388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2</a:t>
            </a:r>
            <a:endParaRPr dirty="0"/>
          </a:p>
        </p:txBody>
      </p:sp>
      <p:sp>
        <p:nvSpPr>
          <p:cNvPr id="167" name="object 95">
            <a:extLst>
              <a:ext uri="{FF2B5EF4-FFF2-40B4-BE49-F238E27FC236}">
                <a16:creationId xmlns:a16="http://schemas.microsoft.com/office/drawing/2014/main" id="{2D2BB1D3-1369-48F7-AE74-F945E7A97937}"/>
              </a:ext>
            </a:extLst>
          </p:cNvPr>
          <p:cNvSpPr/>
          <p:nvPr/>
        </p:nvSpPr>
        <p:spPr>
          <a:xfrm>
            <a:off x="8856308" y="5746623"/>
            <a:ext cx="346710" cy="378094"/>
          </a:xfrm>
          <a:custGeom>
            <a:avLst/>
            <a:gdLst/>
            <a:ahLst/>
            <a:cxnLst/>
            <a:rect l="l" t="t" r="r" b="b"/>
            <a:pathLst>
              <a:path w="346710" h="360045">
                <a:moveTo>
                  <a:pt x="173736" y="0"/>
                </a:moveTo>
                <a:lnTo>
                  <a:pt x="127529" y="6388"/>
                </a:lnTo>
                <a:lnTo>
                  <a:pt x="86021" y="24440"/>
                </a:lnTo>
                <a:lnTo>
                  <a:pt x="50863" y="52482"/>
                </a:lnTo>
                <a:lnTo>
                  <a:pt x="23706" y="88843"/>
                </a:lnTo>
                <a:lnTo>
                  <a:pt x="6201" y="131850"/>
                </a:lnTo>
                <a:lnTo>
                  <a:pt x="0" y="179832"/>
                </a:lnTo>
                <a:lnTo>
                  <a:pt x="6201" y="227813"/>
                </a:lnTo>
                <a:lnTo>
                  <a:pt x="23706" y="270820"/>
                </a:lnTo>
                <a:lnTo>
                  <a:pt x="50863" y="307181"/>
                </a:lnTo>
                <a:lnTo>
                  <a:pt x="86021" y="335223"/>
                </a:lnTo>
                <a:lnTo>
                  <a:pt x="127529" y="353275"/>
                </a:lnTo>
                <a:lnTo>
                  <a:pt x="173736" y="359663"/>
                </a:lnTo>
                <a:lnTo>
                  <a:pt x="219621" y="353275"/>
                </a:lnTo>
                <a:lnTo>
                  <a:pt x="260914" y="335223"/>
                </a:lnTo>
                <a:lnTo>
                  <a:pt x="295941" y="307181"/>
                </a:lnTo>
                <a:lnTo>
                  <a:pt x="323031" y="270820"/>
                </a:lnTo>
                <a:lnTo>
                  <a:pt x="340511" y="227813"/>
                </a:lnTo>
                <a:lnTo>
                  <a:pt x="346709" y="179832"/>
                </a:lnTo>
                <a:lnTo>
                  <a:pt x="340511" y="131850"/>
                </a:lnTo>
                <a:lnTo>
                  <a:pt x="323031" y="88843"/>
                </a:lnTo>
                <a:lnTo>
                  <a:pt x="295941" y="52482"/>
                </a:lnTo>
                <a:lnTo>
                  <a:pt x="260914" y="24440"/>
                </a:lnTo>
                <a:lnTo>
                  <a:pt x="219621" y="6388"/>
                </a:lnTo>
                <a:lnTo>
                  <a:pt x="173736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3</a:t>
            </a:r>
            <a:endParaRPr dirty="0"/>
          </a:p>
        </p:txBody>
      </p:sp>
      <p:sp>
        <p:nvSpPr>
          <p:cNvPr id="168" name="object 96">
            <a:extLst>
              <a:ext uri="{FF2B5EF4-FFF2-40B4-BE49-F238E27FC236}">
                <a16:creationId xmlns:a16="http://schemas.microsoft.com/office/drawing/2014/main" id="{2E0BD855-7B9F-4D17-AD44-B228B5DF641D}"/>
              </a:ext>
            </a:extLst>
          </p:cNvPr>
          <p:cNvSpPr/>
          <p:nvPr/>
        </p:nvSpPr>
        <p:spPr>
          <a:xfrm>
            <a:off x="7015316" y="6241923"/>
            <a:ext cx="346075" cy="376094"/>
          </a:xfrm>
          <a:custGeom>
            <a:avLst/>
            <a:gdLst/>
            <a:ahLst/>
            <a:cxnLst/>
            <a:rect l="l" t="t" r="r" b="b"/>
            <a:pathLst>
              <a:path w="346075" h="358139">
                <a:moveTo>
                  <a:pt x="172974" y="0"/>
                </a:moveTo>
                <a:lnTo>
                  <a:pt x="126823" y="6385"/>
                </a:lnTo>
                <a:lnTo>
                  <a:pt x="85456" y="24412"/>
                </a:lnTo>
                <a:lnTo>
                  <a:pt x="50482" y="52387"/>
                </a:lnTo>
                <a:lnTo>
                  <a:pt x="23509" y="88617"/>
                </a:lnTo>
                <a:lnTo>
                  <a:pt x="6145" y="131409"/>
                </a:lnTo>
                <a:lnTo>
                  <a:pt x="0" y="179070"/>
                </a:lnTo>
                <a:lnTo>
                  <a:pt x="6145" y="226730"/>
                </a:lnTo>
                <a:lnTo>
                  <a:pt x="23509" y="269522"/>
                </a:lnTo>
                <a:lnTo>
                  <a:pt x="50482" y="305752"/>
                </a:lnTo>
                <a:lnTo>
                  <a:pt x="85456" y="333727"/>
                </a:lnTo>
                <a:lnTo>
                  <a:pt x="126823" y="351754"/>
                </a:lnTo>
                <a:lnTo>
                  <a:pt x="172974" y="358139"/>
                </a:lnTo>
                <a:lnTo>
                  <a:pt x="218859" y="351754"/>
                </a:lnTo>
                <a:lnTo>
                  <a:pt x="260152" y="333727"/>
                </a:lnTo>
                <a:lnTo>
                  <a:pt x="295179" y="305752"/>
                </a:lnTo>
                <a:lnTo>
                  <a:pt x="322269" y="269522"/>
                </a:lnTo>
                <a:lnTo>
                  <a:pt x="339749" y="226730"/>
                </a:lnTo>
                <a:lnTo>
                  <a:pt x="345947" y="179070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4</a:t>
            </a:r>
            <a:endParaRPr dirty="0"/>
          </a:p>
        </p:txBody>
      </p:sp>
      <p:sp>
        <p:nvSpPr>
          <p:cNvPr id="169" name="object 97">
            <a:extLst>
              <a:ext uri="{FF2B5EF4-FFF2-40B4-BE49-F238E27FC236}">
                <a16:creationId xmlns:a16="http://schemas.microsoft.com/office/drawing/2014/main" id="{E127FB01-6E14-416E-BA63-A74E82141B2A}"/>
              </a:ext>
            </a:extLst>
          </p:cNvPr>
          <p:cNvSpPr/>
          <p:nvPr/>
        </p:nvSpPr>
        <p:spPr>
          <a:xfrm>
            <a:off x="7967816" y="6241923"/>
            <a:ext cx="342900" cy="376094"/>
          </a:xfrm>
          <a:custGeom>
            <a:avLst/>
            <a:gdLst/>
            <a:ahLst/>
            <a:cxnLst/>
            <a:rect l="l" t="t" r="r" b="b"/>
            <a:pathLst>
              <a:path w="342900" h="358139">
                <a:moveTo>
                  <a:pt x="171450" y="0"/>
                </a:moveTo>
                <a:lnTo>
                  <a:pt x="125941" y="6385"/>
                </a:lnTo>
                <a:lnTo>
                  <a:pt x="85005" y="24412"/>
                </a:lnTo>
                <a:lnTo>
                  <a:pt x="50292" y="52387"/>
                </a:lnTo>
                <a:lnTo>
                  <a:pt x="23452" y="88617"/>
                </a:lnTo>
                <a:lnTo>
                  <a:pt x="6138" y="131409"/>
                </a:lnTo>
                <a:lnTo>
                  <a:pt x="0" y="179070"/>
                </a:lnTo>
                <a:lnTo>
                  <a:pt x="6138" y="226730"/>
                </a:lnTo>
                <a:lnTo>
                  <a:pt x="23452" y="269522"/>
                </a:lnTo>
                <a:lnTo>
                  <a:pt x="50292" y="305752"/>
                </a:lnTo>
                <a:lnTo>
                  <a:pt x="85005" y="333727"/>
                </a:lnTo>
                <a:lnTo>
                  <a:pt x="125941" y="351754"/>
                </a:lnTo>
                <a:lnTo>
                  <a:pt x="171450" y="358139"/>
                </a:lnTo>
                <a:lnTo>
                  <a:pt x="216958" y="351754"/>
                </a:lnTo>
                <a:lnTo>
                  <a:pt x="257894" y="333727"/>
                </a:lnTo>
                <a:lnTo>
                  <a:pt x="292607" y="305752"/>
                </a:lnTo>
                <a:lnTo>
                  <a:pt x="319447" y="269522"/>
                </a:lnTo>
                <a:lnTo>
                  <a:pt x="336761" y="226730"/>
                </a:lnTo>
                <a:lnTo>
                  <a:pt x="342900" y="179070"/>
                </a:lnTo>
                <a:lnTo>
                  <a:pt x="336761" y="131409"/>
                </a:lnTo>
                <a:lnTo>
                  <a:pt x="319447" y="88617"/>
                </a:lnTo>
                <a:lnTo>
                  <a:pt x="292608" y="52387"/>
                </a:lnTo>
                <a:lnTo>
                  <a:pt x="257894" y="24412"/>
                </a:lnTo>
                <a:lnTo>
                  <a:pt x="216958" y="638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 7</a:t>
            </a:r>
            <a:endParaRPr dirty="0"/>
          </a:p>
        </p:txBody>
      </p:sp>
      <p:sp>
        <p:nvSpPr>
          <p:cNvPr id="171" name="object 100">
            <a:extLst>
              <a:ext uri="{FF2B5EF4-FFF2-40B4-BE49-F238E27FC236}">
                <a16:creationId xmlns:a16="http://schemas.microsoft.com/office/drawing/2014/main" id="{9B13B3EB-ECDE-49F1-B7E8-72B804C446CC}"/>
              </a:ext>
            </a:extLst>
          </p:cNvPr>
          <p:cNvSpPr/>
          <p:nvPr/>
        </p:nvSpPr>
        <p:spPr>
          <a:xfrm>
            <a:off x="8540840" y="6249542"/>
            <a:ext cx="346075" cy="377427"/>
          </a:xfrm>
          <a:custGeom>
            <a:avLst/>
            <a:gdLst/>
            <a:ahLst/>
            <a:cxnLst/>
            <a:rect l="l" t="t" r="r" b="b"/>
            <a:pathLst>
              <a:path w="346075" h="359410">
                <a:moveTo>
                  <a:pt x="172974" y="0"/>
                </a:moveTo>
                <a:lnTo>
                  <a:pt x="127088" y="6385"/>
                </a:lnTo>
                <a:lnTo>
                  <a:pt x="85795" y="24412"/>
                </a:lnTo>
                <a:lnTo>
                  <a:pt x="50768" y="52387"/>
                </a:lnTo>
                <a:lnTo>
                  <a:pt x="23678" y="88617"/>
                </a:lnTo>
                <a:lnTo>
                  <a:pt x="6198" y="131409"/>
                </a:lnTo>
                <a:lnTo>
                  <a:pt x="0" y="179069"/>
                </a:lnTo>
                <a:lnTo>
                  <a:pt x="6198" y="226786"/>
                </a:lnTo>
                <a:lnTo>
                  <a:pt x="23678" y="269719"/>
                </a:lnTo>
                <a:lnTo>
                  <a:pt x="50768" y="306133"/>
                </a:lnTo>
                <a:lnTo>
                  <a:pt x="85795" y="334292"/>
                </a:lnTo>
                <a:lnTo>
                  <a:pt x="127088" y="352460"/>
                </a:lnTo>
                <a:lnTo>
                  <a:pt x="172974" y="358901"/>
                </a:lnTo>
                <a:lnTo>
                  <a:pt x="218859" y="352460"/>
                </a:lnTo>
                <a:lnTo>
                  <a:pt x="260152" y="334292"/>
                </a:lnTo>
                <a:lnTo>
                  <a:pt x="295179" y="306133"/>
                </a:lnTo>
                <a:lnTo>
                  <a:pt x="322269" y="269719"/>
                </a:lnTo>
                <a:lnTo>
                  <a:pt x="339749" y="226786"/>
                </a:lnTo>
                <a:lnTo>
                  <a:pt x="345948" y="179069"/>
                </a:lnTo>
                <a:lnTo>
                  <a:pt x="339749" y="131409"/>
                </a:lnTo>
                <a:lnTo>
                  <a:pt x="322269" y="88617"/>
                </a:lnTo>
                <a:lnTo>
                  <a:pt x="295179" y="52387"/>
                </a:lnTo>
                <a:lnTo>
                  <a:pt x="260152" y="24412"/>
                </a:lnTo>
                <a:lnTo>
                  <a:pt x="218859" y="6385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8</a:t>
            </a:r>
            <a:endParaRPr dirty="0"/>
          </a:p>
        </p:txBody>
      </p:sp>
      <p:sp>
        <p:nvSpPr>
          <p:cNvPr id="172" name="object 101">
            <a:extLst>
              <a:ext uri="{FF2B5EF4-FFF2-40B4-BE49-F238E27FC236}">
                <a16:creationId xmlns:a16="http://schemas.microsoft.com/office/drawing/2014/main" id="{8ECF518D-FF29-4BC6-B027-B32E3525FCAB}"/>
              </a:ext>
            </a:extLst>
          </p:cNvPr>
          <p:cNvSpPr/>
          <p:nvPr/>
        </p:nvSpPr>
        <p:spPr>
          <a:xfrm>
            <a:off x="9158060" y="6241923"/>
            <a:ext cx="344805" cy="376094"/>
          </a:xfrm>
          <a:custGeom>
            <a:avLst/>
            <a:gdLst/>
            <a:ahLst/>
            <a:cxnLst/>
            <a:rect l="l" t="t" r="r" b="b"/>
            <a:pathLst>
              <a:path w="344804" h="358139">
                <a:moveTo>
                  <a:pt x="172211" y="0"/>
                </a:moveTo>
                <a:lnTo>
                  <a:pt x="126382" y="6385"/>
                </a:lnTo>
                <a:lnTo>
                  <a:pt x="85231" y="24412"/>
                </a:lnTo>
                <a:lnTo>
                  <a:pt x="50387" y="52387"/>
                </a:lnTo>
                <a:lnTo>
                  <a:pt x="23480" y="88617"/>
                </a:lnTo>
                <a:lnTo>
                  <a:pt x="6141" y="131409"/>
                </a:lnTo>
                <a:lnTo>
                  <a:pt x="0" y="179070"/>
                </a:lnTo>
                <a:lnTo>
                  <a:pt x="6141" y="226730"/>
                </a:lnTo>
                <a:lnTo>
                  <a:pt x="23480" y="269522"/>
                </a:lnTo>
                <a:lnTo>
                  <a:pt x="50387" y="305752"/>
                </a:lnTo>
                <a:lnTo>
                  <a:pt x="85231" y="333727"/>
                </a:lnTo>
                <a:lnTo>
                  <a:pt x="126382" y="351754"/>
                </a:lnTo>
                <a:lnTo>
                  <a:pt x="172212" y="358139"/>
                </a:lnTo>
                <a:lnTo>
                  <a:pt x="218041" y="351754"/>
                </a:lnTo>
                <a:lnTo>
                  <a:pt x="259192" y="333727"/>
                </a:lnTo>
                <a:lnTo>
                  <a:pt x="294036" y="305752"/>
                </a:lnTo>
                <a:lnTo>
                  <a:pt x="320943" y="269522"/>
                </a:lnTo>
                <a:lnTo>
                  <a:pt x="338282" y="226730"/>
                </a:lnTo>
                <a:lnTo>
                  <a:pt x="344424" y="179070"/>
                </a:lnTo>
                <a:lnTo>
                  <a:pt x="338282" y="131409"/>
                </a:lnTo>
                <a:lnTo>
                  <a:pt x="320943" y="88617"/>
                </a:lnTo>
                <a:lnTo>
                  <a:pt x="294036" y="52387"/>
                </a:lnTo>
                <a:lnTo>
                  <a:pt x="259192" y="24412"/>
                </a:lnTo>
                <a:lnTo>
                  <a:pt x="218041" y="6385"/>
                </a:lnTo>
                <a:lnTo>
                  <a:pt x="172211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r>
              <a:rPr lang="en-IN" dirty="0"/>
              <a:t> 9</a:t>
            </a:r>
            <a:endParaRPr dirty="0"/>
          </a:p>
        </p:txBody>
      </p:sp>
      <p:sp>
        <p:nvSpPr>
          <p:cNvPr id="173" name="object 102">
            <a:extLst>
              <a:ext uri="{FF2B5EF4-FFF2-40B4-BE49-F238E27FC236}">
                <a16:creationId xmlns:a16="http://schemas.microsoft.com/office/drawing/2014/main" id="{99F5AF78-7CC4-4F7A-A94E-931D22EF7D85}"/>
              </a:ext>
            </a:extLst>
          </p:cNvPr>
          <p:cNvSpPr/>
          <p:nvPr/>
        </p:nvSpPr>
        <p:spPr>
          <a:xfrm>
            <a:off x="6741758" y="6837043"/>
            <a:ext cx="345440" cy="378761"/>
          </a:xfrm>
          <a:custGeom>
            <a:avLst/>
            <a:gdLst/>
            <a:ahLst/>
            <a:cxnLst/>
            <a:rect l="l" t="t" r="r" b="b"/>
            <a:pathLst>
              <a:path w="345440" h="360679">
                <a:moveTo>
                  <a:pt x="172974" y="0"/>
                </a:moveTo>
                <a:lnTo>
                  <a:pt x="127088" y="6441"/>
                </a:lnTo>
                <a:lnTo>
                  <a:pt x="85795" y="24609"/>
                </a:lnTo>
                <a:lnTo>
                  <a:pt x="50768" y="52768"/>
                </a:lnTo>
                <a:lnTo>
                  <a:pt x="23678" y="89182"/>
                </a:lnTo>
                <a:lnTo>
                  <a:pt x="6198" y="132115"/>
                </a:lnTo>
                <a:lnTo>
                  <a:pt x="0" y="179831"/>
                </a:lnTo>
                <a:lnTo>
                  <a:pt x="6198" y="227869"/>
                </a:lnTo>
                <a:lnTo>
                  <a:pt x="23678" y="271018"/>
                </a:lnTo>
                <a:lnTo>
                  <a:pt x="50768" y="307562"/>
                </a:lnTo>
                <a:lnTo>
                  <a:pt x="85795" y="335788"/>
                </a:lnTo>
                <a:lnTo>
                  <a:pt x="127088" y="353980"/>
                </a:lnTo>
                <a:lnTo>
                  <a:pt x="172974" y="360425"/>
                </a:lnTo>
                <a:lnTo>
                  <a:pt x="218538" y="353980"/>
                </a:lnTo>
                <a:lnTo>
                  <a:pt x="259616" y="335787"/>
                </a:lnTo>
                <a:lnTo>
                  <a:pt x="294513" y="307562"/>
                </a:lnTo>
                <a:lnTo>
                  <a:pt x="321535" y="271017"/>
                </a:lnTo>
                <a:lnTo>
                  <a:pt x="338991" y="227869"/>
                </a:lnTo>
                <a:lnTo>
                  <a:pt x="345186" y="179831"/>
                </a:lnTo>
                <a:lnTo>
                  <a:pt x="338991" y="132115"/>
                </a:lnTo>
                <a:lnTo>
                  <a:pt x="321535" y="89182"/>
                </a:lnTo>
                <a:lnTo>
                  <a:pt x="294513" y="52768"/>
                </a:lnTo>
                <a:lnTo>
                  <a:pt x="259616" y="24609"/>
                </a:lnTo>
                <a:lnTo>
                  <a:pt x="218538" y="6441"/>
                </a:lnTo>
                <a:lnTo>
                  <a:pt x="172974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03">
            <a:extLst>
              <a:ext uri="{FF2B5EF4-FFF2-40B4-BE49-F238E27FC236}">
                <a16:creationId xmlns:a16="http://schemas.microsoft.com/office/drawing/2014/main" id="{D96F4CE5-08A2-4443-B9E9-7E64C5809187}"/>
              </a:ext>
            </a:extLst>
          </p:cNvPr>
          <p:cNvSpPr/>
          <p:nvPr/>
        </p:nvSpPr>
        <p:spPr>
          <a:xfrm>
            <a:off x="7230962" y="6837043"/>
            <a:ext cx="344805" cy="378761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8041" y="353980"/>
                </a:lnTo>
                <a:lnTo>
                  <a:pt x="259192" y="335787"/>
                </a:lnTo>
                <a:lnTo>
                  <a:pt x="294036" y="307562"/>
                </a:lnTo>
                <a:lnTo>
                  <a:pt x="320943" y="271017"/>
                </a:lnTo>
                <a:lnTo>
                  <a:pt x="338282" y="227869"/>
                </a:lnTo>
                <a:lnTo>
                  <a:pt x="344424" y="179831"/>
                </a:lnTo>
                <a:lnTo>
                  <a:pt x="338282" y="132115"/>
                </a:lnTo>
                <a:lnTo>
                  <a:pt x="320943" y="89182"/>
                </a:lnTo>
                <a:lnTo>
                  <a:pt x="294036" y="52768"/>
                </a:lnTo>
                <a:lnTo>
                  <a:pt x="259192" y="24609"/>
                </a:lnTo>
                <a:lnTo>
                  <a:pt x="218041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04">
            <a:extLst>
              <a:ext uri="{FF2B5EF4-FFF2-40B4-BE49-F238E27FC236}">
                <a16:creationId xmlns:a16="http://schemas.microsoft.com/office/drawing/2014/main" id="{F4201A89-7791-4791-BF82-12998270304D}"/>
              </a:ext>
            </a:extLst>
          </p:cNvPr>
          <p:cNvSpPr/>
          <p:nvPr/>
        </p:nvSpPr>
        <p:spPr>
          <a:xfrm>
            <a:off x="7734644" y="6838567"/>
            <a:ext cx="344805" cy="378761"/>
          </a:xfrm>
          <a:custGeom>
            <a:avLst/>
            <a:gdLst/>
            <a:ahLst/>
            <a:cxnLst/>
            <a:rect l="l" t="t" r="r" b="b"/>
            <a:pathLst>
              <a:path w="344805" h="360679">
                <a:moveTo>
                  <a:pt x="172212" y="0"/>
                </a:moveTo>
                <a:lnTo>
                  <a:pt x="126382" y="6441"/>
                </a:lnTo>
                <a:lnTo>
                  <a:pt x="85231" y="24609"/>
                </a:lnTo>
                <a:lnTo>
                  <a:pt x="50387" y="52768"/>
                </a:lnTo>
                <a:lnTo>
                  <a:pt x="23480" y="89182"/>
                </a:lnTo>
                <a:lnTo>
                  <a:pt x="6141" y="132115"/>
                </a:lnTo>
                <a:lnTo>
                  <a:pt x="0" y="179831"/>
                </a:lnTo>
                <a:lnTo>
                  <a:pt x="6141" y="227869"/>
                </a:lnTo>
                <a:lnTo>
                  <a:pt x="23480" y="271018"/>
                </a:lnTo>
                <a:lnTo>
                  <a:pt x="50387" y="307562"/>
                </a:lnTo>
                <a:lnTo>
                  <a:pt x="85231" y="335788"/>
                </a:lnTo>
                <a:lnTo>
                  <a:pt x="126382" y="353980"/>
                </a:lnTo>
                <a:lnTo>
                  <a:pt x="172212" y="360425"/>
                </a:lnTo>
                <a:lnTo>
                  <a:pt x="217776" y="353980"/>
                </a:lnTo>
                <a:lnTo>
                  <a:pt x="258854" y="335787"/>
                </a:lnTo>
                <a:lnTo>
                  <a:pt x="293750" y="307562"/>
                </a:lnTo>
                <a:lnTo>
                  <a:pt x="320773" y="271017"/>
                </a:lnTo>
                <a:lnTo>
                  <a:pt x="338229" y="227869"/>
                </a:lnTo>
                <a:lnTo>
                  <a:pt x="344424" y="179831"/>
                </a:lnTo>
                <a:lnTo>
                  <a:pt x="338229" y="132115"/>
                </a:lnTo>
                <a:lnTo>
                  <a:pt x="320773" y="89182"/>
                </a:lnTo>
                <a:lnTo>
                  <a:pt x="293751" y="52768"/>
                </a:lnTo>
                <a:lnTo>
                  <a:pt x="258854" y="24609"/>
                </a:lnTo>
                <a:lnTo>
                  <a:pt x="217776" y="6441"/>
                </a:lnTo>
                <a:lnTo>
                  <a:pt x="172212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05">
            <a:extLst>
              <a:ext uri="{FF2B5EF4-FFF2-40B4-BE49-F238E27FC236}">
                <a16:creationId xmlns:a16="http://schemas.microsoft.com/office/drawing/2014/main" id="{E3F6BD9E-EAC2-47DD-BE6E-2B52C2E83D67}"/>
              </a:ext>
            </a:extLst>
          </p:cNvPr>
          <p:cNvSpPr txBox="1"/>
          <p:nvPr/>
        </p:nvSpPr>
        <p:spPr>
          <a:xfrm>
            <a:off x="6675704" y="6252829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[4]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7" name="object 107">
            <a:extLst>
              <a:ext uri="{FF2B5EF4-FFF2-40B4-BE49-F238E27FC236}">
                <a16:creationId xmlns:a16="http://schemas.microsoft.com/office/drawing/2014/main" id="{DC2D7B01-B69A-4D48-B984-FD528C8D7789}"/>
              </a:ext>
            </a:extLst>
          </p:cNvPr>
          <p:cNvSpPr txBox="1"/>
          <p:nvPr/>
        </p:nvSpPr>
        <p:spPr>
          <a:xfrm>
            <a:off x="9207815" y="6676517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[7]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8" name="object 109">
            <a:extLst>
              <a:ext uri="{FF2B5EF4-FFF2-40B4-BE49-F238E27FC236}">
                <a16:creationId xmlns:a16="http://schemas.microsoft.com/office/drawing/2014/main" id="{96F3BF44-C255-4033-B52A-8AFEAA7AA86A}"/>
              </a:ext>
            </a:extLst>
          </p:cNvPr>
          <p:cNvSpPr txBox="1"/>
          <p:nvPr/>
        </p:nvSpPr>
        <p:spPr>
          <a:xfrm>
            <a:off x="8564695" y="6679557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[6]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9" name="object 113">
            <a:extLst>
              <a:ext uri="{FF2B5EF4-FFF2-40B4-BE49-F238E27FC236}">
                <a16:creationId xmlns:a16="http://schemas.microsoft.com/office/drawing/2014/main" id="{267459E6-F54F-458B-B1D9-94536C206497}"/>
              </a:ext>
            </a:extLst>
          </p:cNvPr>
          <p:cNvSpPr txBox="1"/>
          <p:nvPr/>
        </p:nvSpPr>
        <p:spPr>
          <a:xfrm>
            <a:off x="6786965" y="6910451"/>
            <a:ext cx="305435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[8]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0" name="object 114">
            <a:extLst>
              <a:ext uri="{FF2B5EF4-FFF2-40B4-BE49-F238E27FC236}">
                <a16:creationId xmlns:a16="http://schemas.microsoft.com/office/drawing/2014/main" id="{F4828BEC-F81A-490D-BA39-5198A15B6ED9}"/>
              </a:ext>
            </a:extLst>
          </p:cNvPr>
          <p:cNvSpPr txBox="1"/>
          <p:nvPr/>
        </p:nvSpPr>
        <p:spPr>
          <a:xfrm>
            <a:off x="7263206" y="6910451"/>
            <a:ext cx="28194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[9]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1" name="object 115">
            <a:extLst>
              <a:ext uri="{FF2B5EF4-FFF2-40B4-BE49-F238E27FC236}">
                <a16:creationId xmlns:a16="http://schemas.microsoft.com/office/drawing/2014/main" id="{AF7FA4C3-6D4F-42B9-9CE0-8918856DE854}"/>
              </a:ext>
            </a:extLst>
          </p:cNvPr>
          <p:cNvSpPr txBox="1"/>
          <p:nvPr/>
        </p:nvSpPr>
        <p:spPr>
          <a:xfrm>
            <a:off x="7707445" y="6911975"/>
            <a:ext cx="397510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16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dirty="0">
                <a:latin typeface="Calibri"/>
                <a:cs typeface="Calibri"/>
              </a:rPr>
              <a:t>[10]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2C55CD7-39DE-486B-9D45-3947D06FFB80}"/>
              </a:ext>
            </a:extLst>
          </p:cNvPr>
          <p:cNvSpPr/>
          <p:nvPr/>
        </p:nvSpPr>
        <p:spPr>
          <a:xfrm>
            <a:off x="7666304" y="6267474"/>
            <a:ext cx="476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aseline="3086" dirty="0">
                <a:cs typeface="Calibri"/>
              </a:rPr>
              <a:t>[5]</a:t>
            </a:r>
            <a:endParaRPr lang="en-IN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8502B55-6CFD-406E-8C25-A214E29FCFBA}"/>
              </a:ext>
            </a:extLst>
          </p:cNvPr>
          <p:cNvSpPr/>
          <p:nvPr/>
        </p:nvSpPr>
        <p:spPr>
          <a:xfrm>
            <a:off x="7241618" y="5416915"/>
            <a:ext cx="500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aseline="3086" dirty="0">
                <a:cs typeface="Calibri"/>
              </a:rPr>
              <a:t>[2]</a:t>
            </a:r>
            <a:endParaRPr lang="en-IN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357998B-ECE7-4C5D-8C17-348C13A5BC18}"/>
              </a:ext>
            </a:extLst>
          </p:cNvPr>
          <p:cNvSpPr/>
          <p:nvPr/>
        </p:nvSpPr>
        <p:spPr>
          <a:xfrm>
            <a:off x="9146618" y="5569315"/>
            <a:ext cx="500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aseline="3086" dirty="0">
                <a:cs typeface="Calibri"/>
              </a:rPr>
              <a:t>[3]</a:t>
            </a:r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7DB49B3-E025-42FD-8888-DEB987595CFB}"/>
              </a:ext>
            </a:extLst>
          </p:cNvPr>
          <p:cNvSpPr/>
          <p:nvPr/>
        </p:nvSpPr>
        <p:spPr>
          <a:xfrm>
            <a:off x="8503414" y="5012293"/>
            <a:ext cx="500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aseline="3086" dirty="0">
                <a:cs typeface="Calibri"/>
              </a:rPr>
              <a:t>[1]</a:t>
            </a:r>
            <a:endParaRPr lang="en-IN" dirty="0"/>
          </a:p>
        </p:txBody>
      </p:sp>
      <p:sp>
        <p:nvSpPr>
          <p:cNvPr id="186" name="object 77">
            <a:extLst>
              <a:ext uri="{FF2B5EF4-FFF2-40B4-BE49-F238E27FC236}">
                <a16:creationId xmlns:a16="http://schemas.microsoft.com/office/drawing/2014/main" id="{1E43EBB5-D5AB-4C12-A1ED-AC1252FF4070}"/>
              </a:ext>
            </a:extLst>
          </p:cNvPr>
          <p:cNvSpPr/>
          <p:nvPr/>
        </p:nvSpPr>
        <p:spPr>
          <a:xfrm rot="16200000">
            <a:off x="8311961" y="4468306"/>
            <a:ext cx="388620" cy="234058"/>
          </a:xfrm>
          <a:custGeom>
            <a:avLst/>
            <a:gdLst/>
            <a:ahLst/>
            <a:cxnLst/>
            <a:rect l="l" t="t" r="r" b="b"/>
            <a:pathLst>
              <a:path w="388620" h="222885">
                <a:moveTo>
                  <a:pt x="80010" y="222504"/>
                </a:moveTo>
                <a:lnTo>
                  <a:pt x="80010" y="166878"/>
                </a:lnTo>
                <a:lnTo>
                  <a:pt x="388619" y="166878"/>
                </a:lnTo>
                <a:lnTo>
                  <a:pt x="388619" y="55626"/>
                </a:lnTo>
                <a:lnTo>
                  <a:pt x="80010" y="55626"/>
                </a:lnTo>
                <a:lnTo>
                  <a:pt x="80010" y="0"/>
                </a:lnTo>
                <a:lnTo>
                  <a:pt x="0" y="111252"/>
                </a:lnTo>
                <a:lnTo>
                  <a:pt x="80010" y="222504"/>
                </a:lnTo>
                <a:close/>
              </a:path>
            </a:pathLst>
          </a:custGeom>
          <a:ln w="25399">
            <a:solidFill>
              <a:srgbClr val="9B2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28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933704"/>
            <a:ext cx="29197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Time</a:t>
            </a:r>
            <a:r>
              <a:rPr spc="-55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1535" y="1509979"/>
            <a:ext cx="6723380" cy="12649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EAPSORT </a:t>
            </a:r>
            <a:r>
              <a:rPr sz="2400" dirty="0">
                <a:latin typeface="Calibri"/>
                <a:cs typeface="Calibri"/>
              </a:rPr>
              <a:t>procedure takes </a:t>
            </a:r>
            <a:r>
              <a:rPr sz="2400" b="1" i="1" spc="45" dirty="0">
                <a:solidFill>
                  <a:srgbClr val="9B2D1F"/>
                </a:solidFill>
                <a:latin typeface="Calibri"/>
                <a:cs typeface="Calibri"/>
              </a:rPr>
              <a:t>O</a:t>
            </a:r>
            <a:r>
              <a:rPr sz="2400" b="1" spc="45" dirty="0">
                <a:solidFill>
                  <a:srgbClr val="9B2D1F"/>
                </a:solidFill>
                <a:latin typeface="Calibri"/>
                <a:cs typeface="Calibri"/>
              </a:rPr>
              <a:t>(</a:t>
            </a:r>
            <a:r>
              <a:rPr sz="2400" b="1" i="1" spc="45" dirty="0">
                <a:solidFill>
                  <a:srgbClr val="9B2D1F"/>
                </a:solidFill>
                <a:latin typeface="Calibri"/>
                <a:cs typeface="Calibri"/>
              </a:rPr>
              <a:t>n</a:t>
            </a:r>
            <a:r>
              <a:rPr sz="2400" b="1" spc="45" dirty="0">
                <a:solidFill>
                  <a:srgbClr val="9B2D1F"/>
                </a:solidFill>
                <a:latin typeface="Calibri"/>
                <a:cs typeface="Calibri"/>
              </a:rPr>
              <a:t>lg</a:t>
            </a:r>
            <a:r>
              <a:rPr sz="2400" b="1" i="1" spc="45" dirty="0">
                <a:solidFill>
                  <a:srgbClr val="9B2D1F"/>
                </a:solidFill>
                <a:latin typeface="Calibri"/>
                <a:cs typeface="Calibri"/>
              </a:rPr>
              <a:t>n</a:t>
            </a:r>
            <a:r>
              <a:rPr sz="2400" b="1" spc="45" dirty="0">
                <a:solidFill>
                  <a:srgbClr val="9B2D1F"/>
                </a:solidFill>
                <a:latin typeface="Calibri"/>
                <a:cs typeface="Calibri"/>
              </a:rPr>
              <a:t>)</a:t>
            </a:r>
            <a:r>
              <a:rPr sz="2400" b="1" spc="55" dirty="0">
                <a:solidFill>
                  <a:srgbClr val="9B2D1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20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call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696464"/>
                </a:solidFill>
                <a:latin typeface="Calibri"/>
                <a:cs typeface="Calibri"/>
              </a:rPr>
              <a:t>UILD</a:t>
            </a:r>
            <a:r>
              <a:rPr sz="2100" spc="-5" dirty="0">
                <a:solidFill>
                  <a:srgbClr val="696464"/>
                </a:solidFill>
                <a:latin typeface="Calibri"/>
                <a:cs typeface="Calibri"/>
              </a:rPr>
              <a:t>‐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M</a:t>
            </a:r>
            <a:r>
              <a:rPr sz="1800" spc="-5" dirty="0">
                <a:solidFill>
                  <a:srgbClr val="696464"/>
                </a:solidFill>
                <a:latin typeface="Calibri"/>
                <a:cs typeface="Calibri"/>
              </a:rPr>
              <a:t>AX</a:t>
            </a:r>
            <a:r>
              <a:rPr sz="2100" spc="-5" dirty="0">
                <a:solidFill>
                  <a:srgbClr val="696464"/>
                </a:solidFill>
                <a:latin typeface="Calibri"/>
                <a:cs typeface="Calibri"/>
              </a:rPr>
              <a:t>‐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696464"/>
                </a:solidFill>
                <a:latin typeface="Calibri"/>
                <a:cs typeface="Calibri"/>
              </a:rPr>
              <a:t>EAP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takes </a:t>
            </a:r>
            <a:r>
              <a:rPr sz="2200" i="1" spc="-5" dirty="0">
                <a:solidFill>
                  <a:srgbClr val="696464"/>
                </a:solidFill>
                <a:latin typeface="Calibri"/>
                <a:cs typeface="Calibri"/>
              </a:rPr>
              <a:t>O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(</a:t>
            </a:r>
            <a:r>
              <a:rPr sz="2200" i="1" spc="-5" dirty="0">
                <a:solidFill>
                  <a:srgbClr val="696464"/>
                </a:solidFill>
                <a:latin typeface="Calibri"/>
                <a:cs typeface="Calibri"/>
              </a:rPr>
              <a:t>n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)</a:t>
            </a:r>
            <a:r>
              <a:rPr sz="2200" spc="65" dirty="0">
                <a:solidFill>
                  <a:srgbClr val="696464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15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each of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the </a:t>
            </a:r>
            <a:r>
              <a:rPr sz="2200" i="1" spc="110" dirty="0">
                <a:solidFill>
                  <a:srgbClr val="696464"/>
                </a:solidFill>
                <a:latin typeface="Calibri"/>
                <a:cs typeface="Calibri"/>
              </a:rPr>
              <a:t>n</a:t>
            </a:r>
            <a:r>
              <a:rPr sz="2200" spc="110" dirty="0">
                <a:solidFill>
                  <a:srgbClr val="696464"/>
                </a:solidFill>
                <a:latin typeface="Symbol"/>
                <a:cs typeface="Symbol"/>
              </a:rPr>
              <a:t></a:t>
            </a:r>
            <a:r>
              <a:rPr sz="2200" spc="110" dirty="0">
                <a:solidFill>
                  <a:srgbClr val="696464"/>
                </a:solidFill>
                <a:latin typeface="Calibri"/>
                <a:cs typeface="Calibri"/>
              </a:rPr>
              <a:t>1 </a:t>
            </a:r>
            <a:r>
              <a:rPr sz="2200" spc="-10" dirty="0">
                <a:solidFill>
                  <a:srgbClr val="696464"/>
                </a:solidFill>
                <a:latin typeface="Calibri"/>
                <a:cs typeface="Calibri"/>
              </a:rPr>
              <a:t>calls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M</a:t>
            </a:r>
            <a:r>
              <a:rPr sz="1800" spc="-5" dirty="0">
                <a:solidFill>
                  <a:srgbClr val="696464"/>
                </a:solidFill>
                <a:latin typeface="Calibri"/>
                <a:cs typeface="Calibri"/>
              </a:rPr>
              <a:t>AX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‐H</a:t>
            </a:r>
            <a:r>
              <a:rPr sz="1800" spc="-5" dirty="0">
                <a:solidFill>
                  <a:srgbClr val="696464"/>
                </a:solidFill>
                <a:latin typeface="Calibri"/>
                <a:cs typeface="Calibri"/>
              </a:rPr>
              <a:t>EAPIFY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takes </a:t>
            </a:r>
            <a:r>
              <a:rPr sz="2200" i="1" spc="25" dirty="0">
                <a:solidFill>
                  <a:srgbClr val="696464"/>
                </a:solidFill>
                <a:latin typeface="Calibri"/>
                <a:cs typeface="Calibri"/>
              </a:rPr>
              <a:t>O</a:t>
            </a:r>
            <a:r>
              <a:rPr sz="2200" spc="25" dirty="0">
                <a:solidFill>
                  <a:srgbClr val="696464"/>
                </a:solidFill>
                <a:latin typeface="Calibri"/>
                <a:cs typeface="Calibri"/>
              </a:rPr>
              <a:t>(lg</a:t>
            </a:r>
            <a:r>
              <a:rPr sz="2200" i="1" spc="25" dirty="0">
                <a:solidFill>
                  <a:srgbClr val="696464"/>
                </a:solidFill>
                <a:latin typeface="Calibri"/>
                <a:cs typeface="Calibri"/>
              </a:rPr>
              <a:t>n</a:t>
            </a:r>
            <a:r>
              <a:rPr sz="2200" spc="25" dirty="0">
                <a:solidFill>
                  <a:srgbClr val="696464"/>
                </a:solidFill>
                <a:latin typeface="Calibri"/>
                <a:cs typeface="Calibri"/>
              </a:rPr>
              <a:t>)</a:t>
            </a:r>
            <a:r>
              <a:rPr sz="2200" spc="-30" dirty="0">
                <a:solidFill>
                  <a:srgbClr val="696464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933704"/>
            <a:ext cx="48240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Binary </a:t>
            </a:r>
            <a:r>
              <a:rPr spc="-5" dirty="0"/>
              <a:t>tree </a:t>
            </a:r>
            <a:r>
              <a:rPr spc="-10" dirty="0"/>
              <a:t>representations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114941" y="2406395"/>
            <a:ext cx="306705" cy="300355"/>
          </a:xfrm>
          <a:custGeom>
            <a:avLst/>
            <a:gdLst/>
            <a:ahLst/>
            <a:cxnLst/>
            <a:rect l="l" t="t" r="r" b="b"/>
            <a:pathLst>
              <a:path w="306704" h="300355">
                <a:moveTo>
                  <a:pt x="153162" y="0"/>
                </a:moveTo>
                <a:lnTo>
                  <a:pt x="104753" y="7638"/>
                </a:lnTo>
                <a:lnTo>
                  <a:pt x="62709" y="28919"/>
                </a:lnTo>
                <a:lnTo>
                  <a:pt x="29553" y="61392"/>
                </a:lnTo>
                <a:lnTo>
                  <a:pt x="7808" y="102607"/>
                </a:lnTo>
                <a:lnTo>
                  <a:pt x="0" y="150114"/>
                </a:lnTo>
                <a:lnTo>
                  <a:pt x="7808" y="197620"/>
                </a:lnTo>
                <a:lnTo>
                  <a:pt x="29553" y="238835"/>
                </a:lnTo>
                <a:lnTo>
                  <a:pt x="62709" y="271308"/>
                </a:lnTo>
                <a:lnTo>
                  <a:pt x="104753" y="292589"/>
                </a:lnTo>
                <a:lnTo>
                  <a:pt x="153162" y="300228"/>
                </a:lnTo>
                <a:lnTo>
                  <a:pt x="201570" y="292589"/>
                </a:lnTo>
                <a:lnTo>
                  <a:pt x="243614" y="271308"/>
                </a:lnTo>
                <a:lnTo>
                  <a:pt x="276770" y="238835"/>
                </a:lnTo>
                <a:lnTo>
                  <a:pt x="298515" y="197620"/>
                </a:lnTo>
                <a:lnTo>
                  <a:pt x="306324" y="150114"/>
                </a:lnTo>
                <a:lnTo>
                  <a:pt x="298515" y="102607"/>
                </a:lnTo>
                <a:lnTo>
                  <a:pt x="276770" y="61392"/>
                </a:lnTo>
                <a:lnTo>
                  <a:pt x="243614" y="28919"/>
                </a:lnTo>
                <a:lnTo>
                  <a:pt x="201570" y="7638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97485" y="23921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485" y="3006089"/>
            <a:ext cx="306705" cy="302260"/>
          </a:xfrm>
          <a:custGeom>
            <a:avLst/>
            <a:gdLst/>
            <a:ahLst/>
            <a:cxnLst/>
            <a:rect l="l" t="t" r="r" b="b"/>
            <a:pathLst>
              <a:path w="306705" h="302260">
                <a:moveTo>
                  <a:pt x="153161" y="0"/>
                </a:moveTo>
                <a:lnTo>
                  <a:pt x="104753" y="7717"/>
                </a:lnTo>
                <a:lnTo>
                  <a:pt x="62709" y="29187"/>
                </a:lnTo>
                <a:lnTo>
                  <a:pt x="29553" y="61886"/>
                </a:lnTo>
                <a:lnTo>
                  <a:pt x="7808" y="103290"/>
                </a:lnTo>
                <a:lnTo>
                  <a:pt x="0" y="150876"/>
                </a:lnTo>
                <a:lnTo>
                  <a:pt x="7808" y="198753"/>
                </a:lnTo>
                <a:lnTo>
                  <a:pt x="29553" y="240194"/>
                </a:lnTo>
                <a:lnTo>
                  <a:pt x="62709" y="272783"/>
                </a:lnTo>
                <a:lnTo>
                  <a:pt x="104753" y="294107"/>
                </a:lnTo>
                <a:lnTo>
                  <a:pt x="153161" y="301751"/>
                </a:lnTo>
                <a:lnTo>
                  <a:pt x="201570" y="294107"/>
                </a:lnTo>
                <a:lnTo>
                  <a:pt x="243614" y="272783"/>
                </a:lnTo>
                <a:lnTo>
                  <a:pt x="276770" y="240194"/>
                </a:lnTo>
                <a:lnTo>
                  <a:pt x="298515" y="198753"/>
                </a:lnTo>
                <a:lnTo>
                  <a:pt x="306323" y="150876"/>
                </a:lnTo>
                <a:lnTo>
                  <a:pt x="298515" y="103290"/>
                </a:lnTo>
                <a:lnTo>
                  <a:pt x="276770" y="61886"/>
                </a:lnTo>
                <a:lnTo>
                  <a:pt x="243614" y="29187"/>
                </a:lnTo>
                <a:lnTo>
                  <a:pt x="201570" y="7717"/>
                </a:lnTo>
                <a:lnTo>
                  <a:pt x="153161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6029" y="29941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58759" y="3668267"/>
            <a:ext cx="306705" cy="300355"/>
          </a:xfrm>
          <a:custGeom>
            <a:avLst/>
            <a:gdLst/>
            <a:ahLst/>
            <a:cxnLst/>
            <a:rect l="l" t="t" r="r" b="b"/>
            <a:pathLst>
              <a:path w="306705" h="300354">
                <a:moveTo>
                  <a:pt x="153162" y="0"/>
                </a:moveTo>
                <a:lnTo>
                  <a:pt x="104753" y="7638"/>
                </a:lnTo>
                <a:lnTo>
                  <a:pt x="62709" y="28919"/>
                </a:lnTo>
                <a:lnTo>
                  <a:pt x="29553" y="61392"/>
                </a:lnTo>
                <a:lnTo>
                  <a:pt x="7808" y="102607"/>
                </a:lnTo>
                <a:lnTo>
                  <a:pt x="0" y="150114"/>
                </a:lnTo>
                <a:lnTo>
                  <a:pt x="7808" y="197620"/>
                </a:lnTo>
                <a:lnTo>
                  <a:pt x="29553" y="238835"/>
                </a:lnTo>
                <a:lnTo>
                  <a:pt x="62709" y="271308"/>
                </a:lnTo>
                <a:lnTo>
                  <a:pt x="104753" y="292589"/>
                </a:lnTo>
                <a:lnTo>
                  <a:pt x="153162" y="300228"/>
                </a:lnTo>
                <a:lnTo>
                  <a:pt x="201570" y="292589"/>
                </a:lnTo>
                <a:lnTo>
                  <a:pt x="243614" y="271308"/>
                </a:lnTo>
                <a:lnTo>
                  <a:pt x="276770" y="238835"/>
                </a:lnTo>
                <a:lnTo>
                  <a:pt x="298515" y="197620"/>
                </a:lnTo>
                <a:lnTo>
                  <a:pt x="306324" y="150114"/>
                </a:lnTo>
                <a:lnTo>
                  <a:pt x="298515" y="102607"/>
                </a:lnTo>
                <a:lnTo>
                  <a:pt x="276770" y="61392"/>
                </a:lnTo>
                <a:lnTo>
                  <a:pt x="243614" y="28919"/>
                </a:lnTo>
                <a:lnTo>
                  <a:pt x="201570" y="7638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41303" y="365404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1485" y="4349496"/>
            <a:ext cx="306705" cy="300355"/>
          </a:xfrm>
          <a:custGeom>
            <a:avLst/>
            <a:gdLst/>
            <a:ahLst/>
            <a:cxnLst/>
            <a:rect l="l" t="t" r="r" b="b"/>
            <a:pathLst>
              <a:path w="306705" h="300354">
                <a:moveTo>
                  <a:pt x="153161" y="0"/>
                </a:moveTo>
                <a:lnTo>
                  <a:pt x="104753" y="7638"/>
                </a:lnTo>
                <a:lnTo>
                  <a:pt x="62709" y="28919"/>
                </a:lnTo>
                <a:lnTo>
                  <a:pt x="29553" y="61392"/>
                </a:lnTo>
                <a:lnTo>
                  <a:pt x="7808" y="102607"/>
                </a:lnTo>
                <a:lnTo>
                  <a:pt x="0" y="150113"/>
                </a:lnTo>
                <a:lnTo>
                  <a:pt x="7808" y="197620"/>
                </a:lnTo>
                <a:lnTo>
                  <a:pt x="29553" y="238835"/>
                </a:lnTo>
                <a:lnTo>
                  <a:pt x="62709" y="271308"/>
                </a:lnTo>
                <a:lnTo>
                  <a:pt x="104753" y="292589"/>
                </a:lnTo>
                <a:lnTo>
                  <a:pt x="153162" y="300227"/>
                </a:lnTo>
                <a:lnTo>
                  <a:pt x="201570" y="292589"/>
                </a:lnTo>
                <a:lnTo>
                  <a:pt x="243614" y="271308"/>
                </a:lnTo>
                <a:lnTo>
                  <a:pt x="276770" y="238835"/>
                </a:lnTo>
                <a:lnTo>
                  <a:pt x="298515" y="197620"/>
                </a:lnTo>
                <a:lnTo>
                  <a:pt x="306323" y="150113"/>
                </a:lnTo>
                <a:lnTo>
                  <a:pt x="298515" y="102607"/>
                </a:lnTo>
                <a:lnTo>
                  <a:pt x="276770" y="61392"/>
                </a:lnTo>
                <a:lnTo>
                  <a:pt x="243614" y="28919"/>
                </a:lnTo>
                <a:lnTo>
                  <a:pt x="201570" y="7638"/>
                </a:lnTo>
                <a:lnTo>
                  <a:pt x="153161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54029" y="43352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29269" y="4349496"/>
            <a:ext cx="306705" cy="300355"/>
          </a:xfrm>
          <a:custGeom>
            <a:avLst/>
            <a:gdLst/>
            <a:ahLst/>
            <a:cxnLst/>
            <a:rect l="l" t="t" r="r" b="b"/>
            <a:pathLst>
              <a:path w="306705" h="300354">
                <a:moveTo>
                  <a:pt x="153162" y="0"/>
                </a:moveTo>
                <a:lnTo>
                  <a:pt x="104753" y="7638"/>
                </a:lnTo>
                <a:lnTo>
                  <a:pt x="62709" y="28919"/>
                </a:lnTo>
                <a:lnTo>
                  <a:pt x="29553" y="61392"/>
                </a:lnTo>
                <a:lnTo>
                  <a:pt x="7808" y="102607"/>
                </a:lnTo>
                <a:lnTo>
                  <a:pt x="0" y="150113"/>
                </a:lnTo>
                <a:lnTo>
                  <a:pt x="7808" y="197620"/>
                </a:lnTo>
                <a:lnTo>
                  <a:pt x="29553" y="238835"/>
                </a:lnTo>
                <a:lnTo>
                  <a:pt x="62709" y="271308"/>
                </a:lnTo>
                <a:lnTo>
                  <a:pt x="104753" y="292589"/>
                </a:lnTo>
                <a:lnTo>
                  <a:pt x="153162" y="300227"/>
                </a:lnTo>
                <a:lnTo>
                  <a:pt x="201570" y="292589"/>
                </a:lnTo>
                <a:lnTo>
                  <a:pt x="243614" y="271308"/>
                </a:lnTo>
                <a:lnTo>
                  <a:pt x="276770" y="238835"/>
                </a:lnTo>
                <a:lnTo>
                  <a:pt x="298515" y="197620"/>
                </a:lnTo>
                <a:lnTo>
                  <a:pt x="306324" y="150113"/>
                </a:lnTo>
                <a:lnTo>
                  <a:pt x="298515" y="102607"/>
                </a:lnTo>
                <a:lnTo>
                  <a:pt x="276770" y="61392"/>
                </a:lnTo>
                <a:lnTo>
                  <a:pt x="243614" y="28919"/>
                </a:lnTo>
                <a:lnTo>
                  <a:pt x="201570" y="7638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7409" y="2674620"/>
            <a:ext cx="871855" cy="319405"/>
          </a:xfrm>
          <a:custGeom>
            <a:avLst/>
            <a:gdLst/>
            <a:ahLst/>
            <a:cxnLst/>
            <a:rect l="l" t="t" r="r" b="b"/>
            <a:pathLst>
              <a:path w="871855" h="319405">
                <a:moveTo>
                  <a:pt x="871727" y="0"/>
                </a:moveTo>
                <a:lnTo>
                  <a:pt x="0" y="319278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7069" y="2674620"/>
            <a:ext cx="933450" cy="344805"/>
          </a:xfrm>
          <a:custGeom>
            <a:avLst/>
            <a:gdLst/>
            <a:ahLst/>
            <a:cxnLst/>
            <a:rect l="l" t="t" r="r" b="b"/>
            <a:pathLst>
              <a:path w="933450" h="344805">
                <a:moveTo>
                  <a:pt x="0" y="0"/>
                </a:moveTo>
                <a:lnTo>
                  <a:pt x="933450" y="344424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12683" y="3276600"/>
            <a:ext cx="365760" cy="379730"/>
          </a:xfrm>
          <a:custGeom>
            <a:avLst/>
            <a:gdLst/>
            <a:ahLst/>
            <a:cxnLst/>
            <a:rect l="l" t="t" r="r" b="b"/>
            <a:pathLst>
              <a:path w="365760" h="379729">
                <a:moveTo>
                  <a:pt x="365760" y="0"/>
                </a:moveTo>
                <a:lnTo>
                  <a:pt x="0" y="37947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95613" y="3276600"/>
            <a:ext cx="335280" cy="365125"/>
          </a:xfrm>
          <a:custGeom>
            <a:avLst/>
            <a:gdLst/>
            <a:ahLst/>
            <a:cxnLst/>
            <a:rect l="l" t="t" r="r" b="b"/>
            <a:pathLst>
              <a:path w="335280" h="365125">
                <a:moveTo>
                  <a:pt x="0" y="0"/>
                </a:moveTo>
                <a:lnTo>
                  <a:pt x="335280" y="364998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5409" y="3936491"/>
            <a:ext cx="178435" cy="400050"/>
          </a:xfrm>
          <a:custGeom>
            <a:avLst/>
            <a:gdLst/>
            <a:ahLst/>
            <a:cxnLst/>
            <a:rect l="l" t="t" r="r" b="b"/>
            <a:pathLst>
              <a:path w="178435" h="400050">
                <a:moveTo>
                  <a:pt x="178308" y="0"/>
                </a:moveTo>
                <a:lnTo>
                  <a:pt x="0" y="40005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20887" y="3936491"/>
            <a:ext cx="162560" cy="400050"/>
          </a:xfrm>
          <a:custGeom>
            <a:avLst/>
            <a:gdLst/>
            <a:ahLst/>
            <a:cxnLst/>
            <a:rect l="l" t="t" r="r" b="b"/>
            <a:pathLst>
              <a:path w="162560" h="400050">
                <a:moveTo>
                  <a:pt x="0" y="0"/>
                </a:moveTo>
                <a:lnTo>
                  <a:pt x="162306" y="40005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6019" y="3657600"/>
            <a:ext cx="306705" cy="299720"/>
          </a:xfrm>
          <a:custGeom>
            <a:avLst/>
            <a:gdLst/>
            <a:ahLst/>
            <a:cxnLst/>
            <a:rect l="l" t="t" r="r" b="b"/>
            <a:pathLst>
              <a:path w="306705" h="299720">
                <a:moveTo>
                  <a:pt x="153162" y="0"/>
                </a:moveTo>
                <a:lnTo>
                  <a:pt x="104753" y="7638"/>
                </a:lnTo>
                <a:lnTo>
                  <a:pt x="62709" y="28919"/>
                </a:lnTo>
                <a:lnTo>
                  <a:pt x="29553" y="61392"/>
                </a:lnTo>
                <a:lnTo>
                  <a:pt x="7808" y="102607"/>
                </a:lnTo>
                <a:lnTo>
                  <a:pt x="0" y="150113"/>
                </a:lnTo>
                <a:lnTo>
                  <a:pt x="7808" y="197248"/>
                </a:lnTo>
                <a:lnTo>
                  <a:pt x="29553" y="238237"/>
                </a:lnTo>
                <a:lnTo>
                  <a:pt x="62709" y="270595"/>
                </a:lnTo>
                <a:lnTo>
                  <a:pt x="104753" y="291833"/>
                </a:lnTo>
                <a:lnTo>
                  <a:pt x="153162" y="299465"/>
                </a:lnTo>
                <a:lnTo>
                  <a:pt x="201570" y="291833"/>
                </a:lnTo>
                <a:lnTo>
                  <a:pt x="243614" y="270595"/>
                </a:lnTo>
                <a:lnTo>
                  <a:pt x="276770" y="238237"/>
                </a:lnTo>
                <a:lnTo>
                  <a:pt x="298515" y="197248"/>
                </a:lnTo>
                <a:lnTo>
                  <a:pt x="306324" y="150113"/>
                </a:lnTo>
                <a:lnTo>
                  <a:pt x="298515" y="102607"/>
                </a:lnTo>
                <a:lnTo>
                  <a:pt x="276770" y="61392"/>
                </a:lnTo>
                <a:lnTo>
                  <a:pt x="243614" y="28919"/>
                </a:lnTo>
                <a:lnTo>
                  <a:pt x="201570" y="7638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7983" y="4338065"/>
            <a:ext cx="307340" cy="300355"/>
          </a:xfrm>
          <a:custGeom>
            <a:avLst/>
            <a:gdLst/>
            <a:ahLst/>
            <a:cxnLst/>
            <a:rect l="l" t="t" r="r" b="b"/>
            <a:pathLst>
              <a:path w="307339" h="300354">
                <a:moveTo>
                  <a:pt x="153924" y="0"/>
                </a:moveTo>
                <a:lnTo>
                  <a:pt x="105143" y="7711"/>
                </a:lnTo>
                <a:lnTo>
                  <a:pt x="62874" y="29138"/>
                </a:lnTo>
                <a:lnTo>
                  <a:pt x="29602" y="61722"/>
                </a:lnTo>
                <a:lnTo>
                  <a:pt x="7815" y="102900"/>
                </a:lnTo>
                <a:lnTo>
                  <a:pt x="0" y="150113"/>
                </a:lnTo>
                <a:lnTo>
                  <a:pt x="7815" y="197620"/>
                </a:lnTo>
                <a:lnTo>
                  <a:pt x="29602" y="238835"/>
                </a:lnTo>
                <a:lnTo>
                  <a:pt x="62874" y="271308"/>
                </a:lnTo>
                <a:lnTo>
                  <a:pt x="105143" y="292589"/>
                </a:lnTo>
                <a:lnTo>
                  <a:pt x="153924" y="300228"/>
                </a:lnTo>
                <a:lnTo>
                  <a:pt x="202332" y="292589"/>
                </a:lnTo>
                <a:lnTo>
                  <a:pt x="244376" y="271308"/>
                </a:lnTo>
                <a:lnTo>
                  <a:pt x="277532" y="238835"/>
                </a:lnTo>
                <a:lnTo>
                  <a:pt x="299277" y="197620"/>
                </a:lnTo>
                <a:lnTo>
                  <a:pt x="307086" y="150113"/>
                </a:lnTo>
                <a:lnTo>
                  <a:pt x="299277" y="102900"/>
                </a:lnTo>
                <a:lnTo>
                  <a:pt x="277532" y="61722"/>
                </a:lnTo>
                <a:lnTo>
                  <a:pt x="244376" y="29138"/>
                </a:lnTo>
                <a:lnTo>
                  <a:pt x="202332" y="7711"/>
                </a:lnTo>
                <a:lnTo>
                  <a:pt x="153924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65767" y="4338065"/>
            <a:ext cx="306705" cy="300355"/>
          </a:xfrm>
          <a:custGeom>
            <a:avLst/>
            <a:gdLst/>
            <a:ahLst/>
            <a:cxnLst/>
            <a:rect l="l" t="t" r="r" b="b"/>
            <a:pathLst>
              <a:path w="306705" h="300354">
                <a:moveTo>
                  <a:pt x="153162" y="0"/>
                </a:moveTo>
                <a:lnTo>
                  <a:pt x="104753" y="7711"/>
                </a:lnTo>
                <a:lnTo>
                  <a:pt x="62709" y="29138"/>
                </a:lnTo>
                <a:lnTo>
                  <a:pt x="29553" y="61722"/>
                </a:lnTo>
                <a:lnTo>
                  <a:pt x="7808" y="102900"/>
                </a:lnTo>
                <a:lnTo>
                  <a:pt x="0" y="150113"/>
                </a:lnTo>
                <a:lnTo>
                  <a:pt x="7808" y="197620"/>
                </a:lnTo>
                <a:lnTo>
                  <a:pt x="29553" y="238835"/>
                </a:lnTo>
                <a:lnTo>
                  <a:pt x="62709" y="271308"/>
                </a:lnTo>
                <a:lnTo>
                  <a:pt x="104753" y="292589"/>
                </a:lnTo>
                <a:lnTo>
                  <a:pt x="153162" y="300228"/>
                </a:lnTo>
                <a:lnTo>
                  <a:pt x="201570" y="292589"/>
                </a:lnTo>
                <a:lnTo>
                  <a:pt x="243614" y="271308"/>
                </a:lnTo>
                <a:lnTo>
                  <a:pt x="276770" y="238835"/>
                </a:lnTo>
                <a:lnTo>
                  <a:pt x="298515" y="197620"/>
                </a:lnTo>
                <a:lnTo>
                  <a:pt x="306323" y="150113"/>
                </a:lnTo>
                <a:lnTo>
                  <a:pt x="298515" y="102900"/>
                </a:lnTo>
                <a:lnTo>
                  <a:pt x="276770" y="61722"/>
                </a:lnTo>
                <a:lnTo>
                  <a:pt x="243614" y="29138"/>
                </a:lnTo>
                <a:lnTo>
                  <a:pt x="201570" y="7711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62669" y="3925823"/>
            <a:ext cx="177800" cy="400050"/>
          </a:xfrm>
          <a:custGeom>
            <a:avLst/>
            <a:gdLst/>
            <a:ahLst/>
            <a:cxnLst/>
            <a:rect l="l" t="t" r="r" b="b"/>
            <a:pathLst>
              <a:path w="177800" h="400050">
                <a:moveTo>
                  <a:pt x="177545" y="0"/>
                </a:moveTo>
                <a:lnTo>
                  <a:pt x="0" y="40005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7385" y="3925823"/>
            <a:ext cx="162560" cy="400050"/>
          </a:xfrm>
          <a:custGeom>
            <a:avLst/>
            <a:gdLst/>
            <a:ahLst/>
            <a:cxnLst/>
            <a:rect l="l" t="t" r="r" b="b"/>
            <a:pathLst>
              <a:path w="162560" h="400050">
                <a:moveTo>
                  <a:pt x="0" y="0"/>
                </a:moveTo>
                <a:lnTo>
                  <a:pt x="162305" y="40005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9737" y="3019044"/>
            <a:ext cx="306705" cy="302260"/>
          </a:xfrm>
          <a:custGeom>
            <a:avLst/>
            <a:gdLst/>
            <a:ahLst/>
            <a:cxnLst/>
            <a:rect l="l" t="t" r="r" b="b"/>
            <a:pathLst>
              <a:path w="306704" h="302260">
                <a:moveTo>
                  <a:pt x="153162" y="0"/>
                </a:moveTo>
                <a:lnTo>
                  <a:pt x="104753" y="7717"/>
                </a:lnTo>
                <a:lnTo>
                  <a:pt x="62709" y="29187"/>
                </a:lnTo>
                <a:lnTo>
                  <a:pt x="29553" y="61886"/>
                </a:lnTo>
                <a:lnTo>
                  <a:pt x="7808" y="103290"/>
                </a:lnTo>
                <a:lnTo>
                  <a:pt x="0" y="150875"/>
                </a:lnTo>
                <a:lnTo>
                  <a:pt x="7808" y="198461"/>
                </a:lnTo>
                <a:lnTo>
                  <a:pt x="29553" y="239865"/>
                </a:lnTo>
                <a:lnTo>
                  <a:pt x="62709" y="272564"/>
                </a:lnTo>
                <a:lnTo>
                  <a:pt x="104753" y="294034"/>
                </a:lnTo>
                <a:lnTo>
                  <a:pt x="153162" y="301752"/>
                </a:lnTo>
                <a:lnTo>
                  <a:pt x="201570" y="294034"/>
                </a:lnTo>
                <a:lnTo>
                  <a:pt x="243614" y="272564"/>
                </a:lnTo>
                <a:lnTo>
                  <a:pt x="276770" y="239865"/>
                </a:lnTo>
                <a:lnTo>
                  <a:pt x="298515" y="198461"/>
                </a:lnTo>
                <a:lnTo>
                  <a:pt x="306324" y="150875"/>
                </a:lnTo>
                <a:lnTo>
                  <a:pt x="298515" y="103290"/>
                </a:lnTo>
                <a:lnTo>
                  <a:pt x="276770" y="61886"/>
                </a:lnTo>
                <a:lnTo>
                  <a:pt x="243614" y="29187"/>
                </a:lnTo>
                <a:lnTo>
                  <a:pt x="201570" y="7717"/>
                </a:lnTo>
                <a:lnTo>
                  <a:pt x="153162" y="0"/>
                </a:lnTo>
                <a:close/>
              </a:path>
            </a:pathLst>
          </a:custGeom>
          <a:ln w="25399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32281" y="300634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75011" y="3681221"/>
            <a:ext cx="306705" cy="300355"/>
          </a:xfrm>
          <a:custGeom>
            <a:avLst/>
            <a:gdLst/>
            <a:ahLst/>
            <a:cxnLst/>
            <a:rect l="l" t="t" r="r" b="b"/>
            <a:pathLst>
              <a:path w="306704" h="300354">
                <a:moveTo>
                  <a:pt x="153162" y="0"/>
                </a:moveTo>
                <a:lnTo>
                  <a:pt x="104753" y="7638"/>
                </a:lnTo>
                <a:lnTo>
                  <a:pt x="62709" y="28919"/>
                </a:lnTo>
                <a:lnTo>
                  <a:pt x="29553" y="61392"/>
                </a:lnTo>
                <a:lnTo>
                  <a:pt x="7808" y="102607"/>
                </a:lnTo>
                <a:lnTo>
                  <a:pt x="0" y="150113"/>
                </a:lnTo>
                <a:lnTo>
                  <a:pt x="7808" y="197327"/>
                </a:lnTo>
                <a:lnTo>
                  <a:pt x="29553" y="238505"/>
                </a:lnTo>
                <a:lnTo>
                  <a:pt x="62709" y="271089"/>
                </a:lnTo>
                <a:lnTo>
                  <a:pt x="104753" y="292516"/>
                </a:lnTo>
                <a:lnTo>
                  <a:pt x="153162" y="300227"/>
                </a:lnTo>
                <a:lnTo>
                  <a:pt x="201570" y="292516"/>
                </a:lnTo>
                <a:lnTo>
                  <a:pt x="243614" y="271089"/>
                </a:lnTo>
                <a:lnTo>
                  <a:pt x="276770" y="238505"/>
                </a:lnTo>
                <a:lnTo>
                  <a:pt x="298515" y="197327"/>
                </a:lnTo>
                <a:lnTo>
                  <a:pt x="306324" y="150113"/>
                </a:lnTo>
                <a:lnTo>
                  <a:pt x="298515" y="102607"/>
                </a:lnTo>
                <a:lnTo>
                  <a:pt x="276770" y="61392"/>
                </a:lnTo>
                <a:lnTo>
                  <a:pt x="243614" y="28919"/>
                </a:lnTo>
                <a:lnTo>
                  <a:pt x="201570" y="7638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57555" y="36669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87737" y="4362450"/>
            <a:ext cx="306705" cy="299720"/>
          </a:xfrm>
          <a:custGeom>
            <a:avLst/>
            <a:gdLst/>
            <a:ahLst/>
            <a:cxnLst/>
            <a:rect l="l" t="t" r="r" b="b"/>
            <a:pathLst>
              <a:path w="306704" h="299720">
                <a:moveTo>
                  <a:pt x="153162" y="0"/>
                </a:moveTo>
                <a:lnTo>
                  <a:pt x="104753" y="7638"/>
                </a:lnTo>
                <a:lnTo>
                  <a:pt x="62709" y="28919"/>
                </a:lnTo>
                <a:lnTo>
                  <a:pt x="29553" y="61392"/>
                </a:lnTo>
                <a:lnTo>
                  <a:pt x="7808" y="102607"/>
                </a:lnTo>
                <a:lnTo>
                  <a:pt x="0" y="150113"/>
                </a:lnTo>
                <a:lnTo>
                  <a:pt x="7808" y="197248"/>
                </a:lnTo>
                <a:lnTo>
                  <a:pt x="29553" y="238237"/>
                </a:lnTo>
                <a:lnTo>
                  <a:pt x="62709" y="270595"/>
                </a:lnTo>
                <a:lnTo>
                  <a:pt x="104753" y="291833"/>
                </a:lnTo>
                <a:lnTo>
                  <a:pt x="153162" y="299465"/>
                </a:lnTo>
                <a:lnTo>
                  <a:pt x="201570" y="291833"/>
                </a:lnTo>
                <a:lnTo>
                  <a:pt x="243614" y="270595"/>
                </a:lnTo>
                <a:lnTo>
                  <a:pt x="276770" y="238237"/>
                </a:lnTo>
                <a:lnTo>
                  <a:pt x="298515" y="197248"/>
                </a:lnTo>
                <a:lnTo>
                  <a:pt x="306324" y="150113"/>
                </a:lnTo>
                <a:lnTo>
                  <a:pt x="298515" y="102607"/>
                </a:lnTo>
                <a:lnTo>
                  <a:pt x="276770" y="61392"/>
                </a:lnTo>
                <a:lnTo>
                  <a:pt x="243614" y="28919"/>
                </a:lnTo>
                <a:lnTo>
                  <a:pt x="201570" y="7638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4759" y="4362450"/>
            <a:ext cx="306705" cy="299720"/>
          </a:xfrm>
          <a:custGeom>
            <a:avLst/>
            <a:gdLst/>
            <a:ahLst/>
            <a:cxnLst/>
            <a:rect l="l" t="t" r="r" b="b"/>
            <a:pathLst>
              <a:path w="306704" h="299720">
                <a:moveTo>
                  <a:pt x="153162" y="0"/>
                </a:moveTo>
                <a:lnTo>
                  <a:pt x="104753" y="7638"/>
                </a:lnTo>
                <a:lnTo>
                  <a:pt x="62709" y="28919"/>
                </a:lnTo>
                <a:lnTo>
                  <a:pt x="29553" y="61392"/>
                </a:lnTo>
                <a:lnTo>
                  <a:pt x="7808" y="102607"/>
                </a:lnTo>
                <a:lnTo>
                  <a:pt x="0" y="150113"/>
                </a:lnTo>
                <a:lnTo>
                  <a:pt x="7808" y="197248"/>
                </a:lnTo>
                <a:lnTo>
                  <a:pt x="29553" y="238237"/>
                </a:lnTo>
                <a:lnTo>
                  <a:pt x="62709" y="270595"/>
                </a:lnTo>
                <a:lnTo>
                  <a:pt x="104753" y="291833"/>
                </a:lnTo>
                <a:lnTo>
                  <a:pt x="153162" y="299465"/>
                </a:lnTo>
                <a:lnTo>
                  <a:pt x="201570" y="291833"/>
                </a:lnTo>
                <a:lnTo>
                  <a:pt x="243614" y="270595"/>
                </a:lnTo>
                <a:lnTo>
                  <a:pt x="276770" y="238237"/>
                </a:lnTo>
                <a:lnTo>
                  <a:pt x="298515" y="197248"/>
                </a:lnTo>
                <a:lnTo>
                  <a:pt x="306324" y="150113"/>
                </a:lnTo>
                <a:lnTo>
                  <a:pt x="298515" y="102607"/>
                </a:lnTo>
                <a:lnTo>
                  <a:pt x="276770" y="61392"/>
                </a:lnTo>
                <a:lnTo>
                  <a:pt x="243614" y="28919"/>
                </a:lnTo>
                <a:lnTo>
                  <a:pt x="201570" y="7638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28935" y="3288791"/>
            <a:ext cx="365125" cy="379730"/>
          </a:xfrm>
          <a:custGeom>
            <a:avLst/>
            <a:gdLst/>
            <a:ahLst/>
            <a:cxnLst/>
            <a:rect l="l" t="t" r="r" b="b"/>
            <a:pathLst>
              <a:path w="365125" h="379729">
                <a:moveTo>
                  <a:pt x="364998" y="0"/>
                </a:moveTo>
                <a:lnTo>
                  <a:pt x="0" y="37947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11865" y="3288791"/>
            <a:ext cx="334645" cy="365125"/>
          </a:xfrm>
          <a:custGeom>
            <a:avLst/>
            <a:gdLst/>
            <a:ahLst/>
            <a:cxnLst/>
            <a:rect l="l" t="t" r="r" b="b"/>
            <a:pathLst>
              <a:path w="334645" h="365125">
                <a:moveTo>
                  <a:pt x="0" y="0"/>
                </a:moveTo>
                <a:lnTo>
                  <a:pt x="334517" y="36499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41661" y="3949446"/>
            <a:ext cx="178435" cy="400050"/>
          </a:xfrm>
          <a:custGeom>
            <a:avLst/>
            <a:gdLst/>
            <a:ahLst/>
            <a:cxnLst/>
            <a:rect l="l" t="t" r="r" b="b"/>
            <a:pathLst>
              <a:path w="178435" h="400050">
                <a:moveTo>
                  <a:pt x="178308" y="0"/>
                </a:moveTo>
                <a:lnTo>
                  <a:pt x="0" y="40005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37139" y="3949446"/>
            <a:ext cx="161925" cy="400050"/>
          </a:xfrm>
          <a:custGeom>
            <a:avLst/>
            <a:gdLst/>
            <a:ahLst/>
            <a:cxnLst/>
            <a:rect l="l" t="t" r="r" b="b"/>
            <a:pathLst>
              <a:path w="161925" h="400050">
                <a:moveTo>
                  <a:pt x="0" y="0"/>
                </a:moveTo>
                <a:lnTo>
                  <a:pt x="161543" y="40005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509" y="3669791"/>
            <a:ext cx="306705" cy="300355"/>
          </a:xfrm>
          <a:custGeom>
            <a:avLst/>
            <a:gdLst/>
            <a:ahLst/>
            <a:cxnLst/>
            <a:rect l="l" t="t" r="r" b="b"/>
            <a:pathLst>
              <a:path w="306704" h="300354">
                <a:moveTo>
                  <a:pt x="153162" y="0"/>
                </a:moveTo>
                <a:lnTo>
                  <a:pt x="104753" y="7638"/>
                </a:lnTo>
                <a:lnTo>
                  <a:pt x="62709" y="28919"/>
                </a:lnTo>
                <a:lnTo>
                  <a:pt x="29553" y="61392"/>
                </a:lnTo>
                <a:lnTo>
                  <a:pt x="7808" y="102607"/>
                </a:lnTo>
                <a:lnTo>
                  <a:pt x="0" y="150113"/>
                </a:lnTo>
                <a:lnTo>
                  <a:pt x="7808" y="197620"/>
                </a:lnTo>
                <a:lnTo>
                  <a:pt x="29553" y="238835"/>
                </a:lnTo>
                <a:lnTo>
                  <a:pt x="62709" y="271308"/>
                </a:lnTo>
                <a:lnTo>
                  <a:pt x="104753" y="292589"/>
                </a:lnTo>
                <a:lnTo>
                  <a:pt x="153162" y="300228"/>
                </a:lnTo>
                <a:lnTo>
                  <a:pt x="201570" y="292589"/>
                </a:lnTo>
                <a:lnTo>
                  <a:pt x="243614" y="271308"/>
                </a:lnTo>
                <a:lnTo>
                  <a:pt x="276770" y="238835"/>
                </a:lnTo>
                <a:lnTo>
                  <a:pt x="298515" y="197620"/>
                </a:lnTo>
                <a:lnTo>
                  <a:pt x="306324" y="150113"/>
                </a:lnTo>
                <a:lnTo>
                  <a:pt x="298515" y="102607"/>
                </a:lnTo>
                <a:lnTo>
                  <a:pt x="276770" y="61392"/>
                </a:lnTo>
                <a:lnTo>
                  <a:pt x="243614" y="28919"/>
                </a:lnTo>
                <a:lnTo>
                  <a:pt x="201570" y="7638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694053" y="36555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24235" y="4351020"/>
            <a:ext cx="306705" cy="300355"/>
          </a:xfrm>
          <a:custGeom>
            <a:avLst/>
            <a:gdLst/>
            <a:ahLst/>
            <a:cxnLst/>
            <a:rect l="l" t="t" r="r" b="b"/>
            <a:pathLst>
              <a:path w="306704" h="300354">
                <a:moveTo>
                  <a:pt x="153162" y="0"/>
                </a:moveTo>
                <a:lnTo>
                  <a:pt x="104753" y="7638"/>
                </a:lnTo>
                <a:lnTo>
                  <a:pt x="62709" y="28919"/>
                </a:lnTo>
                <a:lnTo>
                  <a:pt x="29553" y="61392"/>
                </a:lnTo>
                <a:lnTo>
                  <a:pt x="7808" y="102607"/>
                </a:lnTo>
                <a:lnTo>
                  <a:pt x="0" y="150113"/>
                </a:lnTo>
                <a:lnTo>
                  <a:pt x="7808" y="197620"/>
                </a:lnTo>
                <a:lnTo>
                  <a:pt x="29553" y="238835"/>
                </a:lnTo>
                <a:lnTo>
                  <a:pt x="62709" y="271308"/>
                </a:lnTo>
                <a:lnTo>
                  <a:pt x="104753" y="292589"/>
                </a:lnTo>
                <a:lnTo>
                  <a:pt x="153162" y="300227"/>
                </a:lnTo>
                <a:lnTo>
                  <a:pt x="201570" y="292589"/>
                </a:lnTo>
                <a:lnTo>
                  <a:pt x="243614" y="271308"/>
                </a:lnTo>
                <a:lnTo>
                  <a:pt x="276770" y="238835"/>
                </a:lnTo>
                <a:lnTo>
                  <a:pt x="298515" y="197620"/>
                </a:lnTo>
                <a:lnTo>
                  <a:pt x="306324" y="150113"/>
                </a:lnTo>
                <a:lnTo>
                  <a:pt x="298515" y="102607"/>
                </a:lnTo>
                <a:lnTo>
                  <a:pt x="276770" y="61392"/>
                </a:lnTo>
                <a:lnTo>
                  <a:pt x="243614" y="28919"/>
                </a:lnTo>
                <a:lnTo>
                  <a:pt x="201570" y="7638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82019" y="4351020"/>
            <a:ext cx="306705" cy="300355"/>
          </a:xfrm>
          <a:custGeom>
            <a:avLst/>
            <a:gdLst/>
            <a:ahLst/>
            <a:cxnLst/>
            <a:rect l="l" t="t" r="r" b="b"/>
            <a:pathLst>
              <a:path w="306704" h="300354">
                <a:moveTo>
                  <a:pt x="153162" y="0"/>
                </a:moveTo>
                <a:lnTo>
                  <a:pt x="104753" y="7638"/>
                </a:lnTo>
                <a:lnTo>
                  <a:pt x="62709" y="28919"/>
                </a:lnTo>
                <a:lnTo>
                  <a:pt x="29553" y="61392"/>
                </a:lnTo>
                <a:lnTo>
                  <a:pt x="7808" y="102607"/>
                </a:lnTo>
                <a:lnTo>
                  <a:pt x="0" y="150113"/>
                </a:lnTo>
                <a:lnTo>
                  <a:pt x="7808" y="197620"/>
                </a:lnTo>
                <a:lnTo>
                  <a:pt x="29553" y="238835"/>
                </a:lnTo>
                <a:lnTo>
                  <a:pt x="62709" y="271308"/>
                </a:lnTo>
                <a:lnTo>
                  <a:pt x="104753" y="292589"/>
                </a:lnTo>
                <a:lnTo>
                  <a:pt x="153162" y="300227"/>
                </a:lnTo>
                <a:lnTo>
                  <a:pt x="201570" y="292589"/>
                </a:lnTo>
                <a:lnTo>
                  <a:pt x="243614" y="271308"/>
                </a:lnTo>
                <a:lnTo>
                  <a:pt x="276770" y="238835"/>
                </a:lnTo>
                <a:lnTo>
                  <a:pt x="298515" y="197620"/>
                </a:lnTo>
                <a:lnTo>
                  <a:pt x="306324" y="150113"/>
                </a:lnTo>
                <a:lnTo>
                  <a:pt x="298515" y="102607"/>
                </a:lnTo>
                <a:lnTo>
                  <a:pt x="276770" y="61392"/>
                </a:lnTo>
                <a:lnTo>
                  <a:pt x="243614" y="28919"/>
                </a:lnTo>
                <a:lnTo>
                  <a:pt x="201570" y="7638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973713" y="3643376"/>
            <a:ext cx="3228975" cy="1004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320"/>
              </a:spcBef>
              <a:tabLst>
                <a:tab pos="372745" algn="l"/>
                <a:tab pos="929640" algn="l"/>
                <a:tab pos="1451610" algn="l"/>
                <a:tab pos="2008505" algn="l"/>
                <a:tab pos="2388235" algn="l"/>
                <a:tab pos="2945765" algn="l"/>
              </a:tabLst>
            </a:pPr>
            <a:r>
              <a:rPr sz="2700" baseline="3086" dirty="0">
                <a:latin typeface="Calibri"/>
                <a:cs typeface="Calibri"/>
              </a:rPr>
              <a:t>9	</a:t>
            </a:r>
            <a:r>
              <a:rPr sz="2700" spc="-7" baseline="6172" dirty="0">
                <a:latin typeface="Calibri"/>
                <a:cs typeface="Calibri"/>
              </a:rPr>
              <a:t>10	11	</a:t>
            </a:r>
            <a:r>
              <a:rPr sz="1800" spc="-5" dirty="0">
                <a:latin typeface="Calibri"/>
                <a:cs typeface="Calibri"/>
              </a:rPr>
              <a:t>12	13	</a:t>
            </a:r>
            <a:r>
              <a:rPr sz="2700" spc="-7" baseline="3086" dirty="0">
                <a:latin typeface="Calibri"/>
                <a:cs typeface="Calibri"/>
              </a:rPr>
              <a:t>14	15</a:t>
            </a:r>
            <a:endParaRPr sz="2700" baseline="3086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478159" y="3938015"/>
            <a:ext cx="178435" cy="400050"/>
          </a:xfrm>
          <a:custGeom>
            <a:avLst/>
            <a:gdLst/>
            <a:ahLst/>
            <a:cxnLst/>
            <a:rect l="l" t="t" r="r" b="b"/>
            <a:pathLst>
              <a:path w="178435" h="400050">
                <a:moveTo>
                  <a:pt x="178308" y="0"/>
                </a:moveTo>
                <a:lnTo>
                  <a:pt x="0" y="40005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73637" y="3938015"/>
            <a:ext cx="162560" cy="400050"/>
          </a:xfrm>
          <a:custGeom>
            <a:avLst/>
            <a:gdLst/>
            <a:ahLst/>
            <a:cxnLst/>
            <a:rect l="l" t="t" r="r" b="b"/>
            <a:pathLst>
              <a:path w="162560" h="400050">
                <a:moveTo>
                  <a:pt x="0" y="0"/>
                </a:moveTo>
                <a:lnTo>
                  <a:pt x="162306" y="40005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61198" y="2406395"/>
            <a:ext cx="306705" cy="300355"/>
          </a:xfrm>
          <a:custGeom>
            <a:avLst/>
            <a:gdLst/>
            <a:ahLst/>
            <a:cxnLst/>
            <a:rect l="l" t="t" r="r" b="b"/>
            <a:pathLst>
              <a:path w="306704" h="300355">
                <a:moveTo>
                  <a:pt x="153174" y="0"/>
                </a:moveTo>
                <a:lnTo>
                  <a:pt x="104765" y="7638"/>
                </a:lnTo>
                <a:lnTo>
                  <a:pt x="62717" y="28919"/>
                </a:lnTo>
                <a:lnTo>
                  <a:pt x="29557" y="61392"/>
                </a:lnTo>
                <a:lnTo>
                  <a:pt x="7810" y="102607"/>
                </a:lnTo>
                <a:lnTo>
                  <a:pt x="0" y="150114"/>
                </a:lnTo>
                <a:lnTo>
                  <a:pt x="7810" y="197620"/>
                </a:lnTo>
                <a:lnTo>
                  <a:pt x="29557" y="238835"/>
                </a:lnTo>
                <a:lnTo>
                  <a:pt x="62717" y="271308"/>
                </a:lnTo>
                <a:lnTo>
                  <a:pt x="104765" y="292589"/>
                </a:lnTo>
                <a:lnTo>
                  <a:pt x="153174" y="300228"/>
                </a:lnTo>
                <a:lnTo>
                  <a:pt x="201581" y="292589"/>
                </a:lnTo>
                <a:lnTo>
                  <a:pt x="243622" y="271308"/>
                </a:lnTo>
                <a:lnTo>
                  <a:pt x="276775" y="238835"/>
                </a:lnTo>
                <a:lnTo>
                  <a:pt x="298516" y="197620"/>
                </a:lnTo>
                <a:lnTo>
                  <a:pt x="306324" y="150114"/>
                </a:lnTo>
                <a:lnTo>
                  <a:pt x="298516" y="102607"/>
                </a:lnTo>
                <a:lnTo>
                  <a:pt x="276775" y="61392"/>
                </a:lnTo>
                <a:lnTo>
                  <a:pt x="243622" y="28919"/>
                </a:lnTo>
                <a:lnTo>
                  <a:pt x="201581" y="7638"/>
                </a:lnTo>
                <a:lnTo>
                  <a:pt x="153174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643755" y="23921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80517" y="3006089"/>
            <a:ext cx="306705" cy="302260"/>
          </a:xfrm>
          <a:custGeom>
            <a:avLst/>
            <a:gdLst/>
            <a:ahLst/>
            <a:cxnLst/>
            <a:rect l="l" t="t" r="r" b="b"/>
            <a:pathLst>
              <a:path w="306704" h="302260">
                <a:moveTo>
                  <a:pt x="153162" y="0"/>
                </a:moveTo>
                <a:lnTo>
                  <a:pt x="104748" y="7717"/>
                </a:lnTo>
                <a:lnTo>
                  <a:pt x="62704" y="29187"/>
                </a:lnTo>
                <a:lnTo>
                  <a:pt x="29549" y="61886"/>
                </a:lnTo>
                <a:lnTo>
                  <a:pt x="7807" y="103290"/>
                </a:lnTo>
                <a:lnTo>
                  <a:pt x="0" y="150876"/>
                </a:lnTo>
                <a:lnTo>
                  <a:pt x="7807" y="198753"/>
                </a:lnTo>
                <a:lnTo>
                  <a:pt x="29549" y="240194"/>
                </a:lnTo>
                <a:lnTo>
                  <a:pt x="62704" y="272783"/>
                </a:lnTo>
                <a:lnTo>
                  <a:pt x="104748" y="294107"/>
                </a:lnTo>
                <a:lnTo>
                  <a:pt x="153162" y="301751"/>
                </a:lnTo>
                <a:lnTo>
                  <a:pt x="201565" y="294107"/>
                </a:lnTo>
                <a:lnTo>
                  <a:pt x="243608" y="272783"/>
                </a:lnTo>
                <a:lnTo>
                  <a:pt x="276766" y="240194"/>
                </a:lnTo>
                <a:lnTo>
                  <a:pt x="298513" y="198753"/>
                </a:lnTo>
                <a:lnTo>
                  <a:pt x="306324" y="150876"/>
                </a:lnTo>
                <a:lnTo>
                  <a:pt x="298513" y="103290"/>
                </a:lnTo>
                <a:lnTo>
                  <a:pt x="276766" y="61886"/>
                </a:lnTo>
                <a:lnTo>
                  <a:pt x="243608" y="29187"/>
                </a:lnTo>
                <a:lnTo>
                  <a:pt x="201565" y="7717"/>
                </a:lnTo>
                <a:lnTo>
                  <a:pt x="153162" y="0"/>
                </a:lnTo>
                <a:close/>
              </a:path>
            </a:pathLst>
          </a:custGeom>
          <a:ln w="25399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63061" y="29941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05791" y="3668267"/>
            <a:ext cx="306705" cy="300355"/>
          </a:xfrm>
          <a:custGeom>
            <a:avLst/>
            <a:gdLst/>
            <a:ahLst/>
            <a:cxnLst/>
            <a:rect l="l" t="t" r="r" b="b"/>
            <a:pathLst>
              <a:path w="306704" h="300354">
                <a:moveTo>
                  <a:pt x="153162" y="0"/>
                </a:moveTo>
                <a:lnTo>
                  <a:pt x="104753" y="7638"/>
                </a:lnTo>
                <a:lnTo>
                  <a:pt x="62709" y="28919"/>
                </a:lnTo>
                <a:lnTo>
                  <a:pt x="29553" y="61392"/>
                </a:lnTo>
                <a:lnTo>
                  <a:pt x="7808" y="102607"/>
                </a:lnTo>
                <a:lnTo>
                  <a:pt x="0" y="150114"/>
                </a:lnTo>
                <a:lnTo>
                  <a:pt x="7808" y="197620"/>
                </a:lnTo>
                <a:lnTo>
                  <a:pt x="29553" y="238835"/>
                </a:lnTo>
                <a:lnTo>
                  <a:pt x="62709" y="271308"/>
                </a:lnTo>
                <a:lnTo>
                  <a:pt x="104753" y="292589"/>
                </a:lnTo>
                <a:lnTo>
                  <a:pt x="153162" y="300228"/>
                </a:lnTo>
                <a:lnTo>
                  <a:pt x="201570" y="292589"/>
                </a:lnTo>
                <a:lnTo>
                  <a:pt x="243614" y="271308"/>
                </a:lnTo>
                <a:lnTo>
                  <a:pt x="276770" y="238835"/>
                </a:lnTo>
                <a:lnTo>
                  <a:pt x="298515" y="197620"/>
                </a:lnTo>
                <a:lnTo>
                  <a:pt x="306324" y="150114"/>
                </a:lnTo>
                <a:lnTo>
                  <a:pt x="298515" y="102607"/>
                </a:lnTo>
                <a:lnTo>
                  <a:pt x="276770" y="61392"/>
                </a:lnTo>
                <a:lnTo>
                  <a:pt x="243614" y="28919"/>
                </a:lnTo>
                <a:lnTo>
                  <a:pt x="201570" y="7638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188335" y="365404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818517" y="4349496"/>
            <a:ext cx="306705" cy="300355"/>
          </a:xfrm>
          <a:custGeom>
            <a:avLst/>
            <a:gdLst/>
            <a:ahLst/>
            <a:cxnLst/>
            <a:rect l="l" t="t" r="r" b="b"/>
            <a:pathLst>
              <a:path w="306704" h="300354">
                <a:moveTo>
                  <a:pt x="153162" y="0"/>
                </a:moveTo>
                <a:lnTo>
                  <a:pt x="104753" y="7638"/>
                </a:lnTo>
                <a:lnTo>
                  <a:pt x="62709" y="28919"/>
                </a:lnTo>
                <a:lnTo>
                  <a:pt x="29553" y="61392"/>
                </a:lnTo>
                <a:lnTo>
                  <a:pt x="7808" y="102607"/>
                </a:lnTo>
                <a:lnTo>
                  <a:pt x="0" y="150114"/>
                </a:lnTo>
                <a:lnTo>
                  <a:pt x="7808" y="197620"/>
                </a:lnTo>
                <a:lnTo>
                  <a:pt x="29553" y="238835"/>
                </a:lnTo>
                <a:lnTo>
                  <a:pt x="62709" y="271308"/>
                </a:lnTo>
                <a:lnTo>
                  <a:pt x="104753" y="292589"/>
                </a:lnTo>
                <a:lnTo>
                  <a:pt x="153162" y="300227"/>
                </a:lnTo>
                <a:lnTo>
                  <a:pt x="201570" y="292589"/>
                </a:lnTo>
                <a:lnTo>
                  <a:pt x="243614" y="271308"/>
                </a:lnTo>
                <a:lnTo>
                  <a:pt x="276770" y="238835"/>
                </a:lnTo>
                <a:lnTo>
                  <a:pt x="298515" y="197620"/>
                </a:lnTo>
                <a:lnTo>
                  <a:pt x="306324" y="150113"/>
                </a:lnTo>
                <a:lnTo>
                  <a:pt x="298515" y="102607"/>
                </a:lnTo>
                <a:lnTo>
                  <a:pt x="276770" y="61392"/>
                </a:lnTo>
                <a:lnTo>
                  <a:pt x="243614" y="28919"/>
                </a:lnTo>
                <a:lnTo>
                  <a:pt x="201570" y="7638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75527" y="4349496"/>
            <a:ext cx="306705" cy="300355"/>
          </a:xfrm>
          <a:custGeom>
            <a:avLst/>
            <a:gdLst/>
            <a:ahLst/>
            <a:cxnLst/>
            <a:rect l="l" t="t" r="r" b="b"/>
            <a:pathLst>
              <a:path w="306704" h="300354">
                <a:moveTo>
                  <a:pt x="153162" y="0"/>
                </a:moveTo>
                <a:lnTo>
                  <a:pt x="104753" y="7638"/>
                </a:lnTo>
                <a:lnTo>
                  <a:pt x="62709" y="28919"/>
                </a:lnTo>
                <a:lnTo>
                  <a:pt x="29553" y="61392"/>
                </a:lnTo>
                <a:lnTo>
                  <a:pt x="7808" y="102607"/>
                </a:lnTo>
                <a:lnTo>
                  <a:pt x="0" y="150113"/>
                </a:lnTo>
                <a:lnTo>
                  <a:pt x="7808" y="197620"/>
                </a:lnTo>
                <a:lnTo>
                  <a:pt x="29553" y="238835"/>
                </a:lnTo>
                <a:lnTo>
                  <a:pt x="62709" y="271308"/>
                </a:lnTo>
                <a:lnTo>
                  <a:pt x="104753" y="292589"/>
                </a:lnTo>
                <a:lnTo>
                  <a:pt x="153162" y="300227"/>
                </a:lnTo>
                <a:lnTo>
                  <a:pt x="201570" y="292589"/>
                </a:lnTo>
                <a:lnTo>
                  <a:pt x="243614" y="271308"/>
                </a:lnTo>
                <a:lnTo>
                  <a:pt x="276770" y="238835"/>
                </a:lnTo>
                <a:lnTo>
                  <a:pt x="298515" y="197620"/>
                </a:lnTo>
                <a:lnTo>
                  <a:pt x="306324" y="150113"/>
                </a:lnTo>
                <a:lnTo>
                  <a:pt x="298515" y="102607"/>
                </a:lnTo>
                <a:lnTo>
                  <a:pt x="276770" y="61392"/>
                </a:lnTo>
                <a:lnTo>
                  <a:pt x="243614" y="28919"/>
                </a:lnTo>
                <a:lnTo>
                  <a:pt x="201570" y="7638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34441" y="2674620"/>
            <a:ext cx="871855" cy="319405"/>
          </a:xfrm>
          <a:custGeom>
            <a:avLst/>
            <a:gdLst/>
            <a:ahLst/>
            <a:cxnLst/>
            <a:rect l="l" t="t" r="r" b="b"/>
            <a:pathLst>
              <a:path w="871854" h="319405">
                <a:moveTo>
                  <a:pt x="871727" y="0"/>
                </a:moveTo>
                <a:lnTo>
                  <a:pt x="0" y="31927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23327" y="2674620"/>
            <a:ext cx="933450" cy="344805"/>
          </a:xfrm>
          <a:custGeom>
            <a:avLst/>
            <a:gdLst/>
            <a:ahLst/>
            <a:cxnLst/>
            <a:rect l="l" t="t" r="r" b="b"/>
            <a:pathLst>
              <a:path w="933450" h="344805">
                <a:moveTo>
                  <a:pt x="0" y="0"/>
                </a:moveTo>
                <a:lnTo>
                  <a:pt x="933450" y="344424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59715" y="3276600"/>
            <a:ext cx="365125" cy="379730"/>
          </a:xfrm>
          <a:custGeom>
            <a:avLst/>
            <a:gdLst/>
            <a:ahLst/>
            <a:cxnLst/>
            <a:rect l="l" t="t" r="r" b="b"/>
            <a:pathLst>
              <a:path w="365125" h="379729">
                <a:moveTo>
                  <a:pt x="364985" y="0"/>
                </a:moveTo>
                <a:lnTo>
                  <a:pt x="0" y="37947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41870" y="3276600"/>
            <a:ext cx="335280" cy="365125"/>
          </a:xfrm>
          <a:custGeom>
            <a:avLst/>
            <a:gdLst/>
            <a:ahLst/>
            <a:cxnLst/>
            <a:rect l="l" t="t" r="r" b="b"/>
            <a:pathLst>
              <a:path w="335279" h="365125">
                <a:moveTo>
                  <a:pt x="0" y="0"/>
                </a:moveTo>
                <a:lnTo>
                  <a:pt x="335279" y="36499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72441" y="3936491"/>
            <a:ext cx="177800" cy="400050"/>
          </a:xfrm>
          <a:custGeom>
            <a:avLst/>
            <a:gdLst/>
            <a:ahLst/>
            <a:cxnLst/>
            <a:rect l="l" t="t" r="r" b="b"/>
            <a:pathLst>
              <a:path w="177800" h="400050">
                <a:moveTo>
                  <a:pt x="177545" y="0"/>
                </a:moveTo>
                <a:lnTo>
                  <a:pt x="0" y="40005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67907" y="3936491"/>
            <a:ext cx="161925" cy="400050"/>
          </a:xfrm>
          <a:custGeom>
            <a:avLst/>
            <a:gdLst/>
            <a:ahLst/>
            <a:cxnLst/>
            <a:rect l="l" t="t" r="r" b="b"/>
            <a:pathLst>
              <a:path w="161925" h="400050">
                <a:moveTo>
                  <a:pt x="0" y="0"/>
                </a:moveTo>
                <a:lnTo>
                  <a:pt x="161543" y="40005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42277" y="3657600"/>
            <a:ext cx="306705" cy="299720"/>
          </a:xfrm>
          <a:custGeom>
            <a:avLst/>
            <a:gdLst/>
            <a:ahLst/>
            <a:cxnLst/>
            <a:rect l="l" t="t" r="r" b="b"/>
            <a:pathLst>
              <a:path w="306704" h="299720">
                <a:moveTo>
                  <a:pt x="153162" y="0"/>
                </a:moveTo>
                <a:lnTo>
                  <a:pt x="104758" y="7638"/>
                </a:lnTo>
                <a:lnTo>
                  <a:pt x="62715" y="28919"/>
                </a:lnTo>
                <a:lnTo>
                  <a:pt x="29557" y="61392"/>
                </a:lnTo>
                <a:lnTo>
                  <a:pt x="7810" y="102607"/>
                </a:lnTo>
                <a:lnTo>
                  <a:pt x="0" y="150113"/>
                </a:lnTo>
                <a:lnTo>
                  <a:pt x="7810" y="197248"/>
                </a:lnTo>
                <a:lnTo>
                  <a:pt x="29557" y="238237"/>
                </a:lnTo>
                <a:lnTo>
                  <a:pt x="62715" y="270595"/>
                </a:lnTo>
                <a:lnTo>
                  <a:pt x="104758" y="291833"/>
                </a:lnTo>
                <a:lnTo>
                  <a:pt x="153162" y="299465"/>
                </a:lnTo>
                <a:lnTo>
                  <a:pt x="201570" y="291833"/>
                </a:lnTo>
                <a:lnTo>
                  <a:pt x="243614" y="270595"/>
                </a:lnTo>
                <a:lnTo>
                  <a:pt x="276770" y="238237"/>
                </a:lnTo>
                <a:lnTo>
                  <a:pt x="298515" y="197248"/>
                </a:lnTo>
                <a:lnTo>
                  <a:pt x="306324" y="150113"/>
                </a:lnTo>
                <a:lnTo>
                  <a:pt x="298515" y="102607"/>
                </a:lnTo>
                <a:lnTo>
                  <a:pt x="276770" y="61392"/>
                </a:lnTo>
                <a:lnTo>
                  <a:pt x="243614" y="28919"/>
                </a:lnTo>
                <a:lnTo>
                  <a:pt x="201570" y="7638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124833" y="364337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596769" y="3006089"/>
            <a:ext cx="306705" cy="302260"/>
          </a:xfrm>
          <a:custGeom>
            <a:avLst/>
            <a:gdLst/>
            <a:ahLst/>
            <a:cxnLst/>
            <a:rect l="l" t="t" r="r" b="b"/>
            <a:pathLst>
              <a:path w="306704" h="302260">
                <a:moveTo>
                  <a:pt x="153162" y="0"/>
                </a:moveTo>
                <a:lnTo>
                  <a:pt x="104753" y="7717"/>
                </a:lnTo>
                <a:lnTo>
                  <a:pt x="62709" y="29187"/>
                </a:lnTo>
                <a:lnTo>
                  <a:pt x="29553" y="61886"/>
                </a:lnTo>
                <a:lnTo>
                  <a:pt x="7808" y="103290"/>
                </a:lnTo>
                <a:lnTo>
                  <a:pt x="0" y="150876"/>
                </a:lnTo>
                <a:lnTo>
                  <a:pt x="7808" y="198753"/>
                </a:lnTo>
                <a:lnTo>
                  <a:pt x="29553" y="240194"/>
                </a:lnTo>
                <a:lnTo>
                  <a:pt x="62709" y="272783"/>
                </a:lnTo>
                <a:lnTo>
                  <a:pt x="104753" y="294107"/>
                </a:lnTo>
                <a:lnTo>
                  <a:pt x="153162" y="301751"/>
                </a:lnTo>
                <a:lnTo>
                  <a:pt x="201565" y="294107"/>
                </a:lnTo>
                <a:lnTo>
                  <a:pt x="243608" y="272783"/>
                </a:lnTo>
                <a:lnTo>
                  <a:pt x="276766" y="240194"/>
                </a:lnTo>
                <a:lnTo>
                  <a:pt x="298513" y="198753"/>
                </a:lnTo>
                <a:lnTo>
                  <a:pt x="306324" y="150876"/>
                </a:lnTo>
                <a:lnTo>
                  <a:pt x="298513" y="103290"/>
                </a:lnTo>
                <a:lnTo>
                  <a:pt x="276766" y="61886"/>
                </a:lnTo>
                <a:lnTo>
                  <a:pt x="243608" y="29187"/>
                </a:lnTo>
                <a:lnTo>
                  <a:pt x="201565" y="7717"/>
                </a:lnTo>
                <a:lnTo>
                  <a:pt x="153162" y="0"/>
                </a:lnTo>
                <a:close/>
              </a:path>
            </a:pathLst>
          </a:custGeom>
          <a:ln w="25399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679313" y="29941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122043" y="3668267"/>
            <a:ext cx="306705" cy="300355"/>
          </a:xfrm>
          <a:custGeom>
            <a:avLst/>
            <a:gdLst/>
            <a:ahLst/>
            <a:cxnLst/>
            <a:rect l="l" t="t" r="r" b="b"/>
            <a:pathLst>
              <a:path w="306704" h="300354">
                <a:moveTo>
                  <a:pt x="153162" y="0"/>
                </a:moveTo>
                <a:lnTo>
                  <a:pt x="104753" y="7638"/>
                </a:lnTo>
                <a:lnTo>
                  <a:pt x="62709" y="28919"/>
                </a:lnTo>
                <a:lnTo>
                  <a:pt x="29553" y="61392"/>
                </a:lnTo>
                <a:lnTo>
                  <a:pt x="7808" y="102607"/>
                </a:lnTo>
                <a:lnTo>
                  <a:pt x="0" y="150114"/>
                </a:lnTo>
                <a:lnTo>
                  <a:pt x="7808" y="197620"/>
                </a:lnTo>
                <a:lnTo>
                  <a:pt x="29553" y="238835"/>
                </a:lnTo>
                <a:lnTo>
                  <a:pt x="62709" y="271308"/>
                </a:lnTo>
                <a:lnTo>
                  <a:pt x="104753" y="292589"/>
                </a:lnTo>
                <a:lnTo>
                  <a:pt x="153162" y="300228"/>
                </a:lnTo>
                <a:lnTo>
                  <a:pt x="201565" y="292589"/>
                </a:lnTo>
                <a:lnTo>
                  <a:pt x="243608" y="271308"/>
                </a:lnTo>
                <a:lnTo>
                  <a:pt x="276766" y="238835"/>
                </a:lnTo>
                <a:lnTo>
                  <a:pt x="298513" y="197620"/>
                </a:lnTo>
                <a:lnTo>
                  <a:pt x="306324" y="150114"/>
                </a:lnTo>
                <a:lnTo>
                  <a:pt x="298513" y="102607"/>
                </a:lnTo>
                <a:lnTo>
                  <a:pt x="276766" y="61392"/>
                </a:lnTo>
                <a:lnTo>
                  <a:pt x="243608" y="28919"/>
                </a:lnTo>
                <a:lnTo>
                  <a:pt x="201565" y="7638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8204587" y="365404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275967" y="3276600"/>
            <a:ext cx="365125" cy="379730"/>
          </a:xfrm>
          <a:custGeom>
            <a:avLst/>
            <a:gdLst/>
            <a:ahLst/>
            <a:cxnLst/>
            <a:rect l="l" t="t" r="r" b="b"/>
            <a:pathLst>
              <a:path w="365125" h="379729">
                <a:moveTo>
                  <a:pt x="364998" y="0"/>
                </a:moveTo>
                <a:lnTo>
                  <a:pt x="0" y="37947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58122" y="3276600"/>
            <a:ext cx="335915" cy="365125"/>
          </a:xfrm>
          <a:custGeom>
            <a:avLst/>
            <a:gdLst/>
            <a:ahLst/>
            <a:cxnLst/>
            <a:rect l="l" t="t" r="r" b="b"/>
            <a:pathLst>
              <a:path w="335915" h="365125">
                <a:moveTo>
                  <a:pt x="0" y="0"/>
                </a:moveTo>
                <a:lnTo>
                  <a:pt x="335292" y="36499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058541" y="3657600"/>
            <a:ext cx="306705" cy="299720"/>
          </a:xfrm>
          <a:custGeom>
            <a:avLst/>
            <a:gdLst/>
            <a:ahLst/>
            <a:cxnLst/>
            <a:rect l="l" t="t" r="r" b="b"/>
            <a:pathLst>
              <a:path w="306704" h="299720">
                <a:moveTo>
                  <a:pt x="153162" y="0"/>
                </a:moveTo>
                <a:lnTo>
                  <a:pt x="104753" y="7638"/>
                </a:lnTo>
                <a:lnTo>
                  <a:pt x="62709" y="28919"/>
                </a:lnTo>
                <a:lnTo>
                  <a:pt x="29553" y="61392"/>
                </a:lnTo>
                <a:lnTo>
                  <a:pt x="7808" y="102607"/>
                </a:lnTo>
                <a:lnTo>
                  <a:pt x="0" y="150113"/>
                </a:lnTo>
                <a:lnTo>
                  <a:pt x="7808" y="197248"/>
                </a:lnTo>
                <a:lnTo>
                  <a:pt x="29553" y="238237"/>
                </a:lnTo>
                <a:lnTo>
                  <a:pt x="62709" y="270595"/>
                </a:lnTo>
                <a:lnTo>
                  <a:pt x="104753" y="291833"/>
                </a:lnTo>
                <a:lnTo>
                  <a:pt x="153162" y="299465"/>
                </a:lnTo>
                <a:lnTo>
                  <a:pt x="201565" y="291833"/>
                </a:lnTo>
                <a:lnTo>
                  <a:pt x="243608" y="270595"/>
                </a:lnTo>
                <a:lnTo>
                  <a:pt x="276766" y="238237"/>
                </a:lnTo>
                <a:lnTo>
                  <a:pt x="298513" y="197248"/>
                </a:lnTo>
                <a:lnTo>
                  <a:pt x="306324" y="150113"/>
                </a:lnTo>
                <a:lnTo>
                  <a:pt x="298513" y="102607"/>
                </a:lnTo>
                <a:lnTo>
                  <a:pt x="276766" y="61392"/>
                </a:lnTo>
                <a:lnTo>
                  <a:pt x="243608" y="28919"/>
                </a:lnTo>
                <a:lnTo>
                  <a:pt x="201565" y="7638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141085" y="364337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772541" y="4347971"/>
            <a:ext cx="306705" cy="300355"/>
          </a:xfrm>
          <a:custGeom>
            <a:avLst/>
            <a:gdLst/>
            <a:ahLst/>
            <a:cxnLst/>
            <a:rect l="l" t="t" r="r" b="b"/>
            <a:pathLst>
              <a:path w="306704" h="300354">
                <a:moveTo>
                  <a:pt x="153162" y="0"/>
                </a:moveTo>
                <a:lnTo>
                  <a:pt x="104753" y="7638"/>
                </a:lnTo>
                <a:lnTo>
                  <a:pt x="62709" y="28919"/>
                </a:lnTo>
                <a:lnTo>
                  <a:pt x="29553" y="61392"/>
                </a:lnTo>
                <a:lnTo>
                  <a:pt x="7808" y="102607"/>
                </a:lnTo>
                <a:lnTo>
                  <a:pt x="0" y="150113"/>
                </a:lnTo>
                <a:lnTo>
                  <a:pt x="7808" y="197327"/>
                </a:lnTo>
                <a:lnTo>
                  <a:pt x="29553" y="238505"/>
                </a:lnTo>
                <a:lnTo>
                  <a:pt x="62709" y="271089"/>
                </a:lnTo>
                <a:lnTo>
                  <a:pt x="104753" y="292516"/>
                </a:lnTo>
                <a:lnTo>
                  <a:pt x="153162" y="300227"/>
                </a:lnTo>
                <a:lnTo>
                  <a:pt x="201565" y="292516"/>
                </a:lnTo>
                <a:lnTo>
                  <a:pt x="243608" y="271089"/>
                </a:lnTo>
                <a:lnTo>
                  <a:pt x="276766" y="238505"/>
                </a:lnTo>
                <a:lnTo>
                  <a:pt x="298513" y="197327"/>
                </a:lnTo>
                <a:lnTo>
                  <a:pt x="306324" y="150113"/>
                </a:lnTo>
                <a:lnTo>
                  <a:pt x="298513" y="102607"/>
                </a:lnTo>
                <a:lnTo>
                  <a:pt x="276766" y="61392"/>
                </a:lnTo>
                <a:lnTo>
                  <a:pt x="243608" y="28919"/>
                </a:lnTo>
                <a:lnTo>
                  <a:pt x="201565" y="7638"/>
                </a:lnTo>
                <a:lnTo>
                  <a:pt x="15316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26465" y="3934967"/>
            <a:ext cx="177800" cy="400050"/>
          </a:xfrm>
          <a:custGeom>
            <a:avLst/>
            <a:gdLst/>
            <a:ahLst/>
            <a:cxnLst/>
            <a:rect l="l" t="t" r="r" b="b"/>
            <a:pathLst>
              <a:path w="177800" h="400050">
                <a:moveTo>
                  <a:pt x="177533" y="0"/>
                </a:moveTo>
                <a:lnTo>
                  <a:pt x="0" y="40005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908181" y="4956302"/>
            <a:ext cx="269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full binary </a:t>
            </a:r>
            <a:r>
              <a:rPr sz="1800" spc="-5" dirty="0">
                <a:latin typeface="Calibri"/>
                <a:cs typeface="Calibri"/>
              </a:rPr>
              <a:t>tree of </a:t>
            </a:r>
            <a:r>
              <a:rPr sz="1800" dirty="0">
                <a:latin typeface="Calibri"/>
                <a:cs typeface="Calibri"/>
              </a:rPr>
              <a:t>height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67" name="object 67"/>
          <p:cNvSpPr txBox="1"/>
          <p:nvPr/>
        </p:nvSpPr>
        <p:spPr>
          <a:xfrm>
            <a:off x="5901061" y="4335271"/>
            <a:ext cx="3608070" cy="119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9595" algn="l"/>
                <a:tab pos="909319" algn="l"/>
              </a:tabLst>
            </a:pPr>
            <a:r>
              <a:rPr sz="1800" dirty="0">
                <a:latin typeface="Calibri"/>
                <a:cs typeface="Calibri"/>
              </a:rPr>
              <a:t>8	9	</a:t>
            </a: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9144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 complete binary </a:t>
            </a:r>
            <a:r>
              <a:rPr sz="1800" spc="-5" dirty="0">
                <a:latin typeface="Calibri"/>
                <a:cs typeface="Calibri"/>
              </a:rPr>
              <a:t>tree with 10 </a:t>
            </a:r>
            <a:r>
              <a:rPr sz="1800" dirty="0">
                <a:latin typeface="Calibri"/>
                <a:cs typeface="Calibri"/>
              </a:rPr>
              <a:t>nodes  and </a:t>
            </a:r>
            <a:r>
              <a:rPr sz="1800" spc="-5" dirty="0">
                <a:latin typeface="Calibri"/>
                <a:cs typeface="Calibri"/>
              </a:rPr>
              <a:t>height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933704"/>
            <a:ext cx="34982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Attributes of a</a:t>
            </a:r>
            <a:r>
              <a:rPr spc="-30" dirty="0"/>
              <a:t> </a:t>
            </a:r>
            <a:r>
              <a:rPr spc="-10" dirty="0"/>
              <a:t>Heap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509979"/>
            <a:ext cx="7627620" cy="19983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dirty="0">
                <a:latin typeface="Calibri"/>
                <a:cs typeface="Calibri"/>
              </a:rPr>
              <a:t>array A </a:t>
            </a:r>
            <a:r>
              <a:rPr sz="2400" spc="-5" dirty="0">
                <a:latin typeface="Calibri"/>
                <a:cs typeface="Calibri"/>
              </a:rPr>
              <a:t>that presents </a:t>
            </a:r>
            <a:r>
              <a:rPr sz="2400" dirty="0">
                <a:latin typeface="Calibri"/>
                <a:cs typeface="Calibri"/>
              </a:rPr>
              <a:t>a heap </a:t>
            </a:r>
            <a:r>
              <a:rPr sz="2400" spc="-5" dirty="0">
                <a:latin typeface="Calibri"/>
                <a:cs typeface="Calibri"/>
              </a:rPr>
              <a:t>with two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attributes:</a:t>
            </a:r>
            <a:endParaRPr sz="24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20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length[A]: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the number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of elements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in the</a:t>
            </a:r>
            <a:r>
              <a:rPr sz="2200" spc="-10" dirty="0">
                <a:solidFill>
                  <a:srgbClr val="696464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array.</a:t>
            </a:r>
            <a:endParaRPr sz="2200">
              <a:latin typeface="Calibri"/>
              <a:cs typeface="Calibri"/>
            </a:endParaRPr>
          </a:p>
          <a:p>
            <a:pPr marL="560070" marR="5080" indent="-273685">
              <a:lnSpc>
                <a:spcPct val="100000"/>
              </a:lnSpc>
              <a:spcBef>
                <a:spcPts val="490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heap‐size[A]: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number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of elements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in the heap stored with  array A.</a:t>
            </a:r>
            <a:endParaRPr sz="22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25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length[A] </a:t>
            </a:r>
            <a:r>
              <a:rPr sz="2200" b="1" dirty="0">
                <a:solidFill>
                  <a:srgbClr val="9B2D1F"/>
                </a:solidFill>
                <a:latin typeface="Symbol"/>
                <a:cs typeface="Symbol"/>
              </a:rPr>
              <a:t></a:t>
            </a:r>
            <a:r>
              <a:rPr sz="2200" b="1" spc="-5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heap‐size[A]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8003" y="5813552"/>
            <a:ext cx="2519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alibri"/>
                <a:cs typeface="Calibri"/>
              </a:rPr>
              <a:t>length[A]=</a:t>
            </a:r>
            <a:r>
              <a:rPr sz="1800" spc="-24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heapsize[A]=</a:t>
            </a:r>
            <a:r>
              <a:rPr sz="1800" spc="-2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7533" y="4598670"/>
            <a:ext cx="516890" cy="98425"/>
          </a:xfrm>
          <a:custGeom>
            <a:avLst/>
            <a:gdLst/>
            <a:ahLst/>
            <a:cxnLst/>
            <a:rect l="l" t="t" r="r" b="b"/>
            <a:pathLst>
              <a:path w="516889" h="98425">
                <a:moveTo>
                  <a:pt x="516636" y="0"/>
                </a:moveTo>
                <a:lnTo>
                  <a:pt x="0" y="98297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6391" y="4598670"/>
            <a:ext cx="517525" cy="98425"/>
          </a:xfrm>
          <a:custGeom>
            <a:avLst/>
            <a:gdLst/>
            <a:ahLst/>
            <a:cxnLst/>
            <a:rect l="l" t="t" r="r" b="b"/>
            <a:pathLst>
              <a:path w="517525" h="98425">
                <a:moveTo>
                  <a:pt x="0" y="0"/>
                </a:moveTo>
                <a:lnTo>
                  <a:pt x="517398" y="98297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2337" y="5027676"/>
            <a:ext cx="302260" cy="312420"/>
          </a:xfrm>
          <a:custGeom>
            <a:avLst/>
            <a:gdLst/>
            <a:ahLst/>
            <a:cxnLst/>
            <a:rect l="l" t="t" r="r" b="b"/>
            <a:pathLst>
              <a:path w="302260" h="312420">
                <a:moveTo>
                  <a:pt x="301751" y="0"/>
                </a:moveTo>
                <a:lnTo>
                  <a:pt x="0" y="31242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3263" y="5027676"/>
            <a:ext cx="303530" cy="312420"/>
          </a:xfrm>
          <a:custGeom>
            <a:avLst/>
            <a:gdLst/>
            <a:ahLst/>
            <a:cxnLst/>
            <a:rect l="l" t="t" r="r" b="b"/>
            <a:pathLst>
              <a:path w="303530" h="312420">
                <a:moveTo>
                  <a:pt x="0" y="0"/>
                </a:moveTo>
                <a:lnTo>
                  <a:pt x="303275" y="31242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0587" y="5027676"/>
            <a:ext cx="346075" cy="333375"/>
          </a:xfrm>
          <a:custGeom>
            <a:avLst/>
            <a:gdLst/>
            <a:ahLst/>
            <a:cxnLst/>
            <a:rect l="l" t="t" r="r" b="b"/>
            <a:pathLst>
              <a:path w="346075" h="333375">
                <a:moveTo>
                  <a:pt x="345948" y="0"/>
                </a:moveTo>
                <a:lnTo>
                  <a:pt x="0" y="332994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9519" y="5027676"/>
            <a:ext cx="336550" cy="333375"/>
          </a:xfrm>
          <a:custGeom>
            <a:avLst/>
            <a:gdLst/>
            <a:ahLst/>
            <a:cxnLst/>
            <a:rect l="l" t="t" r="r" b="b"/>
            <a:pathLst>
              <a:path w="336550" h="333375">
                <a:moveTo>
                  <a:pt x="0" y="0"/>
                </a:moveTo>
                <a:lnTo>
                  <a:pt x="336041" y="332994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1591" y="4280915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308" y="0"/>
                </a:moveTo>
                <a:lnTo>
                  <a:pt x="130968" y="6385"/>
                </a:lnTo>
                <a:lnTo>
                  <a:pt x="88392" y="24412"/>
                </a:lnTo>
                <a:lnTo>
                  <a:pt x="52292" y="52387"/>
                </a:lnTo>
                <a:lnTo>
                  <a:pt x="24384" y="88617"/>
                </a:lnTo>
                <a:lnTo>
                  <a:pt x="6381" y="131409"/>
                </a:lnTo>
                <a:lnTo>
                  <a:pt x="0" y="179070"/>
                </a:lnTo>
                <a:lnTo>
                  <a:pt x="6381" y="226409"/>
                </a:lnTo>
                <a:lnTo>
                  <a:pt x="24383" y="268986"/>
                </a:lnTo>
                <a:lnTo>
                  <a:pt x="52292" y="305085"/>
                </a:lnTo>
                <a:lnTo>
                  <a:pt x="88391" y="332994"/>
                </a:lnTo>
                <a:lnTo>
                  <a:pt x="130968" y="350996"/>
                </a:lnTo>
                <a:lnTo>
                  <a:pt x="178308" y="357378"/>
                </a:lnTo>
                <a:lnTo>
                  <a:pt x="225968" y="350996"/>
                </a:lnTo>
                <a:lnTo>
                  <a:pt x="268760" y="332994"/>
                </a:lnTo>
                <a:lnTo>
                  <a:pt x="304990" y="305085"/>
                </a:lnTo>
                <a:lnTo>
                  <a:pt x="332965" y="268986"/>
                </a:lnTo>
                <a:lnTo>
                  <a:pt x="350992" y="226409"/>
                </a:lnTo>
                <a:lnTo>
                  <a:pt x="357377" y="179070"/>
                </a:lnTo>
                <a:lnTo>
                  <a:pt x="350992" y="131409"/>
                </a:lnTo>
                <a:lnTo>
                  <a:pt x="332965" y="88617"/>
                </a:lnTo>
                <a:lnTo>
                  <a:pt x="304990" y="52387"/>
                </a:lnTo>
                <a:lnTo>
                  <a:pt x="268760" y="24412"/>
                </a:lnTo>
                <a:lnTo>
                  <a:pt x="225968" y="6385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21463" y="4303267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38463" y="4709921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8307" y="0"/>
                </a:moveTo>
                <a:lnTo>
                  <a:pt x="130968" y="6381"/>
                </a:lnTo>
                <a:lnTo>
                  <a:pt x="88392" y="24384"/>
                </a:lnTo>
                <a:lnTo>
                  <a:pt x="52292" y="52292"/>
                </a:lnTo>
                <a:lnTo>
                  <a:pt x="24384" y="88391"/>
                </a:lnTo>
                <a:lnTo>
                  <a:pt x="6381" y="130968"/>
                </a:lnTo>
                <a:lnTo>
                  <a:pt x="0" y="178307"/>
                </a:lnTo>
                <a:lnTo>
                  <a:pt x="6381" y="225968"/>
                </a:lnTo>
                <a:lnTo>
                  <a:pt x="24383" y="268760"/>
                </a:lnTo>
                <a:lnTo>
                  <a:pt x="52292" y="304990"/>
                </a:lnTo>
                <a:lnTo>
                  <a:pt x="88391" y="332965"/>
                </a:lnTo>
                <a:lnTo>
                  <a:pt x="130968" y="350992"/>
                </a:lnTo>
                <a:lnTo>
                  <a:pt x="178307" y="357377"/>
                </a:lnTo>
                <a:lnTo>
                  <a:pt x="225968" y="350992"/>
                </a:lnTo>
                <a:lnTo>
                  <a:pt x="268760" y="332965"/>
                </a:lnTo>
                <a:lnTo>
                  <a:pt x="304990" y="304990"/>
                </a:lnTo>
                <a:lnTo>
                  <a:pt x="332965" y="268760"/>
                </a:lnTo>
                <a:lnTo>
                  <a:pt x="350992" y="225968"/>
                </a:lnTo>
                <a:lnTo>
                  <a:pt x="357377" y="178307"/>
                </a:lnTo>
                <a:lnTo>
                  <a:pt x="350992" y="130968"/>
                </a:lnTo>
                <a:lnTo>
                  <a:pt x="332965" y="88392"/>
                </a:lnTo>
                <a:lnTo>
                  <a:pt x="304990" y="52292"/>
                </a:lnTo>
                <a:lnTo>
                  <a:pt x="268760" y="24384"/>
                </a:lnTo>
                <a:lnTo>
                  <a:pt x="225968" y="6381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4719" y="4709921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70" h="357504">
                <a:moveTo>
                  <a:pt x="178308" y="0"/>
                </a:moveTo>
                <a:lnTo>
                  <a:pt x="130704" y="6381"/>
                </a:lnTo>
                <a:lnTo>
                  <a:pt x="88053" y="24384"/>
                </a:lnTo>
                <a:lnTo>
                  <a:pt x="52006" y="52292"/>
                </a:lnTo>
                <a:lnTo>
                  <a:pt x="24214" y="88391"/>
                </a:lnTo>
                <a:lnTo>
                  <a:pt x="6328" y="130968"/>
                </a:lnTo>
                <a:lnTo>
                  <a:pt x="0" y="178307"/>
                </a:lnTo>
                <a:lnTo>
                  <a:pt x="6328" y="225968"/>
                </a:lnTo>
                <a:lnTo>
                  <a:pt x="24214" y="268760"/>
                </a:lnTo>
                <a:lnTo>
                  <a:pt x="52006" y="304990"/>
                </a:lnTo>
                <a:lnTo>
                  <a:pt x="88053" y="332965"/>
                </a:lnTo>
                <a:lnTo>
                  <a:pt x="130704" y="350992"/>
                </a:lnTo>
                <a:lnTo>
                  <a:pt x="178308" y="357377"/>
                </a:lnTo>
                <a:lnTo>
                  <a:pt x="225647" y="350992"/>
                </a:lnTo>
                <a:lnTo>
                  <a:pt x="268223" y="332965"/>
                </a:lnTo>
                <a:lnTo>
                  <a:pt x="304323" y="304990"/>
                </a:lnTo>
                <a:lnTo>
                  <a:pt x="332231" y="268760"/>
                </a:lnTo>
                <a:lnTo>
                  <a:pt x="350234" y="225968"/>
                </a:lnTo>
                <a:lnTo>
                  <a:pt x="356615" y="178307"/>
                </a:lnTo>
                <a:lnTo>
                  <a:pt x="350234" y="130968"/>
                </a:lnTo>
                <a:lnTo>
                  <a:pt x="332231" y="88392"/>
                </a:lnTo>
                <a:lnTo>
                  <a:pt x="304323" y="52292"/>
                </a:lnTo>
                <a:lnTo>
                  <a:pt x="268224" y="24384"/>
                </a:lnTo>
                <a:lnTo>
                  <a:pt x="225647" y="6381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10219" y="5353050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69" h="356870">
                <a:moveTo>
                  <a:pt x="178307" y="0"/>
                </a:moveTo>
                <a:lnTo>
                  <a:pt x="130704" y="6381"/>
                </a:lnTo>
                <a:lnTo>
                  <a:pt x="88053" y="24384"/>
                </a:lnTo>
                <a:lnTo>
                  <a:pt x="52006" y="52292"/>
                </a:lnTo>
                <a:lnTo>
                  <a:pt x="24214" y="88392"/>
                </a:lnTo>
                <a:lnTo>
                  <a:pt x="6328" y="130968"/>
                </a:lnTo>
                <a:lnTo>
                  <a:pt x="0" y="178308"/>
                </a:lnTo>
                <a:lnTo>
                  <a:pt x="6328" y="225647"/>
                </a:lnTo>
                <a:lnTo>
                  <a:pt x="24214" y="268223"/>
                </a:lnTo>
                <a:lnTo>
                  <a:pt x="52006" y="304323"/>
                </a:lnTo>
                <a:lnTo>
                  <a:pt x="88053" y="332231"/>
                </a:lnTo>
                <a:lnTo>
                  <a:pt x="130704" y="350234"/>
                </a:lnTo>
                <a:lnTo>
                  <a:pt x="178307" y="356615"/>
                </a:lnTo>
                <a:lnTo>
                  <a:pt x="225647" y="350234"/>
                </a:lnTo>
                <a:lnTo>
                  <a:pt x="268223" y="332231"/>
                </a:lnTo>
                <a:lnTo>
                  <a:pt x="304323" y="304323"/>
                </a:lnTo>
                <a:lnTo>
                  <a:pt x="332231" y="268224"/>
                </a:lnTo>
                <a:lnTo>
                  <a:pt x="350234" y="225647"/>
                </a:lnTo>
                <a:lnTo>
                  <a:pt x="356616" y="178308"/>
                </a:lnTo>
                <a:lnTo>
                  <a:pt x="350234" y="130968"/>
                </a:lnTo>
                <a:lnTo>
                  <a:pt x="332232" y="88391"/>
                </a:lnTo>
                <a:lnTo>
                  <a:pt x="304323" y="52292"/>
                </a:lnTo>
                <a:lnTo>
                  <a:pt x="268224" y="24383"/>
                </a:lnTo>
                <a:lnTo>
                  <a:pt x="225647" y="6381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7469" y="5353050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69" h="356870">
                <a:moveTo>
                  <a:pt x="178307" y="0"/>
                </a:moveTo>
                <a:lnTo>
                  <a:pt x="130704" y="6381"/>
                </a:lnTo>
                <a:lnTo>
                  <a:pt x="88053" y="24384"/>
                </a:lnTo>
                <a:lnTo>
                  <a:pt x="52006" y="52292"/>
                </a:lnTo>
                <a:lnTo>
                  <a:pt x="24214" y="88392"/>
                </a:lnTo>
                <a:lnTo>
                  <a:pt x="6328" y="130968"/>
                </a:lnTo>
                <a:lnTo>
                  <a:pt x="0" y="178308"/>
                </a:lnTo>
                <a:lnTo>
                  <a:pt x="6328" y="225647"/>
                </a:lnTo>
                <a:lnTo>
                  <a:pt x="24214" y="268223"/>
                </a:lnTo>
                <a:lnTo>
                  <a:pt x="52006" y="304323"/>
                </a:lnTo>
                <a:lnTo>
                  <a:pt x="88053" y="332231"/>
                </a:lnTo>
                <a:lnTo>
                  <a:pt x="130704" y="350234"/>
                </a:lnTo>
                <a:lnTo>
                  <a:pt x="178307" y="356615"/>
                </a:lnTo>
                <a:lnTo>
                  <a:pt x="225647" y="350234"/>
                </a:lnTo>
                <a:lnTo>
                  <a:pt x="268223" y="332231"/>
                </a:lnTo>
                <a:lnTo>
                  <a:pt x="304323" y="304323"/>
                </a:lnTo>
                <a:lnTo>
                  <a:pt x="332231" y="268224"/>
                </a:lnTo>
                <a:lnTo>
                  <a:pt x="350234" y="225647"/>
                </a:lnTo>
                <a:lnTo>
                  <a:pt x="356616" y="178308"/>
                </a:lnTo>
                <a:lnTo>
                  <a:pt x="350234" y="130968"/>
                </a:lnTo>
                <a:lnTo>
                  <a:pt x="332232" y="88391"/>
                </a:lnTo>
                <a:lnTo>
                  <a:pt x="304323" y="52292"/>
                </a:lnTo>
                <a:lnTo>
                  <a:pt x="268224" y="24383"/>
                </a:lnTo>
                <a:lnTo>
                  <a:pt x="225647" y="6381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95713" y="5353050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4" h="356870">
                <a:moveTo>
                  <a:pt x="178307" y="0"/>
                </a:moveTo>
                <a:lnTo>
                  <a:pt x="130968" y="6381"/>
                </a:lnTo>
                <a:lnTo>
                  <a:pt x="88391" y="24384"/>
                </a:lnTo>
                <a:lnTo>
                  <a:pt x="52292" y="52292"/>
                </a:lnTo>
                <a:lnTo>
                  <a:pt x="24383" y="88392"/>
                </a:lnTo>
                <a:lnTo>
                  <a:pt x="6381" y="130968"/>
                </a:lnTo>
                <a:lnTo>
                  <a:pt x="0" y="178308"/>
                </a:lnTo>
                <a:lnTo>
                  <a:pt x="6381" y="225647"/>
                </a:lnTo>
                <a:lnTo>
                  <a:pt x="24383" y="268223"/>
                </a:lnTo>
                <a:lnTo>
                  <a:pt x="52292" y="304323"/>
                </a:lnTo>
                <a:lnTo>
                  <a:pt x="88391" y="332231"/>
                </a:lnTo>
                <a:lnTo>
                  <a:pt x="130968" y="350234"/>
                </a:lnTo>
                <a:lnTo>
                  <a:pt x="178307" y="356615"/>
                </a:lnTo>
                <a:lnTo>
                  <a:pt x="225968" y="350234"/>
                </a:lnTo>
                <a:lnTo>
                  <a:pt x="268760" y="332231"/>
                </a:lnTo>
                <a:lnTo>
                  <a:pt x="304990" y="304323"/>
                </a:lnTo>
                <a:lnTo>
                  <a:pt x="332965" y="268224"/>
                </a:lnTo>
                <a:lnTo>
                  <a:pt x="350992" y="225647"/>
                </a:lnTo>
                <a:lnTo>
                  <a:pt x="357377" y="178308"/>
                </a:lnTo>
                <a:lnTo>
                  <a:pt x="350992" y="130968"/>
                </a:lnTo>
                <a:lnTo>
                  <a:pt x="332965" y="88391"/>
                </a:lnTo>
                <a:lnTo>
                  <a:pt x="304990" y="52292"/>
                </a:lnTo>
                <a:lnTo>
                  <a:pt x="268760" y="24383"/>
                </a:lnTo>
                <a:lnTo>
                  <a:pt x="225968" y="6381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52963" y="5353050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4" h="356870">
                <a:moveTo>
                  <a:pt x="178308" y="0"/>
                </a:moveTo>
                <a:lnTo>
                  <a:pt x="130968" y="6381"/>
                </a:lnTo>
                <a:lnTo>
                  <a:pt x="88391" y="24384"/>
                </a:lnTo>
                <a:lnTo>
                  <a:pt x="52292" y="52292"/>
                </a:lnTo>
                <a:lnTo>
                  <a:pt x="24383" y="88392"/>
                </a:lnTo>
                <a:lnTo>
                  <a:pt x="6381" y="130968"/>
                </a:lnTo>
                <a:lnTo>
                  <a:pt x="0" y="178308"/>
                </a:lnTo>
                <a:lnTo>
                  <a:pt x="6381" y="225647"/>
                </a:lnTo>
                <a:lnTo>
                  <a:pt x="24384" y="268223"/>
                </a:lnTo>
                <a:lnTo>
                  <a:pt x="52292" y="304323"/>
                </a:lnTo>
                <a:lnTo>
                  <a:pt x="88392" y="332231"/>
                </a:lnTo>
                <a:lnTo>
                  <a:pt x="130968" y="350234"/>
                </a:lnTo>
                <a:lnTo>
                  <a:pt x="178308" y="356615"/>
                </a:lnTo>
                <a:lnTo>
                  <a:pt x="225968" y="350234"/>
                </a:lnTo>
                <a:lnTo>
                  <a:pt x="268760" y="332231"/>
                </a:lnTo>
                <a:lnTo>
                  <a:pt x="304990" y="304323"/>
                </a:lnTo>
                <a:lnTo>
                  <a:pt x="332965" y="268224"/>
                </a:lnTo>
                <a:lnTo>
                  <a:pt x="350992" y="225647"/>
                </a:lnTo>
                <a:lnTo>
                  <a:pt x="357378" y="178308"/>
                </a:lnTo>
                <a:lnTo>
                  <a:pt x="350992" y="130968"/>
                </a:lnTo>
                <a:lnTo>
                  <a:pt x="332965" y="88391"/>
                </a:lnTo>
                <a:lnTo>
                  <a:pt x="304990" y="52292"/>
                </a:lnTo>
                <a:lnTo>
                  <a:pt x="268760" y="24383"/>
                </a:lnTo>
                <a:lnTo>
                  <a:pt x="225968" y="6381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5419" y="6009894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69" h="357504">
                <a:moveTo>
                  <a:pt x="178307" y="0"/>
                </a:moveTo>
                <a:lnTo>
                  <a:pt x="130704" y="6385"/>
                </a:lnTo>
                <a:lnTo>
                  <a:pt x="88053" y="24412"/>
                </a:lnTo>
                <a:lnTo>
                  <a:pt x="52006" y="52387"/>
                </a:lnTo>
                <a:lnTo>
                  <a:pt x="24214" y="88617"/>
                </a:lnTo>
                <a:lnTo>
                  <a:pt x="6328" y="131409"/>
                </a:lnTo>
                <a:lnTo>
                  <a:pt x="0" y="179069"/>
                </a:lnTo>
                <a:lnTo>
                  <a:pt x="6328" y="226409"/>
                </a:lnTo>
                <a:lnTo>
                  <a:pt x="24214" y="268986"/>
                </a:lnTo>
                <a:lnTo>
                  <a:pt x="52006" y="305085"/>
                </a:lnTo>
                <a:lnTo>
                  <a:pt x="88053" y="332994"/>
                </a:lnTo>
                <a:lnTo>
                  <a:pt x="130704" y="350996"/>
                </a:lnTo>
                <a:lnTo>
                  <a:pt x="178307" y="357377"/>
                </a:lnTo>
                <a:lnTo>
                  <a:pt x="225647" y="350996"/>
                </a:lnTo>
                <a:lnTo>
                  <a:pt x="268223" y="332993"/>
                </a:lnTo>
                <a:lnTo>
                  <a:pt x="304323" y="305085"/>
                </a:lnTo>
                <a:lnTo>
                  <a:pt x="332231" y="268985"/>
                </a:lnTo>
                <a:lnTo>
                  <a:pt x="350234" y="226409"/>
                </a:lnTo>
                <a:lnTo>
                  <a:pt x="356616" y="179069"/>
                </a:lnTo>
                <a:lnTo>
                  <a:pt x="350234" y="131409"/>
                </a:lnTo>
                <a:lnTo>
                  <a:pt x="332232" y="88617"/>
                </a:lnTo>
                <a:lnTo>
                  <a:pt x="304323" y="52387"/>
                </a:lnTo>
                <a:lnTo>
                  <a:pt x="268224" y="24412"/>
                </a:lnTo>
                <a:lnTo>
                  <a:pt x="225647" y="6385"/>
                </a:lnTo>
                <a:lnTo>
                  <a:pt x="178307" y="0"/>
                </a:lnTo>
                <a:close/>
              </a:path>
            </a:pathLst>
          </a:custGeom>
          <a:ln w="25399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06815" y="6011417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8308" y="0"/>
                </a:moveTo>
                <a:lnTo>
                  <a:pt x="130968" y="6385"/>
                </a:lnTo>
                <a:lnTo>
                  <a:pt x="88392" y="24412"/>
                </a:lnTo>
                <a:lnTo>
                  <a:pt x="52292" y="52387"/>
                </a:lnTo>
                <a:lnTo>
                  <a:pt x="24384" y="88617"/>
                </a:lnTo>
                <a:lnTo>
                  <a:pt x="6381" y="131409"/>
                </a:lnTo>
                <a:lnTo>
                  <a:pt x="0" y="179070"/>
                </a:lnTo>
                <a:lnTo>
                  <a:pt x="6381" y="226409"/>
                </a:lnTo>
                <a:lnTo>
                  <a:pt x="24383" y="268986"/>
                </a:lnTo>
                <a:lnTo>
                  <a:pt x="52292" y="305085"/>
                </a:lnTo>
                <a:lnTo>
                  <a:pt x="88391" y="332994"/>
                </a:lnTo>
                <a:lnTo>
                  <a:pt x="130968" y="350996"/>
                </a:lnTo>
                <a:lnTo>
                  <a:pt x="178308" y="357378"/>
                </a:lnTo>
                <a:lnTo>
                  <a:pt x="225968" y="350996"/>
                </a:lnTo>
                <a:lnTo>
                  <a:pt x="268760" y="332994"/>
                </a:lnTo>
                <a:lnTo>
                  <a:pt x="304990" y="305085"/>
                </a:lnTo>
                <a:lnTo>
                  <a:pt x="332965" y="268986"/>
                </a:lnTo>
                <a:lnTo>
                  <a:pt x="350992" y="226409"/>
                </a:lnTo>
                <a:lnTo>
                  <a:pt x="357378" y="179070"/>
                </a:lnTo>
                <a:lnTo>
                  <a:pt x="350992" y="131409"/>
                </a:lnTo>
                <a:lnTo>
                  <a:pt x="332965" y="88617"/>
                </a:lnTo>
                <a:lnTo>
                  <a:pt x="304990" y="52387"/>
                </a:lnTo>
                <a:lnTo>
                  <a:pt x="268760" y="24412"/>
                </a:lnTo>
                <a:lnTo>
                  <a:pt x="225968" y="6385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12783" y="6009894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9069" y="0"/>
                </a:moveTo>
                <a:lnTo>
                  <a:pt x="131409" y="6385"/>
                </a:lnTo>
                <a:lnTo>
                  <a:pt x="88617" y="24412"/>
                </a:lnTo>
                <a:lnTo>
                  <a:pt x="52387" y="52387"/>
                </a:lnTo>
                <a:lnTo>
                  <a:pt x="24412" y="88617"/>
                </a:lnTo>
                <a:lnTo>
                  <a:pt x="6385" y="131409"/>
                </a:lnTo>
                <a:lnTo>
                  <a:pt x="0" y="179069"/>
                </a:lnTo>
                <a:lnTo>
                  <a:pt x="6385" y="226409"/>
                </a:lnTo>
                <a:lnTo>
                  <a:pt x="24412" y="268986"/>
                </a:lnTo>
                <a:lnTo>
                  <a:pt x="52387" y="305085"/>
                </a:lnTo>
                <a:lnTo>
                  <a:pt x="88617" y="332994"/>
                </a:lnTo>
                <a:lnTo>
                  <a:pt x="131409" y="350996"/>
                </a:lnTo>
                <a:lnTo>
                  <a:pt x="179069" y="357377"/>
                </a:lnTo>
                <a:lnTo>
                  <a:pt x="226409" y="350996"/>
                </a:lnTo>
                <a:lnTo>
                  <a:pt x="268985" y="332993"/>
                </a:lnTo>
                <a:lnTo>
                  <a:pt x="305085" y="305085"/>
                </a:lnTo>
                <a:lnTo>
                  <a:pt x="332993" y="268985"/>
                </a:lnTo>
                <a:lnTo>
                  <a:pt x="350996" y="226409"/>
                </a:lnTo>
                <a:lnTo>
                  <a:pt x="357378" y="179069"/>
                </a:lnTo>
                <a:lnTo>
                  <a:pt x="350996" y="131409"/>
                </a:lnTo>
                <a:lnTo>
                  <a:pt x="332994" y="88617"/>
                </a:lnTo>
                <a:lnTo>
                  <a:pt x="305085" y="52387"/>
                </a:lnTo>
                <a:lnTo>
                  <a:pt x="268986" y="24412"/>
                </a:lnTo>
                <a:lnTo>
                  <a:pt x="226409" y="6385"/>
                </a:lnTo>
                <a:lnTo>
                  <a:pt x="179069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46389" y="5697473"/>
            <a:ext cx="215900" cy="312420"/>
          </a:xfrm>
          <a:custGeom>
            <a:avLst/>
            <a:gdLst/>
            <a:ahLst/>
            <a:cxnLst/>
            <a:rect l="l" t="t" r="r" b="b"/>
            <a:pathLst>
              <a:path w="215900" h="312420">
                <a:moveTo>
                  <a:pt x="215646" y="0"/>
                </a:moveTo>
                <a:lnTo>
                  <a:pt x="0" y="31242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63965" y="5721096"/>
            <a:ext cx="85725" cy="288925"/>
          </a:xfrm>
          <a:custGeom>
            <a:avLst/>
            <a:gdLst/>
            <a:ahLst/>
            <a:cxnLst/>
            <a:rect l="l" t="t" r="r" b="b"/>
            <a:pathLst>
              <a:path w="85725" h="288925">
                <a:moveTo>
                  <a:pt x="0" y="0"/>
                </a:moveTo>
                <a:lnTo>
                  <a:pt x="85343" y="288798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54515" y="5721096"/>
            <a:ext cx="144145" cy="288925"/>
          </a:xfrm>
          <a:custGeom>
            <a:avLst/>
            <a:gdLst/>
            <a:ahLst/>
            <a:cxnLst/>
            <a:rect l="l" t="t" r="r" b="b"/>
            <a:pathLst>
              <a:path w="144144" h="288925">
                <a:moveTo>
                  <a:pt x="144018" y="0"/>
                </a:moveTo>
                <a:lnTo>
                  <a:pt x="0" y="28879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28905" y="4016755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2389003" y="4400051"/>
            <a:ext cx="257175" cy="6248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80"/>
              </a:spcBef>
            </a:pP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5259" y="4400051"/>
            <a:ext cx="257175" cy="6248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0960" algn="ctr">
              <a:lnSpc>
                <a:spcPct val="100000"/>
              </a:lnSpc>
              <a:spcBef>
                <a:spcPts val="480"/>
              </a:spcBef>
            </a:pP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76756" y="5096570"/>
            <a:ext cx="182880" cy="5702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400" spc="-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62939" y="5096570"/>
            <a:ext cx="177800" cy="5702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95"/>
              </a:spcBef>
            </a:pPr>
            <a:r>
              <a:rPr sz="1400" spc="-5" dirty="0"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16337" y="5786889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13109" y="5766537"/>
            <a:ext cx="1149985" cy="55943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513715" algn="l"/>
                <a:tab pos="1020444" algn="l"/>
              </a:tabLst>
            </a:pPr>
            <a:r>
              <a:rPr sz="1800" dirty="0">
                <a:latin typeface="Calibri"/>
                <a:cs typeface="Calibri"/>
              </a:rPr>
              <a:t>2	4	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68385" y="5096570"/>
            <a:ext cx="576580" cy="9290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295"/>
              </a:spcBef>
              <a:tabLst>
                <a:tab pos="415925" algn="l"/>
              </a:tabLst>
            </a:pPr>
            <a:r>
              <a:rPr sz="1400" spc="-5" dirty="0">
                <a:latin typeface="Calibri"/>
                <a:cs typeface="Calibri"/>
              </a:rPr>
              <a:t>5	6</a:t>
            </a:r>
            <a:endParaRPr sz="14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254"/>
              </a:spcBef>
              <a:tabLst>
                <a:tab pos="447040" algn="l"/>
              </a:tabLst>
            </a:pPr>
            <a:r>
              <a:rPr sz="1800" dirty="0">
                <a:latin typeface="Calibri"/>
                <a:cs typeface="Calibri"/>
              </a:rPr>
              <a:t>7	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dirty="0"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835283" y="5031994"/>
          <a:ext cx="4625972" cy="468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86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4978286" y="4640071"/>
            <a:ext cx="438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923925" algn="l"/>
                <a:tab pos="1390650" algn="l"/>
                <a:tab pos="1857375" algn="l"/>
                <a:tab pos="2326005" algn="l"/>
                <a:tab pos="2793365" algn="l"/>
                <a:tab pos="3260725" algn="l"/>
                <a:tab pos="3727450" algn="l"/>
                <a:tab pos="4137025" algn="l"/>
              </a:tabLst>
            </a:pPr>
            <a:r>
              <a:rPr sz="1800" dirty="0">
                <a:latin typeface="Calibri"/>
                <a:cs typeface="Calibri"/>
              </a:rPr>
              <a:t>1	2	3	4	5	6	7	8	9	</a:t>
            </a: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135" y="903224"/>
            <a:ext cx="364617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55" dirty="0"/>
              <a:t> </a:t>
            </a:r>
            <a:r>
              <a:rPr sz="3400" spc="-5" dirty="0"/>
              <a:t>procedures</a:t>
            </a:r>
            <a:r>
              <a:rPr sz="3450" spc="-7" baseline="-21739" dirty="0"/>
              <a:t>1/2</a:t>
            </a:r>
            <a:endParaRPr sz="3450" baseline="-21739"/>
          </a:p>
        </p:txBody>
      </p:sp>
      <p:sp>
        <p:nvSpPr>
          <p:cNvPr id="3" name="object 3"/>
          <p:cNvSpPr/>
          <p:nvPr/>
        </p:nvSpPr>
        <p:spPr>
          <a:xfrm>
            <a:off x="5481713" y="5510021"/>
            <a:ext cx="935355" cy="266700"/>
          </a:xfrm>
          <a:custGeom>
            <a:avLst/>
            <a:gdLst/>
            <a:ahLst/>
            <a:cxnLst/>
            <a:rect l="l" t="t" r="r" b="b"/>
            <a:pathLst>
              <a:path w="935354" h="266700">
                <a:moveTo>
                  <a:pt x="0" y="0"/>
                </a:moveTo>
                <a:lnTo>
                  <a:pt x="15758" y="61060"/>
                </a:lnTo>
                <a:lnTo>
                  <a:pt x="59628" y="119207"/>
                </a:lnTo>
                <a:lnTo>
                  <a:pt x="90507" y="146278"/>
                </a:lnTo>
                <a:lnTo>
                  <a:pt x="126496" y="171528"/>
                </a:lnTo>
                <a:lnTo>
                  <a:pt x="166958" y="194592"/>
                </a:lnTo>
                <a:lnTo>
                  <a:pt x="211254" y="215108"/>
                </a:lnTo>
                <a:lnTo>
                  <a:pt x="258743" y="232710"/>
                </a:lnTo>
                <a:lnTo>
                  <a:pt x="308788" y="247034"/>
                </a:lnTo>
                <a:lnTo>
                  <a:pt x="360750" y="257716"/>
                </a:lnTo>
                <a:lnTo>
                  <a:pt x="413989" y="264393"/>
                </a:lnTo>
                <a:lnTo>
                  <a:pt x="467868" y="266699"/>
                </a:lnTo>
                <a:lnTo>
                  <a:pt x="526040" y="264014"/>
                </a:lnTo>
                <a:lnTo>
                  <a:pt x="583430" y="256264"/>
                </a:lnTo>
                <a:lnTo>
                  <a:pt x="639220" y="243911"/>
                </a:lnTo>
                <a:lnTo>
                  <a:pt x="692598" y="227414"/>
                </a:lnTo>
                <a:lnTo>
                  <a:pt x="742747" y="207234"/>
                </a:lnTo>
                <a:lnTo>
                  <a:pt x="788854" y="183832"/>
                </a:lnTo>
                <a:lnTo>
                  <a:pt x="830102" y="157667"/>
                </a:lnTo>
                <a:lnTo>
                  <a:pt x="865679" y="129201"/>
                </a:lnTo>
                <a:lnTo>
                  <a:pt x="894767" y="98893"/>
                </a:lnTo>
                <a:lnTo>
                  <a:pt x="916554" y="67204"/>
                </a:lnTo>
                <a:lnTo>
                  <a:pt x="930223" y="34594"/>
                </a:lnTo>
                <a:lnTo>
                  <a:pt x="934961" y="1523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6593" y="5506973"/>
            <a:ext cx="1870075" cy="222250"/>
          </a:xfrm>
          <a:custGeom>
            <a:avLst/>
            <a:gdLst/>
            <a:ahLst/>
            <a:cxnLst/>
            <a:rect l="l" t="t" r="r" b="b"/>
            <a:pathLst>
              <a:path w="1870075" h="222250">
                <a:moveTo>
                  <a:pt x="0" y="0"/>
                </a:moveTo>
                <a:lnTo>
                  <a:pt x="27238" y="47312"/>
                </a:lnTo>
                <a:lnTo>
                  <a:pt x="73143" y="77855"/>
                </a:lnTo>
                <a:lnTo>
                  <a:pt x="138427" y="106934"/>
                </a:lnTo>
                <a:lnTo>
                  <a:pt x="177580" y="120747"/>
                </a:lnTo>
                <a:lnTo>
                  <a:pt x="220671" y="133980"/>
                </a:lnTo>
                <a:lnTo>
                  <a:pt x="267398" y="146564"/>
                </a:lnTo>
                <a:lnTo>
                  <a:pt x="317460" y="158427"/>
                </a:lnTo>
                <a:lnTo>
                  <a:pt x="370553" y="169497"/>
                </a:lnTo>
                <a:lnTo>
                  <a:pt x="426376" y="179703"/>
                </a:lnTo>
                <a:lnTo>
                  <a:pt x="484626" y="188975"/>
                </a:lnTo>
                <a:lnTo>
                  <a:pt x="545002" y="197242"/>
                </a:lnTo>
                <a:lnTo>
                  <a:pt x="607201" y="204432"/>
                </a:lnTo>
                <a:lnTo>
                  <a:pt x="670921" y="210474"/>
                </a:lnTo>
                <a:lnTo>
                  <a:pt x="735861" y="215297"/>
                </a:lnTo>
                <a:lnTo>
                  <a:pt x="801718" y="218830"/>
                </a:lnTo>
                <a:lnTo>
                  <a:pt x="868189" y="221002"/>
                </a:lnTo>
                <a:lnTo>
                  <a:pt x="934973" y="221741"/>
                </a:lnTo>
                <a:lnTo>
                  <a:pt x="1001658" y="221007"/>
                </a:lnTo>
                <a:lnTo>
                  <a:pt x="1068048" y="218850"/>
                </a:lnTo>
                <a:lnTo>
                  <a:pt x="1133842" y="215341"/>
                </a:lnTo>
                <a:lnTo>
                  <a:pt x="1198736" y="210551"/>
                </a:lnTo>
                <a:lnTo>
                  <a:pt x="1262425" y="204551"/>
                </a:lnTo>
                <a:lnTo>
                  <a:pt x="1324607" y="197411"/>
                </a:lnTo>
                <a:lnTo>
                  <a:pt x="1384977" y="189201"/>
                </a:lnTo>
                <a:lnTo>
                  <a:pt x="1443232" y="179993"/>
                </a:lnTo>
                <a:lnTo>
                  <a:pt x="1499069" y="169857"/>
                </a:lnTo>
                <a:lnTo>
                  <a:pt x="1552184" y="158863"/>
                </a:lnTo>
                <a:lnTo>
                  <a:pt x="1602272" y="147082"/>
                </a:lnTo>
                <a:lnTo>
                  <a:pt x="1649032" y="134585"/>
                </a:lnTo>
                <a:lnTo>
                  <a:pt x="1692158" y="121442"/>
                </a:lnTo>
                <a:lnTo>
                  <a:pt x="1731348" y="107724"/>
                </a:lnTo>
                <a:lnTo>
                  <a:pt x="1796703" y="78845"/>
                </a:lnTo>
                <a:lnTo>
                  <a:pt x="1842669" y="48512"/>
                </a:lnTo>
                <a:lnTo>
                  <a:pt x="1866815" y="17291"/>
                </a:lnTo>
                <a:lnTo>
                  <a:pt x="1869947" y="1524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5643" y="5524500"/>
            <a:ext cx="2336800" cy="327025"/>
          </a:xfrm>
          <a:custGeom>
            <a:avLst/>
            <a:gdLst/>
            <a:ahLst/>
            <a:cxnLst/>
            <a:rect l="l" t="t" r="r" b="b"/>
            <a:pathLst>
              <a:path w="2336800" h="327025">
                <a:moveTo>
                  <a:pt x="0" y="0"/>
                </a:moveTo>
                <a:lnTo>
                  <a:pt x="20818" y="54158"/>
                </a:lnTo>
                <a:lnTo>
                  <a:pt x="56347" y="89626"/>
                </a:lnTo>
                <a:lnTo>
                  <a:pt x="107538" y="124116"/>
                </a:lnTo>
                <a:lnTo>
                  <a:pt x="172970" y="157225"/>
                </a:lnTo>
                <a:lnTo>
                  <a:pt x="210582" y="173138"/>
                </a:lnTo>
                <a:lnTo>
                  <a:pt x="251221" y="188554"/>
                </a:lnTo>
                <a:lnTo>
                  <a:pt x="294709" y="203425"/>
                </a:lnTo>
                <a:lnTo>
                  <a:pt x="340870" y="217700"/>
                </a:lnTo>
                <a:lnTo>
                  <a:pt x="389524" y="231330"/>
                </a:lnTo>
                <a:lnTo>
                  <a:pt x="440494" y="244263"/>
                </a:lnTo>
                <a:lnTo>
                  <a:pt x="493603" y="256450"/>
                </a:lnTo>
                <a:lnTo>
                  <a:pt x="548673" y="267840"/>
                </a:lnTo>
                <a:lnTo>
                  <a:pt x="605526" y="278383"/>
                </a:lnTo>
                <a:lnTo>
                  <a:pt x="663985" y="288030"/>
                </a:lnTo>
                <a:lnTo>
                  <a:pt x="723871" y="296730"/>
                </a:lnTo>
                <a:lnTo>
                  <a:pt x="785008" y="304433"/>
                </a:lnTo>
                <a:lnTo>
                  <a:pt x="847218" y="311088"/>
                </a:lnTo>
                <a:lnTo>
                  <a:pt x="910322" y="316646"/>
                </a:lnTo>
                <a:lnTo>
                  <a:pt x="974143" y="321055"/>
                </a:lnTo>
                <a:lnTo>
                  <a:pt x="1038504" y="324268"/>
                </a:lnTo>
                <a:lnTo>
                  <a:pt x="1103226" y="326232"/>
                </a:lnTo>
                <a:lnTo>
                  <a:pt x="1168133" y="326898"/>
                </a:lnTo>
                <a:lnTo>
                  <a:pt x="1233041" y="326235"/>
                </a:lnTo>
                <a:lnTo>
                  <a:pt x="1297764" y="324280"/>
                </a:lnTo>
                <a:lnTo>
                  <a:pt x="1362126" y="321083"/>
                </a:lnTo>
                <a:lnTo>
                  <a:pt x="1425949" y="316693"/>
                </a:lnTo>
                <a:lnTo>
                  <a:pt x="1489054" y="311161"/>
                </a:lnTo>
                <a:lnTo>
                  <a:pt x="1551264" y="304537"/>
                </a:lnTo>
                <a:lnTo>
                  <a:pt x="1612402" y="296870"/>
                </a:lnTo>
                <a:lnTo>
                  <a:pt x="1672289" y="288211"/>
                </a:lnTo>
                <a:lnTo>
                  <a:pt x="1730748" y="278609"/>
                </a:lnTo>
                <a:lnTo>
                  <a:pt x="1787602" y="268115"/>
                </a:lnTo>
                <a:lnTo>
                  <a:pt x="1842673" y="256778"/>
                </a:lnTo>
                <a:lnTo>
                  <a:pt x="1895782" y="244647"/>
                </a:lnTo>
                <a:lnTo>
                  <a:pt x="1946753" y="231775"/>
                </a:lnTo>
                <a:lnTo>
                  <a:pt x="1995407" y="218209"/>
                </a:lnTo>
                <a:lnTo>
                  <a:pt x="2041568" y="204000"/>
                </a:lnTo>
                <a:lnTo>
                  <a:pt x="2085056" y="189198"/>
                </a:lnTo>
                <a:lnTo>
                  <a:pt x="2125696" y="173854"/>
                </a:lnTo>
                <a:lnTo>
                  <a:pt x="2163308" y="158016"/>
                </a:lnTo>
                <a:lnTo>
                  <a:pt x="2228740" y="125060"/>
                </a:lnTo>
                <a:lnTo>
                  <a:pt x="2279931" y="90731"/>
                </a:lnTo>
                <a:lnTo>
                  <a:pt x="2315461" y="55429"/>
                </a:lnTo>
                <a:lnTo>
                  <a:pt x="2333906" y="19552"/>
                </a:lnTo>
                <a:lnTo>
                  <a:pt x="2336279" y="1524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7533" y="4598670"/>
            <a:ext cx="516890" cy="98425"/>
          </a:xfrm>
          <a:custGeom>
            <a:avLst/>
            <a:gdLst/>
            <a:ahLst/>
            <a:cxnLst/>
            <a:rect l="l" t="t" r="r" b="b"/>
            <a:pathLst>
              <a:path w="516889" h="98425">
                <a:moveTo>
                  <a:pt x="516636" y="0"/>
                </a:moveTo>
                <a:lnTo>
                  <a:pt x="0" y="98297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6391" y="4598670"/>
            <a:ext cx="517525" cy="98425"/>
          </a:xfrm>
          <a:custGeom>
            <a:avLst/>
            <a:gdLst/>
            <a:ahLst/>
            <a:cxnLst/>
            <a:rect l="l" t="t" r="r" b="b"/>
            <a:pathLst>
              <a:path w="517525" h="98425">
                <a:moveTo>
                  <a:pt x="0" y="0"/>
                </a:moveTo>
                <a:lnTo>
                  <a:pt x="517398" y="98297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92337" y="5027676"/>
            <a:ext cx="302260" cy="312420"/>
          </a:xfrm>
          <a:custGeom>
            <a:avLst/>
            <a:gdLst/>
            <a:ahLst/>
            <a:cxnLst/>
            <a:rect l="l" t="t" r="r" b="b"/>
            <a:pathLst>
              <a:path w="302260" h="312420">
                <a:moveTo>
                  <a:pt x="301751" y="0"/>
                </a:moveTo>
                <a:lnTo>
                  <a:pt x="0" y="31242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43263" y="5027676"/>
            <a:ext cx="303530" cy="312420"/>
          </a:xfrm>
          <a:custGeom>
            <a:avLst/>
            <a:gdLst/>
            <a:ahLst/>
            <a:cxnLst/>
            <a:rect l="l" t="t" r="r" b="b"/>
            <a:pathLst>
              <a:path w="303530" h="312420">
                <a:moveTo>
                  <a:pt x="0" y="0"/>
                </a:moveTo>
                <a:lnTo>
                  <a:pt x="303275" y="31242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30587" y="5027676"/>
            <a:ext cx="346075" cy="333375"/>
          </a:xfrm>
          <a:custGeom>
            <a:avLst/>
            <a:gdLst/>
            <a:ahLst/>
            <a:cxnLst/>
            <a:rect l="l" t="t" r="r" b="b"/>
            <a:pathLst>
              <a:path w="346075" h="333375">
                <a:moveTo>
                  <a:pt x="345948" y="0"/>
                </a:moveTo>
                <a:lnTo>
                  <a:pt x="0" y="332994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9519" y="5027676"/>
            <a:ext cx="336550" cy="333375"/>
          </a:xfrm>
          <a:custGeom>
            <a:avLst/>
            <a:gdLst/>
            <a:ahLst/>
            <a:cxnLst/>
            <a:rect l="l" t="t" r="r" b="b"/>
            <a:pathLst>
              <a:path w="336550" h="333375">
                <a:moveTo>
                  <a:pt x="0" y="0"/>
                </a:moveTo>
                <a:lnTo>
                  <a:pt x="336041" y="332994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1591" y="4280915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308" y="0"/>
                </a:moveTo>
                <a:lnTo>
                  <a:pt x="130968" y="6385"/>
                </a:lnTo>
                <a:lnTo>
                  <a:pt x="88392" y="24412"/>
                </a:lnTo>
                <a:lnTo>
                  <a:pt x="52292" y="52387"/>
                </a:lnTo>
                <a:lnTo>
                  <a:pt x="24384" y="88617"/>
                </a:lnTo>
                <a:lnTo>
                  <a:pt x="6381" y="131409"/>
                </a:lnTo>
                <a:lnTo>
                  <a:pt x="0" y="179070"/>
                </a:lnTo>
                <a:lnTo>
                  <a:pt x="6381" y="226409"/>
                </a:lnTo>
                <a:lnTo>
                  <a:pt x="24383" y="268986"/>
                </a:lnTo>
                <a:lnTo>
                  <a:pt x="52292" y="305085"/>
                </a:lnTo>
                <a:lnTo>
                  <a:pt x="88391" y="332994"/>
                </a:lnTo>
                <a:lnTo>
                  <a:pt x="130968" y="350996"/>
                </a:lnTo>
                <a:lnTo>
                  <a:pt x="178308" y="357378"/>
                </a:lnTo>
                <a:lnTo>
                  <a:pt x="225968" y="350996"/>
                </a:lnTo>
                <a:lnTo>
                  <a:pt x="268760" y="332994"/>
                </a:lnTo>
                <a:lnTo>
                  <a:pt x="304990" y="305085"/>
                </a:lnTo>
                <a:lnTo>
                  <a:pt x="332965" y="268986"/>
                </a:lnTo>
                <a:lnTo>
                  <a:pt x="350992" y="226409"/>
                </a:lnTo>
                <a:lnTo>
                  <a:pt x="357377" y="179070"/>
                </a:lnTo>
                <a:lnTo>
                  <a:pt x="350992" y="131409"/>
                </a:lnTo>
                <a:lnTo>
                  <a:pt x="332965" y="88617"/>
                </a:lnTo>
                <a:lnTo>
                  <a:pt x="304990" y="52387"/>
                </a:lnTo>
                <a:lnTo>
                  <a:pt x="268760" y="24412"/>
                </a:lnTo>
                <a:lnTo>
                  <a:pt x="225968" y="6385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21463" y="4303267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38463" y="4709921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8307" y="0"/>
                </a:moveTo>
                <a:lnTo>
                  <a:pt x="130968" y="6381"/>
                </a:lnTo>
                <a:lnTo>
                  <a:pt x="88392" y="24384"/>
                </a:lnTo>
                <a:lnTo>
                  <a:pt x="52292" y="52292"/>
                </a:lnTo>
                <a:lnTo>
                  <a:pt x="24384" y="88391"/>
                </a:lnTo>
                <a:lnTo>
                  <a:pt x="6381" y="130968"/>
                </a:lnTo>
                <a:lnTo>
                  <a:pt x="0" y="178307"/>
                </a:lnTo>
                <a:lnTo>
                  <a:pt x="6381" y="225968"/>
                </a:lnTo>
                <a:lnTo>
                  <a:pt x="24383" y="268760"/>
                </a:lnTo>
                <a:lnTo>
                  <a:pt x="52292" y="304990"/>
                </a:lnTo>
                <a:lnTo>
                  <a:pt x="88391" y="332965"/>
                </a:lnTo>
                <a:lnTo>
                  <a:pt x="130968" y="350992"/>
                </a:lnTo>
                <a:lnTo>
                  <a:pt x="178307" y="357377"/>
                </a:lnTo>
                <a:lnTo>
                  <a:pt x="225968" y="350992"/>
                </a:lnTo>
                <a:lnTo>
                  <a:pt x="268760" y="332965"/>
                </a:lnTo>
                <a:lnTo>
                  <a:pt x="304990" y="304990"/>
                </a:lnTo>
                <a:lnTo>
                  <a:pt x="332965" y="268760"/>
                </a:lnTo>
                <a:lnTo>
                  <a:pt x="350992" y="225968"/>
                </a:lnTo>
                <a:lnTo>
                  <a:pt x="357377" y="178307"/>
                </a:lnTo>
                <a:lnTo>
                  <a:pt x="350992" y="130968"/>
                </a:lnTo>
                <a:lnTo>
                  <a:pt x="332965" y="88392"/>
                </a:lnTo>
                <a:lnTo>
                  <a:pt x="304990" y="52292"/>
                </a:lnTo>
                <a:lnTo>
                  <a:pt x="268760" y="24384"/>
                </a:lnTo>
                <a:lnTo>
                  <a:pt x="225968" y="6381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24719" y="4709921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70" h="357504">
                <a:moveTo>
                  <a:pt x="178308" y="0"/>
                </a:moveTo>
                <a:lnTo>
                  <a:pt x="130704" y="6381"/>
                </a:lnTo>
                <a:lnTo>
                  <a:pt x="88053" y="24384"/>
                </a:lnTo>
                <a:lnTo>
                  <a:pt x="52006" y="52292"/>
                </a:lnTo>
                <a:lnTo>
                  <a:pt x="24214" y="88391"/>
                </a:lnTo>
                <a:lnTo>
                  <a:pt x="6328" y="130968"/>
                </a:lnTo>
                <a:lnTo>
                  <a:pt x="0" y="178307"/>
                </a:lnTo>
                <a:lnTo>
                  <a:pt x="6328" y="225968"/>
                </a:lnTo>
                <a:lnTo>
                  <a:pt x="24214" y="268760"/>
                </a:lnTo>
                <a:lnTo>
                  <a:pt x="52006" y="304990"/>
                </a:lnTo>
                <a:lnTo>
                  <a:pt x="88053" y="332965"/>
                </a:lnTo>
                <a:lnTo>
                  <a:pt x="130704" y="350992"/>
                </a:lnTo>
                <a:lnTo>
                  <a:pt x="178308" y="357377"/>
                </a:lnTo>
                <a:lnTo>
                  <a:pt x="225647" y="350992"/>
                </a:lnTo>
                <a:lnTo>
                  <a:pt x="268223" y="332965"/>
                </a:lnTo>
                <a:lnTo>
                  <a:pt x="304323" y="304990"/>
                </a:lnTo>
                <a:lnTo>
                  <a:pt x="332231" y="268760"/>
                </a:lnTo>
                <a:lnTo>
                  <a:pt x="350234" y="225968"/>
                </a:lnTo>
                <a:lnTo>
                  <a:pt x="356615" y="178307"/>
                </a:lnTo>
                <a:lnTo>
                  <a:pt x="350234" y="130968"/>
                </a:lnTo>
                <a:lnTo>
                  <a:pt x="332231" y="88392"/>
                </a:lnTo>
                <a:lnTo>
                  <a:pt x="304323" y="52292"/>
                </a:lnTo>
                <a:lnTo>
                  <a:pt x="268224" y="24384"/>
                </a:lnTo>
                <a:lnTo>
                  <a:pt x="225647" y="6381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10219" y="5353050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69" h="356870">
                <a:moveTo>
                  <a:pt x="356616" y="178308"/>
                </a:moveTo>
                <a:lnTo>
                  <a:pt x="350234" y="130968"/>
                </a:lnTo>
                <a:lnTo>
                  <a:pt x="332231" y="88391"/>
                </a:lnTo>
                <a:lnTo>
                  <a:pt x="304323" y="52292"/>
                </a:lnTo>
                <a:lnTo>
                  <a:pt x="268223" y="24383"/>
                </a:lnTo>
                <a:lnTo>
                  <a:pt x="225647" y="6381"/>
                </a:lnTo>
                <a:lnTo>
                  <a:pt x="178307" y="0"/>
                </a:lnTo>
                <a:lnTo>
                  <a:pt x="130704" y="6381"/>
                </a:lnTo>
                <a:lnTo>
                  <a:pt x="88053" y="24384"/>
                </a:lnTo>
                <a:lnTo>
                  <a:pt x="52006" y="52292"/>
                </a:lnTo>
                <a:lnTo>
                  <a:pt x="24214" y="88392"/>
                </a:lnTo>
                <a:lnTo>
                  <a:pt x="6328" y="130968"/>
                </a:lnTo>
                <a:lnTo>
                  <a:pt x="0" y="178308"/>
                </a:lnTo>
                <a:lnTo>
                  <a:pt x="6328" y="225647"/>
                </a:lnTo>
                <a:lnTo>
                  <a:pt x="24214" y="268223"/>
                </a:lnTo>
                <a:lnTo>
                  <a:pt x="52006" y="304323"/>
                </a:lnTo>
                <a:lnTo>
                  <a:pt x="88053" y="332231"/>
                </a:lnTo>
                <a:lnTo>
                  <a:pt x="130704" y="350234"/>
                </a:lnTo>
                <a:lnTo>
                  <a:pt x="178307" y="356615"/>
                </a:lnTo>
                <a:lnTo>
                  <a:pt x="225647" y="350234"/>
                </a:lnTo>
                <a:lnTo>
                  <a:pt x="268223" y="332231"/>
                </a:lnTo>
                <a:lnTo>
                  <a:pt x="304323" y="304323"/>
                </a:lnTo>
                <a:lnTo>
                  <a:pt x="332231" y="268224"/>
                </a:lnTo>
                <a:lnTo>
                  <a:pt x="350234" y="225647"/>
                </a:lnTo>
                <a:lnTo>
                  <a:pt x="356616" y="178308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10219" y="5353050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69" h="356870">
                <a:moveTo>
                  <a:pt x="178307" y="0"/>
                </a:moveTo>
                <a:lnTo>
                  <a:pt x="130704" y="6381"/>
                </a:lnTo>
                <a:lnTo>
                  <a:pt x="88053" y="24384"/>
                </a:lnTo>
                <a:lnTo>
                  <a:pt x="52006" y="52292"/>
                </a:lnTo>
                <a:lnTo>
                  <a:pt x="24214" y="88392"/>
                </a:lnTo>
                <a:lnTo>
                  <a:pt x="6328" y="130968"/>
                </a:lnTo>
                <a:lnTo>
                  <a:pt x="0" y="178308"/>
                </a:lnTo>
                <a:lnTo>
                  <a:pt x="6328" y="225647"/>
                </a:lnTo>
                <a:lnTo>
                  <a:pt x="24214" y="268223"/>
                </a:lnTo>
                <a:lnTo>
                  <a:pt x="52006" y="304323"/>
                </a:lnTo>
                <a:lnTo>
                  <a:pt x="88053" y="332231"/>
                </a:lnTo>
                <a:lnTo>
                  <a:pt x="130704" y="350234"/>
                </a:lnTo>
                <a:lnTo>
                  <a:pt x="178307" y="356615"/>
                </a:lnTo>
                <a:lnTo>
                  <a:pt x="225647" y="350234"/>
                </a:lnTo>
                <a:lnTo>
                  <a:pt x="268223" y="332231"/>
                </a:lnTo>
                <a:lnTo>
                  <a:pt x="304323" y="304323"/>
                </a:lnTo>
                <a:lnTo>
                  <a:pt x="332231" y="268224"/>
                </a:lnTo>
                <a:lnTo>
                  <a:pt x="350234" y="225647"/>
                </a:lnTo>
                <a:lnTo>
                  <a:pt x="356616" y="178308"/>
                </a:lnTo>
                <a:lnTo>
                  <a:pt x="350234" y="130968"/>
                </a:lnTo>
                <a:lnTo>
                  <a:pt x="332232" y="88391"/>
                </a:lnTo>
                <a:lnTo>
                  <a:pt x="304323" y="52292"/>
                </a:lnTo>
                <a:lnTo>
                  <a:pt x="268224" y="24383"/>
                </a:lnTo>
                <a:lnTo>
                  <a:pt x="225647" y="6381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67469" y="5353050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69" h="356870">
                <a:moveTo>
                  <a:pt x="178307" y="0"/>
                </a:moveTo>
                <a:lnTo>
                  <a:pt x="130704" y="6381"/>
                </a:lnTo>
                <a:lnTo>
                  <a:pt x="88053" y="24384"/>
                </a:lnTo>
                <a:lnTo>
                  <a:pt x="52006" y="52292"/>
                </a:lnTo>
                <a:lnTo>
                  <a:pt x="24214" y="88392"/>
                </a:lnTo>
                <a:lnTo>
                  <a:pt x="6328" y="130968"/>
                </a:lnTo>
                <a:lnTo>
                  <a:pt x="0" y="178308"/>
                </a:lnTo>
                <a:lnTo>
                  <a:pt x="6328" y="225647"/>
                </a:lnTo>
                <a:lnTo>
                  <a:pt x="24214" y="268223"/>
                </a:lnTo>
                <a:lnTo>
                  <a:pt x="52006" y="304323"/>
                </a:lnTo>
                <a:lnTo>
                  <a:pt x="88053" y="332231"/>
                </a:lnTo>
                <a:lnTo>
                  <a:pt x="130704" y="350234"/>
                </a:lnTo>
                <a:lnTo>
                  <a:pt x="178307" y="356615"/>
                </a:lnTo>
                <a:lnTo>
                  <a:pt x="225647" y="350234"/>
                </a:lnTo>
                <a:lnTo>
                  <a:pt x="268223" y="332231"/>
                </a:lnTo>
                <a:lnTo>
                  <a:pt x="304323" y="304323"/>
                </a:lnTo>
                <a:lnTo>
                  <a:pt x="332231" y="268224"/>
                </a:lnTo>
                <a:lnTo>
                  <a:pt x="350234" y="225647"/>
                </a:lnTo>
                <a:lnTo>
                  <a:pt x="356616" y="178308"/>
                </a:lnTo>
                <a:lnTo>
                  <a:pt x="350234" y="130968"/>
                </a:lnTo>
                <a:lnTo>
                  <a:pt x="332232" y="88391"/>
                </a:lnTo>
                <a:lnTo>
                  <a:pt x="304323" y="52292"/>
                </a:lnTo>
                <a:lnTo>
                  <a:pt x="268224" y="24383"/>
                </a:lnTo>
                <a:lnTo>
                  <a:pt x="225647" y="6381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95713" y="5353050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4" h="356870">
                <a:moveTo>
                  <a:pt x="178307" y="0"/>
                </a:moveTo>
                <a:lnTo>
                  <a:pt x="130968" y="6381"/>
                </a:lnTo>
                <a:lnTo>
                  <a:pt x="88391" y="24384"/>
                </a:lnTo>
                <a:lnTo>
                  <a:pt x="52292" y="52292"/>
                </a:lnTo>
                <a:lnTo>
                  <a:pt x="24383" y="88392"/>
                </a:lnTo>
                <a:lnTo>
                  <a:pt x="6381" y="130968"/>
                </a:lnTo>
                <a:lnTo>
                  <a:pt x="0" y="178308"/>
                </a:lnTo>
                <a:lnTo>
                  <a:pt x="6381" y="225647"/>
                </a:lnTo>
                <a:lnTo>
                  <a:pt x="24383" y="268223"/>
                </a:lnTo>
                <a:lnTo>
                  <a:pt x="52292" y="304323"/>
                </a:lnTo>
                <a:lnTo>
                  <a:pt x="88391" y="332231"/>
                </a:lnTo>
                <a:lnTo>
                  <a:pt x="130968" y="350234"/>
                </a:lnTo>
                <a:lnTo>
                  <a:pt x="178307" y="356615"/>
                </a:lnTo>
                <a:lnTo>
                  <a:pt x="225968" y="350234"/>
                </a:lnTo>
                <a:lnTo>
                  <a:pt x="268760" y="332231"/>
                </a:lnTo>
                <a:lnTo>
                  <a:pt x="304990" y="304323"/>
                </a:lnTo>
                <a:lnTo>
                  <a:pt x="332965" y="268224"/>
                </a:lnTo>
                <a:lnTo>
                  <a:pt x="350992" y="225647"/>
                </a:lnTo>
                <a:lnTo>
                  <a:pt x="357377" y="178308"/>
                </a:lnTo>
                <a:lnTo>
                  <a:pt x="350992" y="130968"/>
                </a:lnTo>
                <a:lnTo>
                  <a:pt x="332965" y="88391"/>
                </a:lnTo>
                <a:lnTo>
                  <a:pt x="304990" y="52292"/>
                </a:lnTo>
                <a:lnTo>
                  <a:pt x="268760" y="24383"/>
                </a:lnTo>
                <a:lnTo>
                  <a:pt x="225968" y="6381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2963" y="5353050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4" h="356870">
                <a:moveTo>
                  <a:pt x="178308" y="0"/>
                </a:moveTo>
                <a:lnTo>
                  <a:pt x="130968" y="6381"/>
                </a:lnTo>
                <a:lnTo>
                  <a:pt x="88391" y="24384"/>
                </a:lnTo>
                <a:lnTo>
                  <a:pt x="52292" y="52292"/>
                </a:lnTo>
                <a:lnTo>
                  <a:pt x="24383" y="88392"/>
                </a:lnTo>
                <a:lnTo>
                  <a:pt x="6381" y="130968"/>
                </a:lnTo>
                <a:lnTo>
                  <a:pt x="0" y="178308"/>
                </a:lnTo>
                <a:lnTo>
                  <a:pt x="6381" y="225647"/>
                </a:lnTo>
                <a:lnTo>
                  <a:pt x="24384" y="268223"/>
                </a:lnTo>
                <a:lnTo>
                  <a:pt x="52292" y="304323"/>
                </a:lnTo>
                <a:lnTo>
                  <a:pt x="88392" y="332231"/>
                </a:lnTo>
                <a:lnTo>
                  <a:pt x="130968" y="350234"/>
                </a:lnTo>
                <a:lnTo>
                  <a:pt x="178308" y="356615"/>
                </a:lnTo>
                <a:lnTo>
                  <a:pt x="225968" y="350234"/>
                </a:lnTo>
                <a:lnTo>
                  <a:pt x="268760" y="332231"/>
                </a:lnTo>
                <a:lnTo>
                  <a:pt x="304990" y="304323"/>
                </a:lnTo>
                <a:lnTo>
                  <a:pt x="332965" y="268224"/>
                </a:lnTo>
                <a:lnTo>
                  <a:pt x="350992" y="225647"/>
                </a:lnTo>
                <a:lnTo>
                  <a:pt x="357378" y="178308"/>
                </a:lnTo>
                <a:lnTo>
                  <a:pt x="350992" y="130968"/>
                </a:lnTo>
                <a:lnTo>
                  <a:pt x="332965" y="88391"/>
                </a:lnTo>
                <a:lnTo>
                  <a:pt x="304990" y="52292"/>
                </a:lnTo>
                <a:lnTo>
                  <a:pt x="268760" y="24383"/>
                </a:lnTo>
                <a:lnTo>
                  <a:pt x="225968" y="6381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5419" y="6009894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69" h="357504">
                <a:moveTo>
                  <a:pt x="178307" y="0"/>
                </a:moveTo>
                <a:lnTo>
                  <a:pt x="130704" y="6385"/>
                </a:lnTo>
                <a:lnTo>
                  <a:pt x="88053" y="24412"/>
                </a:lnTo>
                <a:lnTo>
                  <a:pt x="52006" y="52387"/>
                </a:lnTo>
                <a:lnTo>
                  <a:pt x="24214" y="88617"/>
                </a:lnTo>
                <a:lnTo>
                  <a:pt x="6328" y="131409"/>
                </a:lnTo>
                <a:lnTo>
                  <a:pt x="0" y="179069"/>
                </a:lnTo>
                <a:lnTo>
                  <a:pt x="6328" y="226409"/>
                </a:lnTo>
                <a:lnTo>
                  <a:pt x="24214" y="268986"/>
                </a:lnTo>
                <a:lnTo>
                  <a:pt x="52006" y="305085"/>
                </a:lnTo>
                <a:lnTo>
                  <a:pt x="88053" y="332994"/>
                </a:lnTo>
                <a:lnTo>
                  <a:pt x="130704" y="350996"/>
                </a:lnTo>
                <a:lnTo>
                  <a:pt x="178307" y="357377"/>
                </a:lnTo>
                <a:lnTo>
                  <a:pt x="225647" y="350996"/>
                </a:lnTo>
                <a:lnTo>
                  <a:pt x="268223" y="332993"/>
                </a:lnTo>
                <a:lnTo>
                  <a:pt x="304323" y="305085"/>
                </a:lnTo>
                <a:lnTo>
                  <a:pt x="332231" y="268985"/>
                </a:lnTo>
                <a:lnTo>
                  <a:pt x="350234" y="226409"/>
                </a:lnTo>
                <a:lnTo>
                  <a:pt x="356616" y="179069"/>
                </a:lnTo>
                <a:lnTo>
                  <a:pt x="350234" y="131409"/>
                </a:lnTo>
                <a:lnTo>
                  <a:pt x="332232" y="88617"/>
                </a:lnTo>
                <a:lnTo>
                  <a:pt x="304323" y="52387"/>
                </a:lnTo>
                <a:lnTo>
                  <a:pt x="268224" y="24412"/>
                </a:lnTo>
                <a:lnTo>
                  <a:pt x="225647" y="6385"/>
                </a:lnTo>
                <a:lnTo>
                  <a:pt x="178307" y="0"/>
                </a:lnTo>
                <a:close/>
              </a:path>
            </a:pathLst>
          </a:custGeom>
          <a:ln w="25399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06815" y="6011417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8308" y="0"/>
                </a:moveTo>
                <a:lnTo>
                  <a:pt x="130968" y="6385"/>
                </a:lnTo>
                <a:lnTo>
                  <a:pt x="88392" y="24412"/>
                </a:lnTo>
                <a:lnTo>
                  <a:pt x="52292" y="52387"/>
                </a:lnTo>
                <a:lnTo>
                  <a:pt x="24384" y="88617"/>
                </a:lnTo>
                <a:lnTo>
                  <a:pt x="6381" y="131409"/>
                </a:lnTo>
                <a:lnTo>
                  <a:pt x="0" y="179070"/>
                </a:lnTo>
                <a:lnTo>
                  <a:pt x="6381" y="226409"/>
                </a:lnTo>
                <a:lnTo>
                  <a:pt x="24383" y="268986"/>
                </a:lnTo>
                <a:lnTo>
                  <a:pt x="52292" y="305085"/>
                </a:lnTo>
                <a:lnTo>
                  <a:pt x="88391" y="332994"/>
                </a:lnTo>
                <a:lnTo>
                  <a:pt x="130968" y="350996"/>
                </a:lnTo>
                <a:lnTo>
                  <a:pt x="178308" y="357378"/>
                </a:lnTo>
                <a:lnTo>
                  <a:pt x="225968" y="350996"/>
                </a:lnTo>
                <a:lnTo>
                  <a:pt x="268760" y="332994"/>
                </a:lnTo>
                <a:lnTo>
                  <a:pt x="304990" y="305085"/>
                </a:lnTo>
                <a:lnTo>
                  <a:pt x="332965" y="268986"/>
                </a:lnTo>
                <a:lnTo>
                  <a:pt x="350992" y="226409"/>
                </a:lnTo>
                <a:lnTo>
                  <a:pt x="357378" y="179070"/>
                </a:lnTo>
                <a:lnTo>
                  <a:pt x="350992" y="131409"/>
                </a:lnTo>
                <a:lnTo>
                  <a:pt x="332965" y="88617"/>
                </a:lnTo>
                <a:lnTo>
                  <a:pt x="304990" y="52387"/>
                </a:lnTo>
                <a:lnTo>
                  <a:pt x="268760" y="24412"/>
                </a:lnTo>
                <a:lnTo>
                  <a:pt x="225968" y="6385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12783" y="6009894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9069" y="0"/>
                </a:moveTo>
                <a:lnTo>
                  <a:pt x="131409" y="6385"/>
                </a:lnTo>
                <a:lnTo>
                  <a:pt x="88617" y="24412"/>
                </a:lnTo>
                <a:lnTo>
                  <a:pt x="52387" y="52387"/>
                </a:lnTo>
                <a:lnTo>
                  <a:pt x="24412" y="88617"/>
                </a:lnTo>
                <a:lnTo>
                  <a:pt x="6385" y="131409"/>
                </a:lnTo>
                <a:lnTo>
                  <a:pt x="0" y="179069"/>
                </a:lnTo>
                <a:lnTo>
                  <a:pt x="6385" y="226409"/>
                </a:lnTo>
                <a:lnTo>
                  <a:pt x="24412" y="268986"/>
                </a:lnTo>
                <a:lnTo>
                  <a:pt x="52387" y="305085"/>
                </a:lnTo>
                <a:lnTo>
                  <a:pt x="88617" y="332994"/>
                </a:lnTo>
                <a:lnTo>
                  <a:pt x="131409" y="350996"/>
                </a:lnTo>
                <a:lnTo>
                  <a:pt x="179069" y="357377"/>
                </a:lnTo>
                <a:lnTo>
                  <a:pt x="226409" y="350996"/>
                </a:lnTo>
                <a:lnTo>
                  <a:pt x="268985" y="332993"/>
                </a:lnTo>
                <a:lnTo>
                  <a:pt x="305085" y="305085"/>
                </a:lnTo>
                <a:lnTo>
                  <a:pt x="332993" y="268985"/>
                </a:lnTo>
                <a:lnTo>
                  <a:pt x="350996" y="226409"/>
                </a:lnTo>
                <a:lnTo>
                  <a:pt x="357378" y="179069"/>
                </a:lnTo>
                <a:lnTo>
                  <a:pt x="350996" y="131409"/>
                </a:lnTo>
                <a:lnTo>
                  <a:pt x="332994" y="88617"/>
                </a:lnTo>
                <a:lnTo>
                  <a:pt x="305085" y="52387"/>
                </a:lnTo>
                <a:lnTo>
                  <a:pt x="268986" y="24412"/>
                </a:lnTo>
                <a:lnTo>
                  <a:pt x="226409" y="6385"/>
                </a:lnTo>
                <a:lnTo>
                  <a:pt x="179069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6389" y="5697473"/>
            <a:ext cx="215900" cy="312420"/>
          </a:xfrm>
          <a:custGeom>
            <a:avLst/>
            <a:gdLst/>
            <a:ahLst/>
            <a:cxnLst/>
            <a:rect l="l" t="t" r="r" b="b"/>
            <a:pathLst>
              <a:path w="215900" h="312420">
                <a:moveTo>
                  <a:pt x="215646" y="0"/>
                </a:moveTo>
                <a:lnTo>
                  <a:pt x="0" y="31242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63965" y="5721096"/>
            <a:ext cx="85725" cy="288925"/>
          </a:xfrm>
          <a:custGeom>
            <a:avLst/>
            <a:gdLst/>
            <a:ahLst/>
            <a:cxnLst/>
            <a:rect l="l" t="t" r="r" b="b"/>
            <a:pathLst>
              <a:path w="85725" h="288925">
                <a:moveTo>
                  <a:pt x="0" y="0"/>
                </a:moveTo>
                <a:lnTo>
                  <a:pt x="85343" y="288798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54515" y="5721096"/>
            <a:ext cx="144145" cy="288925"/>
          </a:xfrm>
          <a:custGeom>
            <a:avLst/>
            <a:gdLst/>
            <a:ahLst/>
            <a:cxnLst/>
            <a:rect l="l" t="t" r="r" b="b"/>
            <a:pathLst>
              <a:path w="144144" h="288925">
                <a:moveTo>
                  <a:pt x="144018" y="0"/>
                </a:moveTo>
                <a:lnTo>
                  <a:pt x="0" y="28879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11535" y="1581403"/>
            <a:ext cx="7973059" cy="26739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85115" marR="5080" indent="-273050">
              <a:lnSpc>
                <a:spcPct val="100600"/>
              </a:lnSpc>
              <a:spcBef>
                <a:spcPts val="80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5" dirty="0">
                <a:latin typeface="Calibri"/>
                <a:cs typeface="Calibri"/>
              </a:rPr>
              <a:t>complete binary </a:t>
            </a:r>
            <a:r>
              <a:rPr sz="2400" dirty="0">
                <a:latin typeface="Calibri"/>
                <a:cs typeface="Calibri"/>
              </a:rPr>
              <a:t>tree with </a:t>
            </a:r>
            <a:r>
              <a:rPr sz="2400" i="1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nodes </a:t>
            </a:r>
            <a:r>
              <a:rPr sz="2400" dirty="0">
                <a:latin typeface="Calibri"/>
                <a:cs typeface="Calibri"/>
              </a:rPr>
              <a:t>is represented  sequentially, </a:t>
            </a:r>
            <a:r>
              <a:rPr sz="2400" spc="-5" dirty="0">
                <a:latin typeface="Calibri"/>
                <a:cs typeface="Calibri"/>
              </a:rPr>
              <a:t>then for </a:t>
            </a:r>
            <a:r>
              <a:rPr sz="240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node with </a:t>
            </a:r>
            <a:r>
              <a:rPr sz="2400" dirty="0">
                <a:latin typeface="Calibri"/>
                <a:cs typeface="Calibri"/>
              </a:rPr>
              <a:t>index 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, 1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i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n,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endParaRPr sz="24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495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A[1]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is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the 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root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of the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tree</a:t>
            </a:r>
            <a:endParaRPr sz="22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20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parent 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P</a:t>
            </a:r>
            <a:r>
              <a:rPr sz="1800" b="1" spc="-5" dirty="0">
                <a:solidFill>
                  <a:srgbClr val="9B2D1F"/>
                </a:solidFill>
                <a:latin typeface="Calibri"/>
                <a:cs typeface="Calibri"/>
              </a:rPr>
              <a:t>ARENT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(</a:t>
            </a:r>
            <a:r>
              <a:rPr sz="2200" b="1" i="1" spc="-5" dirty="0">
                <a:solidFill>
                  <a:srgbClr val="9B2D1F"/>
                </a:solidFill>
                <a:latin typeface="Calibri"/>
                <a:cs typeface="Calibri"/>
              </a:rPr>
              <a:t>i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)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is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at </a:t>
            </a:r>
            <a:r>
              <a:rPr sz="2100" spc="-5" dirty="0">
                <a:solidFill>
                  <a:srgbClr val="696464"/>
                </a:solidFill>
                <a:latin typeface="Lucida Sans Unicode"/>
                <a:cs typeface="Lucida Sans Unicode"/>
              </a:rPr>
              <a:t>⌊</a:t>
            </a:r>
            <a:r>
              <a:rPr sz="2200" i="1" spc="-5" dirty="0">
                <a:solidFill>
                  <a:srgbClr val="696464"/>
                </a:solidFill>
                <a:latin typeface="Calibri"/>
                <a:cs typeface="Calibri"/>
              </a:rPr>
              <a:t>i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/2</a:t>
            </a:r>
            <a:r>
              <a:rPr sz="2100" spc="-5" dirty="0">
                <a:solidFill>
                  <a:srgbClr val="696464"/>
                </a:solidFill>
                <a:latin typeface="Lucida Sans Unicode"/>
                <a:cs typeface="Lucida Sans Unicode"/>
              </a:rPr>
              <a:t>⌋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if </a:t>
            </a:r>
            <a:r>
              <a:rPr sz="2200" i="1" dirty="0">
                <a:solidFill>
                  <a:srgbClr val="696464"/>
                </a:solidFill>
                <a:latin typeface="Calibri"/>
                <a:cs typeface="Calibri"/>
              </a:rPr>
              <a:t>i </a:t>
            </a:r>
            <a:r>
              <a:rPr sz="2200" dirty="0">
                <a:solidFill>
                  <a:srgbClr val="696464"/>
                </a:solidFill>
                <a:latin typeface="Symbol"/>
                <a:cs typeface="Symbol"/>
              </a:rPr>
              <a:t></a:t>
            </a:r>
            <a:r>
              <a:rPr sz="2200" spc="-215" dirty="0">
                <a:solidFill>
                  <a:srgbClr val="69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475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left child 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9B2D1F"/>
                </a:solidFill>
                <a:latin typeface="Calibri"/>
                <a:cs typeface="Calibri"/>
              </a:rPr>
              <a:t>EFT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(</a:t>
            </a:r>
            <a:r>
              <a:rPr sz="2200" b="1" i="1" spc="-5" dirty="0">
                <a:solidFill>
                  <a:srgbClr val="9B2D1F"/>
                </a:solidFill>
                <a:latin typeface="Calibri"/>
                <a:cs typeface="Calibri"/>
              </a:rPr>
              <a:t>i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)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is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at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2</a:t>
            </a:r>
            <a:r>
              <a:rPr sz="2200" i="1" spc="-5" dirty="0">
                <a:solidFill>
                  <a:srgbClr val="696464"/>
                </a:solidFill>
                <a:latin typeface="Calibri"/>
                <a:cs typeface="Calibri"/>
              </a:rPr>
              <a:t>i</a:t>
            </a:r>
            <a:endParaRPr sz="22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495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right </a:t>
            </a:r>
            <a:r>
              <a:rPr sz="2200" spc="-10" dirty="0">
                <a:solidFill>
                  <a:srgbClr val="696464"/>
                </a:solidFill>
                <a:latin typeface="Calibri"/>
                <a:cs typeface="Calibri"/>
              </a:rPr>
              <a:t>child 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9B2D1F"/>
                </a:solidFill>
                <a:latin typeface="Calibri"/>
                <a:cs typeface="Calibri"/>
              </a:rPr>
              <a:t>IGHT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(</a:t>
            </a:r>
            <a:r>
              <a:rPr sz="2200" b="1" i="1" spc="-5" dirty="0">
                <a:solidFill>
                  <a:srgbClr val="9B2D1F"/>
                </a:solidFill>
                <a:latin typeface="Calibri"/>
                <a:cs typeface="Calibri"/>
              </a:rPr>
              <a:t>i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)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is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at</a:t>
            </a:r>
            <a:r>
              <a:rPr sz="2200" spc="-10" dirty="0">
                <a:solidFill>
                  <a:srgbClr val="696464"/>
                </a:solidFill>
                <a:latin typeface="Calibri"/>
                <a:cs typeface="Calibri"/>
              </a:rPr>
              <a:t> </a:t>
            </a:r>
            <a:r>
              <a:rPr sz="2200" spc="125" dirty="0">
                <a:solidFill>
                  <a:srgbClr val="696464"/>
                </a:solidFill>
                <a:latin typeface="Calibri"/>
                <a:cs typeface="Calibri"/>
              </a:rPr>
              <a:t>2</a:t>
            </a:r>
            <a:r>
              <a:rPr sz="2200" i="1" spc="125" dirty="0">
                <a:solidFill>
                  <a:srgbClr val="696464"/>
                </a:solidFill>
                <a:latin typeface="Calibri"/>
                <a:cs typeface="Calibri"/>
              </a:rPr>
              <a:t>i</a:t>
            </a:r>
            <a:r>
              <a:rPr sz="2200" spc="125" dirty="0">
                <a:solidFill>
                  <a:srgbClr val="696464"/>
                </a:solidFill>
                <a:latin typeface="Calibri"/>
                <a:cs typeface="Calibri"/>
              </a:rPr>
              <a:t>+1</a:t>
            </a:r>
            <a:endParaRPr sz="2200">
              <a:latin typeface="Calibri"/>
              <a:cs typeface="Calibri"/>
            </a:endParaRPr>
          </a:p>
          <a:p>
            <a:pPr marL="1830070">
              <a:lnSpc>
                <a:spcPct val="100000"/>
              </a:lnSpc>
              <a:spcBef>
                <a:spcPts val="850"/>
              </a:spcBef>
            </a:pP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8" name="object 28"/>
          <p:cNvSpPr txBox="1"/>
          <p:nvPr/>
        </p:nvSpPr>
        <p:spPr>
          <a:xfrm>
            <a:off x="2389003" y="4400051"/>
            <a:ext cx="257175" cy="6248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80"/>
              </a:spcBef>
            </a:pP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5259" y="4400051"/>
            <a:ext cx="257175" cy="6248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0960" algn="ctr">
              <a:lnSpc>
                <a:spcPct val="100000"/>
              </a:lnSpc>
              <a:spcBef>
                <a:spcPts val="480"/>
              </a:spcBef>
            </a:pP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76756" y="5096570"/>
            <a:ext cx="182880" cy="5702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400" spc="-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62939" y="5096570"/>
            <a:ext cx="177800" cy="5702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95"/>
              </a:spcBef>
            </a:pPr>
            <a:r>
              <a:rPr sz="1400" spc="-5" dirty="0"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16337" y="5786889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3109" y="5766537"/>
            <a:ext cx="1149985" cy="55943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513715" algn="l"/>
                <a:tab pos="1020444" algn="l"/>
              </a:tabLst>
            </a:pPr>
            <a:r>
              <a:rPr sz="1800" dirty="0">
                <a:latin typeface="Calibri"/>
                <a:cs typeface="Calibri"/>
              </a:rPr>
              <a:t>2	4	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68385" y="5096570"/>
            <a:ext cx="576580" cy="9290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295"/>
              </a:spcBef>
              <a:tabLst>
                <a:tab pos="415925" algn="l"/>
              </a:tabLst>
            </a:pPr>
            <a:r>
              <a:rPr sz="1400" spc="-5" dirty="0">
                <a:latin typeface="Calibri"/>
                <a:cs typeface="Calibri"/>
              </a:rPr>
              <a:t>5	6</a:t>
            </a:r>
            <a:endParaRPr sz="14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254"/>
              </a:spcBef>
              <a:tabLst>
                <a:tab pos="447040" algn="l"/>
              </a:tabLst>
            </a:pPr>
            <a:r>
              <a:rPr sz="1800" dirty="0">
                <a:latin typeface="Calibri"/>
                <a:cs typeface="Calibri"/>
              </a:rPr>
              <a:t>7	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dirty="0"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835283" y="5031994"/>
          <a:ext cx="4625972" cy="468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86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4978286" y="4640071"/>
            <a:ext cx="438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923925" algn="l"/>
                <a:tab pos="1390650" algn="l"/>
                <a:tab pos="1857375" algn="l"/>
                <a:tab pos="2326005" algn="l"/>
                <a:tab pos="2793365" algn="l"/>
                <a:tab pos="3260725" algn="l"/>
                <a:tab pos="3727450" algn="l"/>
                <a:tab pos="4137025" algn="l"/>
              </a:tabLst>
            </a:pPr>
            <a:r>
              <a:rPr sz="1800" dirty="0">
                <a:latin typeface="Calibri"/>
                <a:cs typeface="Calibri"/>
              </a:rPr>
              <a:t>1	2	3	4	5	6	7	8	9	</a:t>
            </a: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135" y="903224"/>
            <a:ext cx="364617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55" dirty="0"/>
              <a:t> </a:t>
            </a:r>
            <a:r>
              <a:rPr sz="3400" spc="-5" dirty="0"/>
              <a:t>procedures</a:t>
            </a:r>
            <a:r>
              <a:rPr sz="3450" spc="-7" baseline="-21739" dirty="0"/>
              <a:t>2/2</a:t>
            </a:r>
            <a:endParaRPr sz="3450" baseline="-21739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1535" y="1581403"/>
            <a:ext cx="8131809" cy="288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9B2D1F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9B2D1F"/>
                </a:solidFill>
                <a:latin typeface="Calibri"/>
                <a:cs typeface="Calibri"/>
              </a:rPr>
              <a:t>EFT </a:t>
            </a:r>
            <a:r>
              <a:rPr sz="2400" spc="-5" dirty="0">
                <a:latin typeface="Calibri"/>
                <a:cs typeface="Calibri"/>
              </a:rPr>
              <a:t>procedure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compute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i="1" dirty="0">
                <a:latin typeface="Calibri"/>
                <a:cs typeface="Calibri"/>
              </a:rPr>
              <a:t>i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one instruction by </a:t>
            </a:r>
            <a:r>
              <a:rPr sz="2400" dirty="0">
                <a:latin typeface="Calibri"/>
                <a:cs typeface="Calibri"/>
              </a:rPr>
              <a:t>simply  shifting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binary representation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i="1" dirty="0">
                <a:latin typeface="Calibri"/>
                <a:cs typeface="Calibri"/>
              </a:rPr>
              <a:t>i </a:t>
            </a:r>
            <a:r>
              <a:rPr sz="2400" dirty="0">
                <a:latin typeface="Calibri"/>
                <a:cs typeface="Calibri"/>
              </a:rPr>
              <a:t>left </a:t>
            </a:r>
            <a:r>
              <a:rPr sz="2400" spc="-5" dirty="0">
                <a:latin typeface="Calibri"/>
                <a:cs typeface="Calibri"/>
              </a:rPr>
              <a:t>one bit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position.</a:t>
            </a:r>
            <a:endParaRPr sz="2400">
              <a:latin typeface="Calibri"/>
              <a:cs typeface="Calibri"/>
            </a:endParaRPr>
          </a:p>
          <a:p>
            <a:pPr marL="285115" marR="179070" indent="-273050">
              <a:lnSpc>
                <a:spcPct val="100000"/>
              </a:lnSpc>
              <a:spcBef>
                <a:spcPts val="1450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spc="-5" dirty="0">
                <a:latin typeface="Calibri"/>
                <a:cs typeface="Calibri"/>
              </a:rPr>
              <a:t>Similarly, the </a:t>
            </a:r>
            <a:r>
              <a:rPr sz="2400" b="1" spc="-5" dirty="0">
                <a:solidFill>
                  <a:srgbClr val="9B2D1F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9B2D1F"/>
                </a:solidFill>
                <a:latin typeface="Calibri"/>
                <a:cs typeface="Calibri"/>
              </a:rPr>
              <a:t>IGHT </a:t>
            </a:r>
            <a:r>
              <a:rPr sz="2400" dirty="0">
                <a:latin typeface="Calibri"/>
                <a:cs typeface="Calibri"/>
              </a:rPr>
              <a:t>procedure can </a:t>
            </a:r>
            <a:r>
              <a:rPr sz="2400" spc="-5" dirty="0">
                <a:latin typeface="Calibri"/>
                <a:cs typeface="Calibri"/>
              </a:rPr>
              <a:t>quickly compute </a:t>
            </a:r>
            <a:r>
              <a:rPr sz="2400" spc="85" dirty="0">
                <a:latin typeface="Calibri"/>
                <a:cs typeface="Calibri"/>
              </a:rPr>
              <a:t>2</a:t>
            </a:r>
            <a:r>
              <a:rPr sz="2400" i="1" spc="85" dirty="0">
                <a:latin typeface="Calibri"/>
                <a:cs typeface="Calibri"/>
              </a:rPr>
              <a:t>i</a:t>
            </a:r>
            <a:r>
              <a:rPr sz="2400" spc="85" dirty="0">
                <a:latin typeface="Calibri"/>
                <a:cs typeface="Calibri"/>
              </a:rPr>
              <a:t>+1 </a:t>
            </a:r>
            <a:r>
              <a:rPr sz="2400" spc="-5" dirty="0">
                <a:latin typeface="Calibri"/>
                <a:cs typeface="Calibri"/>
              </a:rPr>
              <a:t>by  </a:t>
            </a:r>
            <a:r>
              <a:rPr sz="2400" dirty="0">
                <a:latin typeface="Calibri"/>
                <a:cs typeface="Calibri"/>
              </a:rPr>
              <a:t>shifting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binary representation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i="1" dirty="0">
                <a:latin typeface="Calibri"/>
                <a:cs typeface="Calibri"/>
              </a:rPr>
              <a:t>i </a:t>
            </a:r>
            <a:r>
              <a:rPr sz="2400" dirty="0">
                <a:latin typeface="Calibri"/>
                <a:cs typeface="Calibri"/>
              </a:rPr>
              <a:t>left </a:t>
            </a:r>
            <a:r>
              <a:rPr sz="2400" spc="-5" dirty="0">
                <a:latin typeface="Calibri"/>
                <a:cs typeface="Calibri"/>
              </a:rPr>
              <a:t>one bit position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 adding in a 1 as </a:t>
            </a:r>
            <a:r>
              <a:rPr sz="2400" spc="-5" dirty="0">
                <a:latin typeface="Calibri"/>
                <a:cs typeface="Calibri"/>
              </a:rPr>
              <a:t>the low‐order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bit.</a:t>
            </a:r>
            <a:endParaRPr sz="2400">
              <a:latin typeface="Calibri"/>
              <a:cs typeface="Calibri"/>
            </a:endParaRPr>
          </a:p>
          <a:p>
            <a:pPr marL="285115" marR="15240" indent="-273050">
              <a:lnSpc>
                <a:spcPts val="2590"/>
              </a:lnSpc>
              <a:spcBef>
                <a:spcPts val="1545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9B2D1F"/>
                </a:solidFill>
                <a:latin typeface="Calibri"/>
                <a:cs typeface="Calibri"/>
              </a:rPr>
              <a:t>P</a:t>
            </a:r>
            <a:r>
              <a:rPr sz="2000" b="1" spc="-5" dirty="0">
                <a:solidFill>
                  <a:srgbClr val="9B2D1F"/>
                </a:solidFill>
                <a:latin typeface="Calibri"/>
                <a:cs typeface="Calibri"/>
              </a:rPr>
              <a:t>ARENT </a:t>
            </a:r>
            <a:r>
              <a:rPr sz="2400" spc="-5" dirty="0">
                <a:latin typeface="Calibri"/>
                <a:cs typeface="Calibri"/>
              </a:rPr>
              <a:t>procedure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compute </a:t>
            </a:r>
            <a:r>
              <a:rPr sz="2200" spc="-5" dirty="0">
                <a:latin typeface="Lucida Sans Unicode"/>
                <a:cs typeface="Lucida Sans Unicode"/>
              </a:rPr>
              <a:t>⌊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/2</a:t>
            </a:r>
            <a:r>
              <a:rPr sz="2200" spc="-5" dirty="0">
                <a:latin typeface="Lucida Sans Unicode"/>
                <a:cs typeface="Lucida Sans Unicode"/>
              </a:rPr>
              <a:t>⌋ </a:t>
            </a:r>
            <a:r>
              <a:rPr sz="2400" spc="-5" dirty="0">
                <a:latin typeface="Calibri"/>
                <a:cs typeface="Calibri"/>
              </a:rPr>
              <a:t>by shifting </a:t>
            </a:r>
            <a:r>
              <a:rPr sz="2400" i="1" dirty="0">
                <a:latin typeface="Calibri"/>
                <a:cs typeface="Calibri"/>
              </a:rPr>
              <a:t>i </a:t>
            </a:r>
            <a:r>
              <a:rPr sz="2400" spc="-5" dirty="0">
                <a:latin typeface="Calibri"/>
                <a:cs typeface="Calibri"/>
              </a:rPr>
              <a:t>right one  bit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position.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933704"/>
            <a:ext cx="2839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Heap</a:t>
            </a:r>
            <a:r>
              <a:rPr spc="-60" dirty="0"/>
              <a:t> </a:t>
            </a:r>
            <a:r>
              <a:rPr spc="-5" dirty="0"/>
              <a:t>properties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1535" y="1509979"/>
            <a:ext cx="8100059" cy="46266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dirty="0">
                <a:latin typeface="Calibri"/>
                <a:cs typeface="Calibri"/>
              </a:rPr>
              <a:t>There </a:t>
            </a:r>
            <a:r>
              <a:rPr sz="2400" spc="-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kind of </a:t>
            </a:r>
            <a:r>
              <a:rPr sz="2400" dirty="0">
                <a:latin typeface="Calibri"/>
                <a:cs typeface="Calibri"/>
              </a:rPr>
              <a:t>binary </a:t>
            </a:r>
            <a:r>
              <a:rPr sz="2400" spc="-5" dirty="0">
                <a:latin typeface="Calibri"/>
                <a:cs typeface="Calibri"/>
              </a:rPr>
              <a:t>heaps: max‐heaps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min‐heaps.</a:t>
            </a:r>
            <a:endParaRPr sz="2400">
              <a:latin typeface="Calibri"/>
              <a:cs typeface="Calibri"/>
            </a:endParaRPr>
          </a:p>
          <a:p>
            <a:pPr marL="287020">
              <a:lnSpc>
                <a:spcPts val="2635"/>
              </a:lnSpc>
              <a:spcBef>
                <a:spcPts val="520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In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a 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max‐heap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, </a:t>
            </a:r>
            <a:r>
              <a:rPr sz="2200" spc="-10" dirty="0">
                <a:solidFill>
                  <a:srgbClr val="696464"/>
                </a:solidFill>
                <a:latin typeface="Calibri"/>
                <a:cs typeface="Calibri"/>
              </a:rPr>
              <a:t>the 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max‐heap </a:t>
            </a:r>
            <a:r>
              <a:rPr sz="2200" b="1" dirty="0">
                <a:solidFill>
                  <a:srgbClr val="9B2D1F"/>
                </a:solidFill>
                <a:latin typeface="Calibri"/>
                <a:cs typeface="Calibri"/>
              </a:rPr>
              <a:t>property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is that for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every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node</a:t>
            </a:r>
            <a:r>
              <a:rPr sz="2200" spc="20" dirty="0">
                <a:solidFill>
                  <a:srgbClr val="696464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696464"/>
                </a:solidFill>
                <a:latin typeface="Calibri"/>
                <a:cs typeface="Calibri"/>
              </a:rPr>
              <a:t>i</a:t>
            </a:r>
            <a:endParaRPr sz="2200">
              <a:latin typeface="Calibri"/>
              <a:cs typeface="Calibri"/>
            </a:endParaRPr>
          </a:p>
          <a:p>
            <a:pPr marL="560070">
              <a:lnSpc>
                <a:spcPts val="2635"/>
              </a:lnSpc>
            </a:pP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other than the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root,</a:t>
            </a:r>
            <a:endParaRPr sz="2200">
              <a:latin typeface="Calibri"/>
              <a:cs typeface="Calibri"/>
            </a:endParaRPr>
          </a:p>
          <a:p>
            <a:pPr marL="149225" algn="ctr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latin typeface="Calibri"/>
                <a:cs typeface="Calibri"/>
              </a:rPr>
              <a:t>A[P</a:t>
            </a:r>
            <a:r>
              <a:rPr sz="1700" spc="-5" dirty="0">
                <a:latin typeface="Calibri"/>
                <a:cs typeface="Calibri"/>
              </a:rPr>
              <a:t>ARENT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) ] </a:t>
            </a:r>
            <a:r>
              <a:rPr sz="2000" spc="-5" dirty="0">
                <a:latin typeface="Symbol"/>
                <a:cs typeface="Symbol"/>
              </a:rPr>
              <a:t>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A[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]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605790">
              <a:lnSpc>
                <a:spcPct val="100000"/>
              </a:lnSpc>
              <a:spcBef>
                <a:spcPts val="600"/>
              </a:spcBef>
              <a:tabLst>
                <a:tab pos="834390" algn="l"/>
              </a:tabLst>
            </a:pPr>
            <a:r>
              <a:rPr sz="1400" spc="-5" dirty="0">
                <a:solidFill>
                  <a:srgbClr val="BCBCBC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1900" dirty="0">
                <a:latin typeface="Calibri"/>
                <a:cs typeface="Calibri"/>
              </a:rPr>
              <a:t>the largest element in a </a:t>
            </a:r>
            <a:r>
              <a:rPr sz="1900" spc="-5" dirty="0">
                <a:latin typeface="Calibri"/>
                <a:cs typeface="Calibri"/>
              </a:rPr>
              <a:t>max‐heap is stored </a:t>
            </a:r>
            <a:r>
              <a:rPr sz="1900" dirty="0">
                <a:latin typeface="Calibri"/>
                <a:cs typeface="Calibri"/>
              </a:rPr>
              <a:t>at the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root</a:t>
            </a:r>
            <a:endParaRPr sz="1900">
              <a:latin typeface="Calibri"/>
              <a:cs typeface="Calibri"/>
            </a:endParaRPr>
          </a:p>
          <a:p>
            <a:pPr marL="834390" marR="965200" indent="-228600">
              <a:lnSpc>
                <a:spcPct val="100000"/>
              </a:lnSpc>
              <a:spcBef>
                <a:spcPts val="500"/>
              </a:spcBef>
              <a:tabLst>
                <a:tab pos="834390" algn="l"/>
              </a:tabLst>
            </a:pPr>
            <a:r>
              <a:rPr sz="1400" spc="-5" dirty="0">
                <a:solidFill>
                  <a:srgbClr val="BCBCBC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190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subtree rooted </a:t>
            </a:r>
            <a:r>
              <a:rPr sz="1900" dirty="0">
                <a:latin typeface="Calibri"/>
                <a:cs typeface="Calibri"/>
              </a:rPr>
              <a:t>at a </a:t>
            </a:r>
            <a:r>
              <a:rPr sz="1900" spc="-5" dirty="0">
                <a:latin typeface="Calibri"/>
                <a:cs typeface="Calibri"/>
              </a:rPr>
              <a:t>node contains values no larger than </a:t>
            </a:r>
            <a:r>
              <a:rPr sz="1900" dirty="0">
                <a:latin typeface="Calibri"/>
                <a:cs typeface="Calibri"/>
              </a:rPr>
              <a:t>that  contained at </a:t>
            </a:r>
            <a:r>
              <a:rPr sz="1900" spc="-5" dirty="0">
                <a:latin typeface="Calibri"/>
                <a:cs typeface="Calibri"/>
              </a:rPr>
              <a:t>the node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itself</a:t>
            </a:r>
            <a:endParaRPr sz="19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470"/>
              </a:spcBef>
              <a:tabLst>
                <a:tab pos="56007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In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a 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min‐heap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, the </a:t>
            </a:r>
            <a:r>
              <a:rPr sz="2200" b="1" spc="-5" dirty="0">
                <a:solidFill>
                  <a:srgbClr val="9B2D1F"/>
                </a:solidFill>
                <a:latin typeface="Calibri"/>
                <a:cs typeface="Calibri"/>
              </a:rPr>
              <a:t>min‐heap </a:t>
            </a:r>
            <a:r>
              <a:rPr sz="2200" b="1" dirty="0">
                <a:solidFill>
                  <a:srgbClr val="9B2D1F"/>
                </a:solidFill>
                <a:latin typeface="Calibri"/>
                <a:cs typeface="Calibri"/>
              </a:rPr>
              <a:t>property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is that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for every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node</a:t>
            </a:r>
            <a:r>
              <a:rPr sz="2200" spc="-20" dirty="0">
                <a:solidFill>
                  <a:srgbClr val="696464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696464"/>
                </a:solidFill>
                <a:latin typeface="Calibri"/>
                <a:cs typeface="Calibri"/>
              </a:rPr>
              <a:t>i</a:t>
            </a:r>
            <a:endParaRPr sz="2200">
              <a:latin typeface="Calibri"/>
              <a:cs typeface="Calibri"/>
            </a:endParaRPr>
          </a:p>
          <a:p>
            <a:pPr marL="560070">
              <a:lnSpc>
                <a:spcPct val="100000"/>
              </a:lnSpc>
            </a:pP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other than the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root,</a:t>
            </a:r>
            <a:endParaRPr sz="2200">
              <a:latin typeface="Calibri"/>
              <a:cs typeface="Calibri"/>
            </a:endParaRPr>
          </a:p>
          <a:p>
            <a:pPr marL="119380" algn="ctr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Calibri"/>
                <a:cs typeface="Calibri"/>
              </a:rPr>
              <a:t>A[P</a:t>
            </a:r>
            <a:r>
              <a:rPr sz="1700" spc="-5" dirty="0">
                <a:latin typeface="Calibri"/>
                <a:cs typeface="Calibri"/>
              </a:rPr>
              <a:t>ARENT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) ] </a:t>
            </a:r>
            <a:r>
              <a:rPr sz="1800" dirty="0">
                <a:latin typeface="Symbol"/>
                <a:cs typeface="Symbol"/>
              </a:rPr>
              <a:t>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A[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]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605790">
              <a:lnSpc>
                <a:spcPct val="100000"/>
              </a:lnSpc>
              <a:spcBef>
                <a:spcPts val="1005"/>
              </a:spcBef>
              <a:tabLst>
                <a:tab pos="834390" algn="l"/>
              </a:tabLst>
            </a:pPr>
            <a:r>
              <a:rPr sz="1400" spc="-5" dirty="0">
                <a:solidFill>
                  <a:srgbClr val="BCBCBC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1800" spc="-5" dirty="0">
                <a:latin typeface="Calibri"/>
                <a:cs typeface="Calibri"/>
              </a:rPr>
              <a:t>the smallest </a:t>
            </a:r>
            <a:r>
              <a:rPr sz="1800" dirty="0">
                <a:latin typeface="Calibri"/>
                <a:cs typeface="Calibri"/>
              </a:rPr>
              <a:t>element in a min‐heap is at 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root</a:t>
            </a:r>
            <a:endParaRPr sz="1800">
              <a:latin typeface="Calibri"/>
              <a:cs typeface="Calibri"/>
            </a:endParaRPr>
          </a:p>
          <a:p>
            <a:pPr marL="834390" marR="822325" indent="-228600">
              <a:lnSpc>
                <a:spcPct val="100000"/>
              </a:lnSpc>
              <a:spcBef>
                <a:spcPts val="495"/>
              </a:spcBef>
              <a:tabLst>
                <a:tab pos="834390" algn="l"/>
              </a:tabLst>
            </a:pPr>
            <a:r>
              <a:rPr sz="1400" spc="-5" dirty="0">
                <a:solidFill>
                  <a:srgbClr val="BCBCBC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190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subtree rooted </a:t>
            </a:r>
            <a:r>
              <a:rPr sz="1900" dirty="0">
                <a:latin typeface="Calibri"/>
                <a:cs typeface="Calibri"/>
              </a:rPr>
              <a:t>at a </a:t>
            </a:r>
            <a:r>
              <a:rPr sz="1900" spc="-5" dirty="0">
                <a:latin typeface="Calibri"/>
                <a:cs typeface="Calibri"/>
              </a:rPr>
              <a:t>node contains values no smaller than that  </a:t>
            </a:r>
            <a:r>
              <a:rPr sz="1900" dirty="0">
                <a:latin typeface="Calibri"/>
                <a:cs typeface="Calibri"/>
              </a:rPr>
              <a:t>contained at </a:t>
            </a:r>
            <a:r>
              <a:rPr sz="1900" spc="-5" dirty="0">
                <a:latin typeface="Calibri"/>
                <a:cs typeface="Calibri"/>
              </a:rPr>
              <a:t>the node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itself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933704"/>
            <a:ext cx="33635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Max and min</a:t>
            </a:r>
            <a:r>
              <a:rPr spc="-80" dirty="0"/>
              <a:t> </a:t>
            </a:r>
            <a:r>
              <a:rPr spc="-10" dirty="0"/>
              <a:t>heaps</a:t>
            </a:r>
          </a:p>
        </p:txBody>
      </p:sp>
      <p:sp>
        <p:nvSpPr>
          <p:cNvPr id="3" name="object 3"/>
          <p:cNvSpPr/>
          <p:nvPr/>
        </p:nvSpPr>
        <p:spPr>
          <a:xfrm>
            <a:off x="3362591" y="1761744"/>
            <a:ext cx="403225" cy="436880"/>
          </a:xfrm>
          <a:custGeom>
            <a:avLst/>
            <a:gdLst/>
            <a:ahLst/>
            <a:cxnLst/>
            <a:rect l="l" t="t" r="r" b="b"/>
            <a:pathLst>
              <a:path w="403225" h="436880">
                <a:moveTo>
                  <a:pt x="201167" y="0"/>
                </a:moveTo>
                <a:lnTo>
                  <a:pt x="154994" y="5756"/>
                </a:lnTo>
                <a:lnTo>
                  <a:pt x="112633" y="22162"/>
                </a:lnTo>
                <a:lnTo>
                  <a:pt x="75284" y="47926"/>
                </a:lnTo>
                <a:lnTo>
                  <a:pt x="44147" y="81753"/>
                </a:lnTo>
                <a:lnTo>
                  <a:pt x="20420" y="122353"/>
                </a:lnTo>
                <a:lnTo>
                  <a:pt x="5305" y="168430"/>
                </a:lnTo>
                <a:lnTo>
                  <a:pt x="0" y="218694"/>
                </a:lnTo>
                <a:lnTo>
                  <a:pt x="5305" y="268674"/>
                </a:lnTo>
                <a:lnTo>
                  <a:pt x="20420" y="314550"/>
                </a:lnTo>
                <a:lnTo>
                  <a:pt x="44147" y="355014"/>
                </a:lnTo>
                <a:lnTo>
                  <a:pt x="75284" y="388759"/>
                </a:lnTo>
                <a:lnTo>
                  <a:pt x="112633" y="414481"/>
                </a:lnTo>
                <a:lnTo>
                  <a:pt x="154994" y="430872"/>
                </a:lnTo>
                <a:lnTo>
                  <a:pt x="201167" y="436625"/>
                </a:lnTo>
                <a:lnTo>
                  <a:pt x="247623" y="430872"/>
                </a:lnTo>
                <a:lnTo>
                  <a:pt x="290186" y="414481"/>
                </a:lnTo>
                <a:lnTo>
                  <a:pt x="327671" y="388759"/>
                </a:lnTo>
                <a:lnTo>
                  <a:pt x="358890" y="355014"/>
                </a:lnTo>
                <a:lnTo>
                  <a:pt x="382659" y="314550"/>
                </a:lnTo>
                <a:lnTo>
                  <a:pt x="397790" y="268674"/>
                </a:lnTo>
                <a:lnTo>
                  <a:pt x="403098" y="218694"/>
                </a:lnTo>
                <a:lnTo>
                  <a:pt x="397790" y="168430"/>
                </a:lnTo>
                <a:lnTo>
                  <a:pt x="382659" y="122353"/>
                </a:lnTo>
                <a:lnTo>
                  <a:pt x="358890" y="81753"/>
                </a:lnTo>
                <a:lnTo>
                  <a:pt x="327671" y="47926"/>
                </a:lnTo>
                <a:lnTo>
                  <a:pt x="290186" y="22162"/>
                </a:lnTo>
                <a:lnTo>
                  <a:pt x="247623" y="5756"/>
                </a:lnTo>
                <a:lnTo>
                  <a:pt x="201167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6753" y="181610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59087" y="2362200"/>
            <a:ext cx="401955" cy="436880"/>
          </a:xfrm>
          <a:custGeom>
            <a:avLst/>
            <a:gdLst/>
            <a:ahLst/>
            <a:cxnLst/>
            <a:rect l="l" t="t" r="r" b="b"/>
            <a:pathLst>
              <a:path w="401955" h="436880">
                <a:moveTo>
                  <a:pt x="201168" y="0"/>
                </a:moveTo>
                <a:lnTo>
                  <a:pt x="154994" y="5753"/>
                </a:lnTo>
                <a:lnTo>
                  <a:pt x="112633" y="22144"/>
                </a:lnTo>
                <a:lnTo>
                  <a:pt x="75284" y="47866"/>
                </a:lnTo>
                <a:lnTo>
                  <a:pt x="44147" y="81611"/>
                </a:lnTo>
                <a:lnTo>
                  <a:pt x="20420" y="122075"/>
                </a:lnTo>
                <a:lnTo>
                  <a:pt x="5305" y="167951"/>
                </a:lnTo>
                <a:lnTo>
                  <a:pt x="0" y="217931"/>
                </a:lnTo>
                <a:lnTo>
                  <a:pt x="5305" y="267955"/>
                </a:lnTo>
                <a:lnTo>
                  <a:pt x="20420" y="313939"/>
                </a:lnTo>
                <a:lnTo>
                  <a:pt x="44147" y="354552"/>
                </a:lnTo>
                <a:lnTo>
                  <a:pt x="75284" y="388460"/>
                </a:lnTo>
                <a:lnTo>
                  <a:pt x="112633" y="414330"/>
                </a:lnTo>
                <a:lnTo>
                  <a:pt x="154994" y="430829"/>
                </a:lnTo>
                <a:lnTo>
                  <a:pt x="201168" y="436625"/>
                </a:lnTo>
                <a:lnTo>
                  <a:pt x="247059" y="430829"/>
                </a:lnTo>
                <a:lnTo>
                  <a:pt x="289217" y="414330"/>
                </a:lnTo>
                <a:lnTo>
                  <a:pt x="326431" y="388460"/>
                </a:lnTo>
                <a:lnTo>
                  <a:pt x="357486" y="354552"/>
                </a:lnTo>
                <a:lnTo>
                  <a:pt x="381171" y="313939"/>
                </a:lnTo>
                <a:lnTo>
                  <a:pt x="396271" y="267955"/>
                </a:lnTo>
                <a:lnTo>
                  <a:pt x="401574" y="217931"/>
                </a:lnTo>
                <a:lnTo>
                  <a:pt x="396271" y="167951"/>
                </a:lnTo>
                <a:lnTo>
                  <a:pt x="381171" y="122075"/>
                </a:lnTo>
                <a:lnTo>
                  <a:pt x="357486" y="81611"/>
                </a:lnTo>
                <a:lnTo>
                  <a:pt x="326431" y="47866"/>
                </a:lnTo>
                <a:lnTo>
                  <a:pt x="289217" y="22144"/>
                </a:lnTo>
                <a:lnTo>
                  <a:pt x="247059" y="5753"/>
                </a:lnTo>
                <a:lnTo>
                  <a:pt x="201168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32487" y="241579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5333" y="2362200"/>
            <a:ext cx="403860" cy="436880"/>
          </a:xfrm>
          <a:custGeom>
            <a:avLst/>
            <a:gdLst/>
            <a:ahLst/>
            <a:cxnLst/>
            <a:rect l="l" t="t" r="r" b="b"/>
            <a:pathLst>
              <a:path w="403860" h="436880">
                <a:moveTo>
                  <a:pt x="201929" y="0"/>
                </a:moveTo>
                <a:lnTo>
                  <a:pt x="155714" y="5753"/>
                </a:lnTo>
                <a:lnTo>
                  <a:pt x="113244" y="22144"/>
                </a:lnTo>
                <a:lnTo>
                  <a:pt x="75746" y="47866"/>
                </a:lnTo>
                <a:lnTo>
                  <a:pt x="44447" y="81611"/>
                </a:lnTo>
                <a:lnTo>
                  <a:pt x="20571" y="122075"/>
                </a:lnTo>
                <a:lnTo>
                  <a:pt x="5347" y="167951"/>
                </a:lnTo>
                <a:lnTo>
                  <a:pt x="0" y="217931"/>
                </a:lnTo>
                <a:lnTo>
                  <a:pt x="5347" y="267955"/>
                </a:lnTo>
                <a:lnTo>
                  <a:pt x="20571" y="313939"/>
                </a:lnTo>
                <a:lnTo>
                  <a:pt x="44447" y="354552"/>
                </a:lnTo>
                <a:lnTo>
                  <a:pt x="75746" y="388460"/>
                </a:lnTo>
                <a:lnTo>
                  <a:pt x="113244" y="414330"/>
                </a:lnTo>
                <a:lnTo>
                  <a:pt x="155714" y="430829"/>
                </a:lnTo>
                <a:lnTo>
                  <a:pt x="201929" y="436625"/>
                </a:lnTo>
                <a:lnTo>
                  <a:pt x="248145" y="430829"/>
                </a:lnTo>
                <a:lnTo>
                  <a:pt x="290615" y="414330"/>
                </a:lnTo>
                <a:lnTo>
                  <a:pt x="328113" y="388460"/>
                </a:lnTo>
                <a:lnTo>
                  <a:pt x="359412" y="354552"/>
                </a:lnTo>
                <a:lnTo>
                  <a:pt x="383288" y="313939"/>
                </a:lnTo>
                <a:lnTo>
                  <a:pt x="398512" y="267955"/>
                </a:lnTo>
                <a:lnTo>
                  <a:pt x="403860" y="217931"/>
                </a:lnTo>
                <a:lnTo>
                  <a:pt x="398512" y="167951"/>
                </a:lnTo>
                <a:lnTo>
                  <a:pt x="383288" y="122075"/>
                </a:lnTo>
                <a:lnTo>
                  <a:pt x="359412" y="81611"/>
                </a:lnTo>
                <a:lnTo>
                  <a:pt x="328113" y="47866"/>
                </a:lnTo>
                <a:lnTo>
                  <a:pt x="290615" y="22144"/>
                </a:lnTo>
                <a:lnTo>
                  <a:pt x="248145" y="5753"/>
                </a:lnTo>
                <a:lnTo>
                  <a:pt x="201929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97407" y="241579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55989" y="2961894"/>
            <a:ext cx="403225" cy="436880"/>
          </a:xfrm>
          <a:custGeom>
            <a:avLst/>
            <a:gdLst/>
            <a:ahLst/>
            <a:cxnLst/>
            <a:rect l="l" t="t" r="r" b="b"/>
            <a:pathLst>
              <a:path w="403225" h="436879">
                <a:moveTo>
                  <a:pt x="201930" y="0"/>
                </a:moveTo>
                <a:lnTo>
                  <a:pt x="155474" y="5756"/>
                </a:lnTo>
                <a:lnTo>
                  <a:pt x="112911" y="22162"/>
                </a:lnTo>
                <a:lnTo>
                  <a:pt x="75426" y="47926"/>
                </a:lnTo>
                <a:lnTo>
                  <a:pt x="44207" y="81753"/>
                </a:lnTo>
                <a:lnTo>
                  <a:pt x="20438" y="122353"/>
                </a:lnTo>
                <a:lnTo>
                  <a:pt x="5307" y="168430"/>
                </a:lnTo>
                <a:lnTo>
                  <a:pt x="0" y="218693"/>
                </a:lnTo>
                <a:lnTo>
                  <a:pt x="5307" y="268674"/>
                </a:lnTo>
                <a:lnTo>
                  <a:pt x="20438" y="314550"/>
                </a:lnTo>
                <a:lnTo>
                  <a:pt x="44207" y="355014"/>
                </a:lnTo>
                <a:lnTo>
                  <a:pt x="75426" y="388759"/>
                </a:lnTo>
                <a:lnTo>
                  <a:pt x="112911" y="414481"/>
                </a:lnTo>
                <a:lnTo>
                  <a:pt x="155474" y="430872"/>
                </a:lnTo>
                <a:lnTo>
                  <a:pt x="201930" y="436625"/>
                </a:lnTo>
                <a:lnTo>
                  <a:pt x="248103" y="430872"/>
                </a:lnTo>
                <a:lnTo>
                  <a:pt x="290464" y="414481"/>
                </a:lnTo>
                <a:lnTo>
                  <a:pt x="327813" y="388759"/>
                </a:lnTo>
                <a:lnTo>
                  <a:pt x="358950" y="355014"/>
                </a:lnTo>
                <a:lnTo>
                  <a:pt x="382677" y="314550"/>
                </a:lnTo>
                <a:lnTo>
                  <a:pt x="397792" y="268674"/>
                </a:lnTo>
                <a:lnTo>
                  <a:pt x="403098" y="218693"/>
                </a:lnTo>
                <a:lnTo>
                  <a:pt x="397792" y="168430"/>
                </a:lnTo>
                <a:lnTo>
                  <a:pt x="382677" y="122353"/>
                </a:lnTo>
                <a:lnTo>
                  <a:pt x="358950" y="81753"/>
                </a:lnTo>
                <a:lnTo>
                  <a:pt x="327813" y="47926"/>
                </a:lnTo>
                <a:lnTo>
                  <a:pt x="290464" y="22162"/>
                </a:lnTo>
                <a:lnTo>
                  <a:pt x="248103" y="5756"/>
                </a:lnTo>
                <a:lnTo>
                  <a:pt x="20193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30913" y="301625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60839" y="2961894"/>
            <a:ext cx="401955" cy="436880"/>
          </a:xfrm>
          <a:custGeom>
            <a:avLst/>
            <a:gdLst/>
            <a:ahLst/>
            <a:cxnLst/>
            <a:rect l="l" t="t" r="r" b="b"/>
            <a:pathLst>
              <a:path w="401954" h="436879">
                <a:moveTo>
                  <a:pt x="201167" y="0"/>
                </a:moveTo>
                <a:lnTo>
                  <a:pt x="154994" y="5756"/>
                </a:lnTo>
                <a:lnTo>
                  <a:pt x="112633" y="22162"/>
                </a:lnTo>
                <a:lnTo>
                  <a:pt x="75284" y="47926"/>
                </a:lnTo>
                <a:lnTo>
                  <a:pt x="44147" y="81753"/>
                </a:lnTo>
                <a:lnTo>
                  <a:pt x="20420" y="122353"/>
                </a:lnTo>
                <a:lnTo>
                  <a:pt x="5305" y="168430"/>
                </a:lnTo>
                <a:lnTo>
                  <a:pt x="0" y="218694"/>
                </a:lnTo>
                <a:lnTo>
                  <a:pt x="5305" y="268674"/>
                </a:lnTo>
                <a:lnTo>
                  <a:pt x="20420" y="314550"/>
                </a:lnTo>
                <a:lnTo>
                  <a:pt x="44147" y="355014"/>
                </a:lnTo>
                <a:lnTo>
                  <a:pt x="75284" y="388759"/>
                </a:lnTo>
                <a:lnTo>
                  <a:pt x="112633" y="414481"/>
                </a:lnTo>
                <a:lnTo>
                  <a:pt x="154994" y="430872"/>
                </a:lnTo>
                <a:lnTo>
                  <a:pt x="201167" y="436626"/>
                </a:lnTo>
                <a:lnTo>
                  <a:pt x="247059" y="430872"/>
                </a:lnTo>
                <a:lnTo>
                  <a:pt x="289217" y="414481"/>
                </a:lnTo>
                <a:lnTo>
                  <a:pt x="326431" y="388759"/>
                </a:lnTo>
                <a:lnTo>
                  <a:pt x="357486" y="355014"/>
                </a:lnTo>
                <a:lnTo>
                  <a:pt x="381171" y="314550"/>
                </a:lnTo>
                <a:lnTo>
                  <a:pt x="396271" y="268674"/>
                </a:lnTo>
                <a:lnTo>
                  <a:pt x="401573" y="218694"/>
                </a:lnTo>
                <a:lnTo>
                  <a:pt x="396271" y="168430"/>
                </a:lnTo>
                <a:lnTo>
                  <a:pt x="381171" y="122353"/>
                </a:lnTo>
                <a:lnTo>
                  <a:pt x="357486" y="81753"/>
                </a:lnTo>
                <a:lnTo>
                  <a:pt x="326431" y="47926"/>
                </a:lnTo>
                <a:lnTo>
                  <a:pt x="289217" y="22162"/>
                </a:lnTo>
                <a:lnTo>
                  <a:pt x="247059" y="5756"/>
                </a:lnTo>
                <a:lnTo>
                  <a:pt x="201167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91389" y="301625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14813" y="2961894"/>
            <a:ext cx="401955" cy="436880"/>
          </a:xfrm>
          <a:custGeom>
            <a:avLst/>
            <a:gdLst/>
            <a:ahLst/>
            <a:cxnLst/>
            <a:rect l="l" t="t" r="r" b="b"/>
            <a:pathLst>
              <a:path w="401954" h="436879">
                <a:moveTo>
                  <a:pt x="201168" y="0"/>
                </a:moveTo>
                <a:lnTo>
                  <a:pt x="154994" y="5756"/>
                </a:lnTo>
                <a:lnTo>
                  <a:pt x="112633" y="22162"/>
                </a:lnTo>
                <a:lnTo>
                  <a:pt x="75284" y="47926"/>
                </a:lnTo>
                <a:lnTo>
                  <a:pt x="44147" y="81753"/>
                </a:lnTo>
                <a:lnTo>
                  <a:pt x="20420" y="122353"/>
                </a:lnTo>
                <a:lnTo>
                  <a:pt x="5305" y="168430"/>
                </a:lnTo>
                <a:lnTo>
                  <a:pt x="0" y="218694"/>
                </a:lnTo>
                <a:lnTo>
                  <a:pt x="5305" y="268674"/>
                </a:lnTo>
                <a:lnTo>
                  <a:pt x="20420" y="314550"/>
                </a:lnTo>
                <a:lnTo>
                  <a:pt x="44147" y="355014"/>
                </a:lnTo>
                <a:lnTo>
                  <a:pt x="75284" y="388759"/>
                </a:lnTo>
                <a:lnTo>
                  <a:pt x="112633" y="414481"/>
                </a:lnTo>
                <a:lnTo>
                  <a:pt x="154994" y="430872"/>
                </a:lnTo>
                <a:lnTo>
                  <a:pt x="201168" y="436626"/>
                </a:lnTo>
                <a:lnTo>
                  <a:pt x="247059" y="430872"/>
                </a:lnTo>
                <a:lnTo>
                  <a:pt x="289217" y="414481"/>
                </a:lnTo>
                <a:lnTo>
                  <a:pt x="326431" y="388759"/>
                </a:lnTo>
                <a:lnTo>
                  <a:pt x="357486" y="355014"/>
                </a:lnTo>
                <a:lnTo>
                  <a:pt x="381171" y="314550"/>
                </a:lnTo>
                <a:lnTo>
                  <a:pt x="396271" y="268674"/>
                </a:lnTo>
                <a:lnTo>
                  <a:pt x="401574" y="218694"/>
                </a:lnTo>
                <a:lnTo>
                  <a:pt x="396271" y="168430"/>
                </a:lnTo>
                <a:lnTo>
                  <a:pt x="381171" y="122353"/>
                </a:lnTo>
                <a:lnTo>
                  <a:pt x="357486" y="81753"/>
                </a:lnTo>
                <a:lnTo>
                  <a:pt x="326431" y="47926"/>
                </a:lnTo>
                <a:lnTo>
                  <a:pt x="289217" y="22162"/>
                </a:lnTo>
                <a:lnTo>
                  <a:pt x="247059" y="5756"/>
                </a:lnTo>
                <a:lnTo>
                  <a:pt x="201168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45363" y="301625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61017" y="2148839"/>
            <a:ext cx="460375" cy="199390"/>
          </a:xfrm>
          <a:custGeom>
            <a:avLst/>
            <a:gdLst/>
            <a:ahLst/>
            <a:cxnLst/>
            <a:rect l="l" t="t" r="r" b="b"/>
            <a:pathLst>
              <a:path w="460375" h="199389">
                <a:moveTo>
                  <a:pt x="460248" y="0"/>
                </a:moveTo>
                <a:lnTo>
                  <a:pt x="0" y="19888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7015" y="2148839"/>
            <a:ext cx="460375" cy="199390"/>
          </a:xfrm>
          <a:custGeom>
            <a:avLst/>
            <a:gdLst/>
            <a:ahLst/>
            <a:cxnLst/>
            <a:rect l="l" t="t" r="r" b="b"/>
            <a:pathLst>
              <a:path w="460375" h="199389">
                <a:moveTo>
                  <a:pt x="0" y="0"/>
                </a:moveTo>
                <a:lnTo>
                  <a:pt x="460247" y="19888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57919" y="2749295"/>
            <a:ext cx="260350" cy="198120"/>
          </a:xfrm>
          <a:custGeom>
            <a:avLst/>
            <a:gdLst/>
            <a:ahLst/>
            <a:cxnLst/>
            <a:rect l="l" t="t" r="r" b="b"/>
            <a:pathLst>
              <a:path w="260350" h="198119">
                <a:moveTo>
                  <a:pt x="259842" y="0"/>
                </a:moveTo>
                <a:lnTo>
                  <a:pt x="0" y="198119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1987" y="2749295"/>
            <a:ext cx="161290" cy="198120"/>
          </a:xfrm>
          <a:custGeom>
            <a:avLst/>
            <a:gdLst/>
            <a:ahLst/>
            <a:cxnLst/>
            <a:rect l="l" t="t" r="r" b="b"/>
            <a:pathLst>
              <a:path w="161289" h="198119">
                <a:moveTo>
                  <a:pt x="0" y="0"/>
                </a:moveTo>
                <a:lnTo>
                  <a:pt x="160781" y="19812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6743" y="2749295"/>
            <a:ext cx="208279" cy="198120"/>
          </a:xfrm>
          <a:custGeom>
            <a:avLst/>
            <a:gdLst/>
            <a:ahLst/>
            <a:cxnLst/>
            <a:rect l="l" t="t" r="r" b="b"/>
            <a:pathLst>
              <a:path w="208279" h="198119">
                <a:moveTo>
                  <a:pt x="208025" y="0"/>
                </a:moveTo>
                <a:lnTo>
                  <a:pt x="0" y="19812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4563" y="1761744"/>
            <a:ext cx="401955" cy="436880"/>
          </a:xfrm>
          <a:custGeom>
            <a:avLst/>
            <a:gdLst/>
            <a:ahLst/>
            <a:cxnLst/>
            <a:rect l="l" t="t" r="r" b="b"/>
            <a:pathLst>
              <a:path w="401954" h="436880">
                <a:moveTo>
                  <a:pt x="201168" y="0"/>
                </a:moveTo>
                <a:lnTo>
                  <a:pt x="154994" y="5756"/>
                </a:lnTo>
                <a:lnTo>
                  <a:pt x="112633" y="22162"/>
                </a:lnTo>
                <a:lnTo>
                  <a:pt x="75284" y="47926"/>
                </a:lnTo>
                <a:lnTo>
                  <a:pt x="44147" y="81753"/>
                </a:lnTo>
                <a:lnTo>
                  <a:pt x="20420" y="122353"/>
                </a:lnTo>
                <a:lnTo>
                  <a:pt x="5305" y="168430"/>
                </a:lnTo>
                <a:lnTo>
                  <a:pt x="0" y="218694"/>
                </a:lnTo>
                <a:lnTo>
                  <a:pt x="5305" y="268674"/>
                </a:lnTo>
                <a:lnTo>
                  <a:pt x="20420" y="314550"/>
                </a:lnTo>
                <a:lnTo>
                  <a:pt x="44147" y="355014"/>
                </a:lnTo>
                <a:lnTo>
                  <a:pt x="75284" y="388759"/>
                </a:lnTo>
                <a:lnTo>
                  <a:pt x="112633" y="414481"/>
                </a:lnTo>
                <a:lnTo>
                  <a:pt x="154994" y="430872"/>
                </a:lnTo>
                <a:lnTo>
                  <a:pt x="201168" y="436625"/>
                </a:lnTo>
                <a:lnTo>
                  <a:pt x="247059" y="430872"/>
                </a:lnTo>
                <a:lnTo>
                  <a:pt x="289217" y="414481"/>
                </a:lnTo>
                <a:lnTo>
                  <a:pt x="326431" y="388759"/>
                </a:lnTo>
                <a:lnTo>
                  <a:pt x="357486" y="355014"/>
                </a:lnTo>
                <a:lnTo>
                  <a:pt x="381171" y="314550"/>
                </a:lnTo>
                <a:lnTo>
                  <a:pt x="396271" y="268674"/>
                </a:lnTo>
                <a:lnTo>
                  <a:pt x="401574" y="218694"/>
                </a:lnTo>
                <a:lnTo>
                  <a:pt x="396271" y="168430"/>
                </a:lnTo>
                <a:lnTo>
                  <a:pt x="381171" y="122353"/>
                </a:lnTo>
                <a:lnTo>
                  <a:pt x="357486" y="81753"/>
                </a:lnTo>
                <a:lnTo>
                  <a:pt x="326431" y="47926"/>
                </a:lnTo>
                <a:lnTo>
                  <a:pt x="289217" y="22162"/>
                </a:lnTo>
                <a:lnTo>
                  <a:pt x="247059" y="5756"/>
                </a:lnTo>
                <a:lnTo>
                  <a:pt x="201168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55113" y="18161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1059" y="2362200"/>
            <a:ext cx="401955" cy="436880"/>
          </a:xfrm>
          <a:custGeom>
            <a:avLst/>
            <a:gdLst/>
            <a:ahLst/>
            <a:cxnLst/>
            <a:rect l="l" t="t" r="r" b="b"/>
            <a:pathLst>
              <a:path w="401954" h="436880">
                <a:moveTo>
                  <a:pt x="201168" y="0"/>
                </a:moveTo>
                <a:lnTo>
                  <a:pt x="154994" y="5753"/>
                </a:lnTo>
                <a:lnTo>
                  <a:pt x="112633" y="22144"/>
                </a:lnTo>
                <a:lnTo>
                  <a:pt x="75284" y="47866"/>
                </a:lnTo>
                <a:lnTo>
                  <a:pt x="44147" y="81611"/>
                </a:lnTo>
                <a:lnTo>
                  <a:pt x="20420" y="122075"/>
                </a:lnTo>
                <a:lnTo>
                  <a:pt x="5305" y="167951"/>
                </a:lnTo>
                <a:lnTo>
                  <a:pt x="0" y="217931"/>
                </a:lnTo>
                <a:lnTo>
                  <a:pt x="5305" y="267955"/>
                </a:lnTo>
                <a:lnTo>
                  <a:pt x="20420" y="313939"/>
                </a:lnTo>
                <a:lnTo>
                  <a:pt x="44147" y="354552"/>
                </a:lnTo>
                <a:lnTo>
                  <a:pt x="75284" y="388460"/>
                </a:lnTo>
                <a:lnTo>
                  <a:pt x="112633" y="414330"/>
                </a:lnTo>
                <a:lnTo>
                  <a:pt x="154994" y="430829"/>
                </a:lnTo>
                <a:lnTo>
                  <a:pt x="201168" y="436625"/>
                </a:lnTo>
                <a:lnTo>
                  <a:pt x="247059" y="430829"/>
                </a:lnTo>
                <a:lnTo>
                  <a:pt x="289217" y="414330"/>
                </a:lnTo>
                <a:lnTo>
                  <a:pt x="326431" y="388460"/>
                </a:lnTo>
                <a:lnTo>
                  <a:pt x="357486" y="354552"/>
                </a:lnTo>
                <a:lnTo>
                  <a:pt x="381171" y="313939"/>
                </a:lnTo>
                <a:lnTo>
                  <a:pt x="396271" y="267955"/>
                </a:lnTo>
                <a:lnTo>
                  <a:pt x="401574" y="217931"/>
                </a:lnTo>
                <a:lnTo>
                  <a:pt x="396271" y="167951"/>
                </a:lnTo>
                <a:lnTo>
                  <a:pt x="381171" y="122075"/>
                </a:lnTo>
                <a:lnTo>
                  <a:pt x="357486" y="81611"/>
                </a:lnTo>
                <a:lnTo>
                  <a:pt x="326431" y="47866"/>
                </a:lnTo>
                <a:lnTo>
                  <a:pt x="289217" y="22144"/>
                </a:lnTo>
                <a:lnTo>
                  <a:pt x="247059" y="5753"/>
                </a:lnTo>
                <a:lnTo>
                  <a:pt x="201168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51609" y="241579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28067" y="2362200"/>
            <a:ext cx="401955" cy="436880"/>
          </a:xfrm>
          <a:custGeom>
            <a:avLst/>
            <a:gdLst/>
            <a:ahLst/>
            <a:cxnLst/>
            <a:rect l="l" t="t" r="r" b="b"/>
            <a:pathLst>
              <a:path w="401954" h="436880">
                <a:moveTo>
                  <a:pt x="200405" y="0"/>
                </a:moveTo>
                <a:lnTo>
                  <a:pt x="154514" y="5753"/>
                </a:lnTo>
                <a:lnTo>
                  <a:pt x="112356" y="22144"/>
                </a:lnTo>
                <a:lnTo>
                  <a:pt x="75142" y="47866"/>
                </a:lnTo>
                <a:lnTo>
                  <a:pt x="44087" y="81611"/>
                </a:lnTo>
                <a:lnTo>
                  <a:pt x="20402" y="122075"/>
                </a:lnTo>
                <a:lnTo>
                  <a:pt x="5302" y="167951"/>
                </a:lnTo>
                <a:lnTo>
                  <a:pt x="0" y="217931"/>
                </a:lnTo>
                <a:lnTo>
                  <a:pt x="5302" y="267955"/>
                </a:lnTo>
                <a:lnTo>
                  <a:pt x="20402" y="313939"/>
                </a:lnTo>
                <a:lnTo>
                  <a:pt x="44087" y="354552"/>
                </a:lnTo>
                <a:lnTo>
                  <a:pt x="75142" y="388460"/>
                </a:lnTo>
                <a:lnTo>
                  <a:pt x="112356" y="414330"/>
                </a:lnTo>
                <a:lnTo>
                  <a:pt x="154514" y="430829"/>
                </a:lnTo>
                <a:lnTo>
                  <a:pt x="200405" y="436625"/>
                </a:lnTo>
                <a:lnTo>
                  <a:pt x="246575" y="430829"/>
                </a:lnTo>
                <a:lnTo>
                  <a:pt x="288934" y="414330"/>
                </a:lnTo>
                <a:lnTo>
                  <a:pt x="326283" y="388460"/>
                </a:lnTo>
                <a:lnTo>
                  <a:pt x="357422" y="354552"/>
                </a:lnTo>
                <a:lnTo>
                  <a:pt x="381151" y="313939"/>
                </a:lnTo>
                <a:lnTo>
                  <a:pt x="396268" y="267955"/>
                </a:lnTo>
                <a:lnTo>
                  <a:pt x="401574" y="217931"/>
                </a:lnTo>
                <a:lnTo>
                  <a:pt x="396268" y="167951"/>
                </a:lnTo>
                <a:lnTo>
                  <a:pt x="381151" y="122075"/>
                </a:lnTo>
                <a:lnTo>
                  <a:pt x="357422" y="81611"/>
                </a:lnTo>
                <a:lnTo>
                  <a:pt x="326283" y="47866"/>
                </a:lnTo>
                <a:lnTo>
                  <a:pt x="288934" y="22144"/>
                </a:lnTo>
                <a:lnTo>
                  <a:pt x="246575" y="5753"/>
                </a:lnTo>
                <a:lnTo>
                  <a:pt x="200405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57855" y="241579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19485" y="2961894"/>
            <a:ext cx="401955" cy="436880"/>
          </a:xfrm>
          <a:custGeom>
            <a:avLst/>
            <a:gdLst/>
            <a:ahLst/>
            <a:cxnLst/>
            <a:rect l="l" t="t" r="r" b="b"/>
            <a:pathLst>
              <a:path w="401954" h="436879">
                <a:moveTo>
                  <a:pt x="201168" y="0"/>
                </a:moveTo>
                <a:lnTo>
                  <a:pt x="154994" y="5756"/>
                </a:lnTo>
                <a:lnTo>
                  <a:pt x="112633" y="22162"/>
                </a:lnTo>
                <a:lnTo>
                  <a:pt x="75284" y="47926"/>
                </a:lnTo>
                <a:lnTo>
                  <a:pt x="44147" y="81753"/>
                </a:lnTo>
                <a:lnTo>
                  <a:pt x="20420" y="122353"/>
                </a:lnTo>
                <a:lnTo>
                  <a:pt x="5305" y="168430"/>
                </a:lnTo>
                <a:lnTo>
                  <a:pt x="0" y="218694"/>
                </a:lnTo>
                <a:lnTo>
                  <a:pt x="5305" y="268674"/>
                </a:lnTo>
                <a:lnTo>
                  <a:pt x="20420" y="314550"/>
                </a:lnTo>
                <a:lnTo>
                  <a:pt x="44147" y="355014"/>
                </a:lnTo>
                <a:lnTo>
                  <a:pt x="75284" y="388759"/>
                </a:lnTo>
                <a:lnTo>
                  <a:pt x="112633" y="414481"/>
                </a:lnTo>
                <a:lnTo>
                  <a:pt x="154994" y="430872"/>
                </a:lnTo>
                <a:lnTo>
                  <a:pt x="201168" y="436626"/>
                </a:lnTo>
                <a:lnTo>
                  <a:pt x="247059" y="430872"/>
                </a:lnTo>
                <a:lnTo>
                  <a:pt x="289217" y="414481"/>
                </a:lnTo>
                <a:lnTo>
                  <a:pt x="326431" y="388759"/>
                </a:lnTo>
                <a:lnTo>
                  <a:pt x="357486" y="355014"/>
                </a:lnTo>
                <a:lnTo>
                  <a:pt x="381171" y="314550"/>
                </a:lnTo>
                <a:lnTo>
                  <a:pt x="396271" y="268674"/>
                </a:lnTo>
                <a:lnTo>
                  <a:pt x="401574" y="218694"/>
                </a:lnTo>
                <a:lnTo>
                  <a:pt x="396271" y="168430"/>
                </a:lnTo>
                <a:lnTo>
                  <a:pt x="381171" y="122353"/>
                </a:lnTo>
                <a:lnTo>
                  <a:pt x="357486" y="81753"/>
                </a:lnTo>
                <a:lnTo>
                  <a:pt x="326431" y="47926"/>
                </a:lnTo>
                <a:lnTo>
                  <a:pt x="289217" y="22162"/>
                </a:lnTo>
                <a:lnTo>
                  <a:pt x="247059" y="5756"/>
                </a:lnTo>
                <a:lnTo>
                  <a:pt x="201168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50035" y="301625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22989" y="2148839"/>
            <a:ext cx="460375" cy="199390"/>
          </a:xfrm>
          <a:custGeom>
            <a:avLst/>
            <a:gdLst/>
            <a:ahLst/>
            <a:cxnLst/>
            <a:rect l="l" t="t" r="r" b="b"/>
            <a:pathLst>
              <a:path w="460375" h="199389">
                <a:moveTo>
                  <a:pt x="460247" y="0"/>
                </a:moveTo>
                <a:lnTo>
                  <a:pt x="0" y="19888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67463" y="2148839"/>
            <a:ext cx="462280" cy="199390"/>
          </a:xfrm>
          <a:custGeom>
            <a:avLst/>
            <a:gdLst/>
            <a:ahLst/>
            <a:cxnLst/>
            <a:rect l="l" t="t" r="r" b="b"/>
            <a:pathLst>
              <a:path w="462279" h="199389">
                <a:moveTo>
                  <a:pt x="0" y="0"/>
                </a:moveTo>
                <a:lnTo>
                  <a:pt x="461772" y="19888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21415" y="2749295"/>
            <a:ext cx="258445" cy="198120"/>
          </a:xfrm>
          <a:custGeom>
            <a:avLst/>
            <a:gdLst/>
            <a:ahLst/>
            <a:cxnLst/>
            <a:rect l="l" t="t" r="r" b="b"/>
            <a:pathLst>
              <a:path w="258445" h="198119">
                <a:moveTo>
                  <a:pt x="258317" y="0"/>
                </a:moveTo>
                <a:lnTo>
                  <a:pt x="0" y="19812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37577" y="1761744"/>
            <a:ext cx="401955" cy="436880"/>
          </a:xfrm>
          <a:custGeom>
            <a:avLst/>
            <a:gdLst/>
            <a:ahLst/>
            <a:cxnLst/>
            <a:rect l="l" t="t" r="r" b="b"/>
            <a:pathLst>
              <a:path w="401954" h="436880">
                <a:moveTo>
                  <a:pt x="201180" y="0"/>
                </a:moveTo>
                <a:lnTo>
                  <a:pt x="155006" y="5756"/>
                </a:lnTo>
                <a:lnTo>
                  <a:pt x="112644" y="22162"/>
                </a:lnTo>
                <a:lnTo>
                  <a:pt x="75292" y="47926"/>
                </a:lnTo>
                <a:lnTo>
                  <a:pt x="44152" y="81753"/>
                </a:lnTo>
                <a:lnTo>
                  <a:pt x="20423" y="122353"/>
                </a:lnTo>
                <a:lnTo>
                  <a:pt x="5305" y="168430"/>
                </a:lnTo>
                <a:lnTo>
                  <a:pt x="0" y="218694"/>
                </a:lnTo>
                <a:lnTo>
                  <a:pt x="5305" y="268674"/>
                </a:lnTo>
                <a:lnTo>
                  <a:pt x="20423" y="314550"/>
                </a:lnTo>
                <a:lnTo>
                  <a:pt x="44152" y="355014"/>
                </a:lnTo>
                <a:lnTo>
                  <a:pt x="75292" y="388759"/>
                </a:lnTo>
                <a:lnTo>
                  <a:pt x="112644" y="414481"/>
                </a:lnTo>
                <a:lnTo>
                  <a:pt x="155006" y="430872"/>
                </a:lnTo>
                <a:lnTo>
                  <a:pt x="201180" y="436625"/>
                </a:lnTo>
                <a:lnTo>
                  <a:pt x="247071" y="430872"/>
                </a:lnTo>
                <a:lnTo>
                  <a:pt x="289228" y="414481"/>
                </a:lnTo>
                <a:lnTo>
                  <a:pt x="326439" y="388759"/>
                </a:lnTo>
                <a:lnTo>
                  <a:pt x="357491" y="355014"/>
                </a:lnTo>
                <a:lnTo>
                  <a:pt x="381173" y="314550"/>
                </a:lnTo>
                <a:lnTo>
                  <a:pt x="396271" y="268674"/>
                </a:lnTo>
                <a:lnTo>
                  <a:pt x="401574" y="218694"/>
                </a:lnTo>
                <a:lnTo>
                  <a:pt x="396271" y="168430"/>
                </a:lnTo>
                <a:lnTo>
                  <a:pt x="381173" y="122353"/>
                </a:lnTo>
                <a:lnTo>
                  <a:pt x="357491" y="81753"/>
                </a:lnTo>
                <a:lnTo>
                  <a:pt x="326439" y="47926"/>
                </a:lnTo>
                <a:lnTo>
                  <a:pt x="289228" y="22162"/>
                </a:lnTo>
                <a:lnTo>
                  <a:pt x="247071" y="5756"/>
                </a:lnTo>
                <a:lnTo>
                  <a:pt x="20118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610989" y="181610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34072" y="2360676"/>
            <a:ext cx="401955" cy="436245"/>
          </a:xfrm>
          <a:custGeom>
            <a:avLst/>
            <a:gdLst/>
            <a:ahLst/>
            <a:cxnLst/>
            <a:rect l="l" t="t" r="r" b="b"/>
            <a:pathLst>
              <a:path w="401954" h="436244">
                <a:moveTo>
                  <a:pt x="201180" y="0"/>
                </a:moveTo>
                <a:lnTo>
                  <a:pt x="155002" y="5753"/>
                </a:lnTo>
                <a:lnTo>
                  <a:pt x="112638" y="22144"/>
                </a:lnTo>
                <a:lnTo>
                  <a:pt x="75287" y="47866"/>
                </a:lnTo>
                <a:lnTo>
                  <a:pt x="44148" y="81611"/>
                </a:lnTo>
                <a:lnTo>
                  <a:pt x="20421" y="122075"/>
                </a:lnTo>
                <a:lnTo>
                  <a:pt x="5305" y="167951"/>
                </a:lnTo>
                <a:lnTo>
                  <a:pt x="0" y="217931"/>
                </a:lnTo>
                <a:lnTo>
                  <a:pt x="5305" y="267912"/>
                </a:lnTo>
                <a:lnTo>
                  <a:pt x="20421" y="313788"/>
                </a:lnTo>
                <a:lnTo>
                  <a:pt x="44148" y="354252"/>
                </a:lnTo>
                <a:lnTo>
                  <a:pt x="75287" y="387997"/>
                </a:lnTo>
                <a:lnTo>
                  <a:pt x="112638" y="413719"/>
                </a:lnTo>
                <a:lnTo>
                  <a:pt x="155002" y="430110"/>
                </a:lnTo>
                <a:lnTo>
                  <a:pt x="201180" y="435863"/>
                </a:lnTo>
                <a:lnTo>
                  <a:pt x="247071" y="430110"/>
                </a:lnTo>
                <a:lnTo>
                  <a:pt x="289228" y="413719"/>
                </a:lnTo>
                <a:lnTo>
                  <a:pt x="326439" y="387997"/>
                </a:lnTo>
                <a:lnTo>
                  <a:pt x="357491" y="354252"/>
                </a:lnTo>
                <a:lnTo>
                  <a:pt x="381173" y="313788"/>
                </a:lnTo>
                <a:lnTo>
                  <a:pt x="396271" y="267912"/>
                </a:lnTo>
                <a:lnTo>
                  <a:pt x="401574" y="217931"/>
                </a:lnTo>
                <a:lnTo>
                  <a:pt x="396271" y="167951"/>
                </a:lnTo>
                <a:lnTo>
                  <a:pt x="381173" y="122075"/>
                </a:lnTo>
                <a:lnTo>
                  <a:pt x="357491" y="81611"/>
                </a:lnTo>
                <a:lnTo>
                  <a:pt x="326439" y="47866"/>
                </a:lnTo>
                <a:lnTo>
                  <a:pt x="289228" y="22144"/>
                </a:lnTo>
                <a:lnTo>
                  <a:pt x="247071" y="5753"/>
                </a:lnTo>
                <a:lnTo>
                  <a:pt x="201180" y="0"/>
                </a:lnTo>
                <a:close/>
              </a:path>
            </a:pathLst>
          </a:custGeom>
          <a:ln w="28574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007485" y="24142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136015" y="2148839"/>
            <a:ext cx="460375" cy="197485"/>
          </a:xfrm>
          <a:custGeom>
            <a:avLst/>
            <a:gdLst/>
            <a:ahLst/>
            <a:cxnLst/>
            <a:rect l="l" t="t" r="r" b="b"/>
            <a:pathLst>
              <a:path w="460375" h="197485">
                <a:moveTo>
                  <a:pt x="460235" y="0"/>
                </a:moveTo>
                <a:lnTo>
                  <a:pt x="0" y="19735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22461" y="4138421"/>
            <a:ext cx="5834380" cy="0"/>
          </a:xfrm>
          <a:custGeom>
            <a:avLst/>
            <a:gdLst/>
            <a:ahLst/>
            <a:cxnLst/>
            <a:rect l="l" t="t" r="r" b="b"/>
            <a:pathLst>
              <a:path w="5834380">
                <a:moveTo>
                  <a:pt x="0" y="0"/>
                </a:moveTo>
                <a:lnTo>
                  <a:pt x="5833859" y="0"/>
                </a:lnTo>
              </a:path>
            </a:pathLst>
          </a:custGeom>
          <a:ln w="38100">
            <a:solidFill>
              <a:srgbClr val="D348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40087" y="4517897"/>
            <a:ext cx="403225" cy="436880"/>
          </a:xfrm>
          <a:custGeom>
            <a:avLst/>
            <a:gdLst/>
            <a:ahLst/>
            <a:cxnLst/>
            <a:rect l="l" t="t" r="r" b="b"/>
            <a:pathLst>
              <a:path w="403225" h="436879">
                <a:moveTo>
                  <a:pt x="201929" y="0"/>
                </a:moveTo>
                <a:lnTo>
                  <a:pt x="155714" y="5753"/>
                </a:lnTo>
                <a:lnTo>
                  <a:pt x="113244" y="22144"/>
                </a:lnTo>
                <a:lnTo>
                  <a:pt x="75746" y="47866"/>
                </a:lnTo>
                <a:lnTo>
                  <a:pt x="44447" y="81611"/>
                </a:lnTo>
                <a:lnTo>
                  <a:pt x="20571" y="122075"/>
                </a:lnTo>
                <a:lnTo>
                  <a:pt x="5347" y="167951"/>
                </a:lnTo>
                <a:lnTo>
                  <a:pt x="0" y="217931"/>
                </a:lnTo>
                <a:lnTo>
                  <a:pt x="5347" y="267955"/>
                </a:lnTo>
                <a:lnTo>
                  <a:pt x="20571" y="313939"/>
                </a:lnTo>
                <a:lnTo>
                  <a:pt x="44447" y="354552"/>
                </a:lnTo>
                <a:lnTo>
                  <a:pt x="75746" y="388460"/>
                </a:lnTo>
                <a:lnTo>
                  <a:pt x="113244" y="414330"/>
                </a:lnTo>
                <a:lnTo>
                  <a:pt x="155714" y="430829"/>
                </a:lnTo>
                <a:lnTo>
                  <a:pt x="201929" y="436625"/>
                </a:lnTo>
                <a:lnTo>
                  <a:pt x="248103" y="430829"/>
                </a:lnTo>
                <a:lnTo>
                  <a:pt x="290464" y="414330"/>
                </a:lnTo>
                <a:lnTo>
                  <a:pt x="327813" y="388460"/>
                </a:lnTo>
                <a:lnTo>
                  <a:pt x="358950" y="354552"/>
                </a:lnTo>
                <a:lnTo>
                  <a:pt x="382677" y="313939"/>
                </a:lnTo>
                <a:lnTo>
                  <a:pt x="397792" y="267955"/>
                </a:lnTo>
                <a:lnTo>
                  <a:pt x="403097" y="217931"/>
                </a:lnTo>
                <a:lnTo>
                  <a:pt x="397792" y="167951"/>
                </a:lnTo>
                <a:lnTo>
                  <a:pt x="382677" y="122075"/>
                </a:lnTo>
                <a:lnTo>
                  <a:pt x="358950" y="81611"/>
                </a:lnTo>
                <a:lnTo>
                  <a:pt x="327813" y="47866"/>
                </a:lnTo>
                <a:lnTo>
                  <a:pt x="290464" y="22144"/>
                </a:lnTo>
                <a:lnTo>
                  <a:pt x="248103" y="5753"/>
                </a:lnTo>
                <a:lnTo>
                  <a:pt x="201929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272161" y="45722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36583" y="5117591"/>
            <a:ext cx="402590" cy="436880"/>
          </a:xfrm>
          <a:custGeom>
            <a:avLst/>
            <a:gdLst/>
            <a:ahLst/>
            <a:cxnLst/>
            <a:rect l="l" t="t" r="r" b="b"/>
            <a:pathLst>
              <a:path w="402589" h="436879">
                <a:moveTo>
                  <a:pt x="201168" y="0"/>
                </a:moveTo>
                <a:lnTo>
                  <a:pt x="154994" y="5796"/>
                </a:lnTo>
                <a:lnTo>
                  <a:pt x="112633" y="22295"/>
                </a:lnTo>
                <a:lnTo>
                  <a:pt x="75284" y="48165"/>
                </a:lnTo>
                <a:lnTo>
                  <a:pt x="44147" y="82073"/>
                </a:lnTo>
                <a:lnTo>
                  <a:pt x="20420" y="122686"/>
                </a:lnTo>
                <a:lnTo>
                  <a:pt x="5305" y="168670"/>
                </a:lnTo>
                <a:lnTo>
                  <a:pt x="0" y="218694"/>
                </a:lnTo>
                <a:lnTo>
                  <a:pt x="5305" y="268674"/>
                </a:lnTo>
                <a:lnTo>
                  <a:pt x="20420" y="314550"/>
                </a:lnTo>
                <a:lnTo>
                  <a:pt x="44147" y="355014"/>
                </a:lnTo>
                <a:lnTo>
                  <a:pt x="75284" y="388759"/>
                </a:lnTo>
                <a:lnTo>
                  <a:pt x="112633" y="414481"/>
                </a:lnTo>
                <a:lnTo>
                  <a:pt x="154994" y="430872"/>
                </a:lnTo>
                <a:lnTo>
                  <a:pt x="201168" y="436625"/>
                </a:lnTo>
                <a:lnTo>
                  <a:pt x="247341" y="430872"/>
                </a:lnTo>
                <a:lnTo>
                  <a:pt x="289702" y="414481"/>
                </a:lnTo>
                <a:lnTo>
                  <a:pt x="327051" y="388759"/>
                </a:lnTo>
                <a:lnTo>
                  <a:pt x="358188" y="355014"/>
                </a:lnTo>
                <a:lnTo>
                  <a:pt x="381915" y="314550"/>
                </a:lnTo>
                <a:lnTo>
                  <a:pt x="397030" y="268674"/>
                </a:lnTo>
                <a:lnTo>
                  <a:pt x="402336" y="218694"/>
                </a:lnTo>
                <a:lnTo>
                  <a:pt x="397030" y="168670"/>
                </a:lnTo>
                <a:lnTo>
                  <a:pt x="381915" y="122686"/>
                </a:lnTo>
                <a:lnTo>
                  <a:pt x="358188" y="82073"/>
                </a:lnTo>
                <a:lnTo>
                  <a:pt x="327051" y="48165"/>
                </a:lnTo>
                <a:lnTo>
                  <a:pt x="289702" y="22295"/>
                </a:lnTo>
                <a:lnTo>
                  <a:pt x="247341" y="5796"/>
                </a:lnTo>
                <a:lnTo>
                  <a:pt x="201168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667133" y="51719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43591" y="5117591"/>
            <a:ext cx="403225" cy="436880"/>
          </a:xfrm>
          <a:custGeom>
            <a:avLst/>
            <a:gdLst/>
            <a:ahLst/>
            <a:cxnLst/>
            <a:rect l="l" t="t" r="r" b="b"/>
            <a:pathLst>
              <a:path w="403225" h="436879">
                <a:moveTo>
                  <a:pt x="201167" y="0"/>
                </a:moveTo>
                <a:lnTo>
                  <a:pt x="154994" y="5796"/>
                </a:lnTo>
                <a:lnTo>
                  <a:pt x="112633" y="22295"/>
                </a:lnTo>
                <a:lnTo>
                  <a:pt x="75284" y="48165"/>
                </a:lnTo>
                <a:lnTo>
                  <a:pt x="44147" y="82073"/>
                </a:lnTo>
                <a:lnTo>
                  <a:pt x="20420" y="122686"/>
                </a:lnTo>
                <a:lnTo>
                  <a:pt x="5305" y="168670"/>
                </a:lnTo>
                <a:lnTo>
                  <a:pt x="0" y="218694"/>
                </a:lnTo>
                <a:lnTo>
                  <a:pt x="5305" y="268674"/>
                </a:lnTo>
                <a:lnTo>
                  <a:pt x="20420" y="314550"/>
                </a:lnTo>
                <a:lnTo>
                  <a:pt x="44147" y="355014"/>
                </a:lnTo>
                <a:lnTo>
                  <a:pt x="75284" y="388759"/>
                </a:lnTo>
                <a:lnTo>
                  <a:pt x="112633" y="414481"/>
                </a:lnTo>
                <a:lnTo>
                  <a:pt x="154994" y="430872"/>
                </a:lnTo>
                <a:lnTo>
                  <a:pt x="201167" y="436625"/>
                </a:lnTo>
                <a:lnTo>
                  <a:pt x="247623" y="430872"/>
                </a:lnTo>
                <a:lnTo>
                  <a:pt x="290186" y="414481"/>
                </a:lnTo>
                <a:lnTo>
                  <a:pt x="327671" y="388759"/>
                </a:lnTo>
                <a:lnTo>
                  <a:pt x="358890" y="355014"/>
                </a:lnTo>
                <a:lnTo>
                  <a:pt x="382659" y="314550"/>
                </a:lnTo>
                <a:lnTo>
                  <a:pt x="397790" y="268674"/>
                </a:lnTo>
                <a:lnTo>
                  <a:pt x="403098" y="218694"/>
                </a:lnTo>
                <a:lnTo>
                  <a:pt x="397790" y="168670"/>
                </a:lnTo>
                <a:lnTo>
                  <a:pt x="382659" y="122686"/>
                </a:lnTo>
                <a:lnTo>
                  <a:pt x="358890" y="82073"/>
                </a:lnTo>
                <a:lnTo>
                  <a:pt x="327671" y="48165"/>
                </a:lnTo>
                <a:lnTo>
                  <a:pt x="290186" y="22295"/>
                </a:lnTo>
                <a:lnTo>
                  <a:pt x="247623" y="5796"/>
                </a:lnTo>
                <a:lnTo>
                  <a:pt x="201167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874903" y="51719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33485" y="5718047"/>
            <a:ext cx="403225" cy="436880"/>
          </a:xfrm>
          <a:custGeom>
            <a:avLst/>
            <a:gdLst/>
            <a:ahLst/>
            <a:cxnLst/>
            <a:rect l="l" t="t" r="r" b="b"/>
            <a:pathLst>
              <a:path w="403225" h="436879">
                <a:moveTo>
                  <a:pt x="201929" y="0"/>
                </a:moveTo>
                <a:lnTo>
                  <a:pt x="155714" y="5753"/>
                </a:lnTo>
                <a:lnTo>
                  <a:pt x="113244" y="22144"/>
                </a:lnTo>
                <a:lnTo>
                  <a:pt x="75746" y="47866"/>
                </a:lnTo>
                <a:lnTo>
                  <a:pt x="44447" y="81611"/>
                </a:lnTo>
                <a:lnTo>
                  <a:pt x="20571" y="122075"/>
                </a:lnTo>
                <a:lnTo>
                  <a:pt x="5347" y="167951"/>
                </a:lnTo>
                <a:lnTo>
                  <a:pt x="0" y="217931"/>
                </a:lnTo>
                <a:lnTo>
                  <a:pt x="5347" y="267955"/>
                </a:lnTo>
                <a:lnTo>
                  <a:pt x="20571" y="313939"/>
                </a:lnTo>
                <a:lnTo>
                  <a:pt x="44447" y="354552"/>
                </a:lnTo>
                <a:lnTo>
                  <a:pt x="75746" y="388460"/>
                </a:lnTo>
                <a:lnTo>
                  <a:pt x="113244" y="414330"/>
                </a:lnTo>
                <a:lnTo>
                  <a:pt x="155714" y="430829"/>
                </a:lnTo>
                <a:lnTo>
                  <a:pt x="201929" y="436625"/>
                </a:lnTo>
                <a:lnTo>
                  <a:pt x="248103" y="430829"/>
                </a:lnTo>
                <a:lnTo>
                  <a:pt x="290464" y="414330"/>
                </a:lnTo>
                <a:lnTo>
                  <a:pt x="327813" y="388460"/>
                </a:lnTo>
                <a:lnTo>
                  <a:pt x="358950" y="354552"/>
                </a:lnTo>
                <a:lnTo>
                  <a:pt x="382677" y="313939"/>
                </a:lnTo>
                <a:lnTo>
                  <a:pt x="397792" y="267955"/>
                </a:lnTo>
                <a:lnTo>
                  <a:pt x="403097" y="217931"/>
                </a:lnTo>
                <a:lnTo>
                  <a:pt x="397792" y="167951"/>
                </a:lnTo>
                <a:lnTo>
                  <a:pt x="382677" y="122075"/>
                </a:lnTo>
                <a:lnTo>
                  <a:pt x="358950" y="81611"/>
                </a:lnTo>
                <a:lnTo>
                  <a:pt x="327813" y="47866"/>
                </a:lnTo>
                <a:lnTo>
                  <a:pt x="290464" y="22144"/>
                </a:lnTo>
                <a:lnTo>
                  <a:pt x="248103" y="5753"/>
                </a:lnTo>
                <a:lnTo>
                  <a:pt x="201929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208409" y="577240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38335" y="5718047"/>
            <a:ext cx="401955" cy="436880"/>
          </a:xfrm>
          <a:custGeom>
            <a:avLst/>
            <a:gdLst/>
            <a:ahLst/>
            <a:cxnLst/>
            <a:rect l="l" t="t" r="r" b="b"/>
            <a:pathLst>
              <a:path w="401955" h="436879">
                <a:moveTo>
                  <a:pt x="201167" y="0"/>
                </a:moveTo>
                <a:lnTo>
                  <a:pt x="154994" y="5753"/>
                </a:lnTo>
                <a:lnTo>
                  <a:pt x="112633" y="22144"/>
                </a:lnTo>
                <a:lnTo>
                  <a:pt x="75284" y="47866"/>
                </a:lnTo>
                <a:lnTo>
                  <a:pt x="44147" y="81611"/>
                </a:lnTo>
                <a:lnTo>
                  <a:pt x="20420" y="122075"/>
                </a:lnTo>
                <a:lnTo>
                  <a:pt x="5305" y="167951"/>
                </a:lnTo>
                <a:lnTo>
                  <a:pt x="0" y="217931"/>
                </a:lnTo>
                <a:lnTo>
                  <a:pt x="5305" y="267955"/>
                </a:lnTo>
                <a:lnTo>
                  <a:pt x="20420" y="313939"/>
                </a:lnTo>
                <a:lnTo>
                  <a:pt x="44147" y="354552"/>
                </a:lnTo>
                <a:lnTo>
                  <a:pt x="75284" y="388460"/>
                </a:lnTo>
                <a:lnTo>
                  <a:pt x="112633" y="414330"/>
                </a:lnTo>
                <a:lnTo>
                  <a:pt x="154994" y="430829"/>
                </a:lnTo>
                <a:lnTo>
                  <a:pt x="201167" y="436625"/>
                </a:lnTo>
                <a:lnTo>
                  <a:pt x="247059" y="430829"/>
                </a:lnTo>
                <a:lnTo>
                  <a:pt x="289217" y="414330"/>
                </a:lnTo>
                <a:lnTo>
                  <a:pt x="326431" y="388460"/>
                </a:lnTo>
                <a:lnTo>
                  <a:pt x="357486" y="354552"/>
                </a:lnTo>
                <a:lnTo>
                  <a:pt x="381171" y="313939"/>
                </a:lnTo>
                <a:lnTo>
                  <a:pt x="396271" y="267955"/>
                </a:lnTo>
                <a:lnTo>
                  <a:pt x="401573" y="217931"/>
                </a:lnTo>
                <a:lnTo>
                  <a:pt x="396271" y="167951"/>
                </a:lnTo>
                <a:lnTo>
                  <a:pt x="381171" y="122075"/>
                </a:lnTo>
                <a:lnTo>
                  <a:pt x="357486" y="81611"/>
                </a:lnTo>
                <a:lnTo>
                  <a:pt x="326431" y="47866"/>
                </a:lnTo>
                <a:lnTo>
                  <a:pt x="289217" y="22144"/>
                </a:lnTo>
                <a:lnTo>
                  <a:pt x="247059" y="5753"/>
                </a:lnTo>
                <a:lnTo>
                  <a:pt x="201167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968885" y="57724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92309" y="5718047"/>
            <a:ext cx="401955" cy="436880"/>
          </a:xfrm>
          <a:custGeom>
            <a:avLst/>
            <a:gdLst/>
            <a:ahLst/>
            <a:cxnLst/>
            <a:rect l="l" t="t" r="r" b="b"/>
            <a:pathLst>
              <a:path w="401954" h="436879">
                <a:moveTo>
                  <a:pt x="201167" y="0"/>
                </a:moveTo>
                <a:lnTo>
                  <a:pt x="154994" y="5753"/>
                </a:lnTo>
                <a:lnTo>
                  <a:pt x="112633" y="22144"/>
                </a:lnTo>
                <a:lnTo>
                  <a:pt x="75284" y="47866"/>
                </a:lnTo>
                <a:lnTo>
                  <a:pt x="44147" y="81611"/>
                </a:lnTo>
                <a:lnTo>
                  <a:pt x="20420" y="122075"/>
                </a:lnTo>
                <a:lnTo>
                  <a:pt x="5305" y="167951"/>
                </a:lnTo>
                <a:lnTo>
                  <a:pt x="0" y="217931"/>
                </a:lnTo>
                <a:lnTo>
                  <a:pt x="5305" y="267955"/>
                </a:lnTo>
                <a:lnTo>
                  <a:pt x="20420" y="313939"/>
                </a:lnTo>
                <a:lnTo>
                  <a:pt x="44147" y="354552"/>
                </a:lnTo>
                <a:lnTo>
                  <a:pt x="75284" y="388460"/>
                </a:lnTo>
                <a:lnTo>
                  <a:pt x="112633" y="414330"/>
                </a:lnTo>
                <a:lnTo>
                  <a:pt x="154994" y="430829"/>
                </a:lnTo>
                <a:lnTo>
                  <a:pt x="201168" y="436625"/>
                </a:lnTo>
                <a:lnTo>
                  <a:pt x="247059" y="430829"/>
                </a:lnTo>
                <a:lnTo>
                  <a:pt x="289217" y="414330"/>
                </a:lnTo>
                <a:lnTo>
                  <a:pt x="326431" y="388460"/>
                </a:lnTo>
                <a:lnTo>
                  <a:pt x="357486" y="354552"/>
                </a:lnTo>
                <a:lnTo>
                  <a:pt x="381171" y="313939"/>
                </a:lnTo>
                <a:lnTo>
                  <a:pt x="396271" y="267955"/>
                </a:lnTo>
                <a:lnTo>
                  <a:pt x="401574" y="217931"/>
                </a:lnTo>
                <a:lnTo>
                  <a:pt x="396271" y="167951"/>
                </a:lnTo>
                <a:lnTo>
                  <a:pt x="381171" y="122075"/>
                </a:lnTo>
                <a:lnTo>
                  <a:pt x="357486" y="81611"/>
                </a:lnTo>
                <a:lnTo>
                  <a:pt x="326431" y="47866"/>
                </a:lnTo>
                <a:lnTo>
                  <a:pt x="289217" y="22144"/>
                </a:lnTo>
                <a:lnTo>
                  <a:pt x="247059" y="5753"/>
                </a:lnTo>
                <a:lnTo>
                  <a:pt x="201167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522859" y="57724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738513" y="4904994"/>
            <a:ext cx="460375" cy="199390"/>
          </a:xfrm>
          <a:custGeom>
            <a:avLst/>
            <a:gdLst/>
            <a:ahLst/>
            <a:cxnLst/>
            <a:rect l="l" t="t" r="r" b="b"/>
            <a:pathLst>
              <a:path w="460375" h="199389">
                <a:moveTo>
                  <a:pt x="460248" y="0"/>
                </a:moveTo>
                <a:lnTo>
                  <a:pt x="0" y="19888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84511" y="4904994"/>
            <a:ext cx="460375" cy="199390"/>
          </a:xfrm>
          <a:custGeom>
            <a:avLst/>
            <a:gdLst/>
            <a:ahLst/>
            <a:cxnLst/>
            <a:rect l="l" t="t" r="r" b="b"/>
            <a:pathLst>
              <a:path w="460375" h="199389">
                <a:moveTo>
                  <a:pt x="0" y="0"/>
                </a:moveTo>
                <a:lnTo>
                  <a:pt x="460248" y="19888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35415" y="5505450"/>
            <a:ext cx="260985" cy="198120"/>
          </a:xfrm>
          <a:custGeom>
            <a:avLst/>
            <a:gdLst/>
            <a:ahLst/>
            <a:cxnLst/>
            <a:rect l="l" t="t" r="r" b="b"/>
            <a:pathLst>
              <a:path w="260985" h="198120">
                <a:moveTo>
                  <a:pt x="260604" y="0"/>
                </a:moveTo>
                <a:lnTo>
                  <a:pt x="0" y="19812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79483" y="5505450"/>
            <a:ext cx="161290" cy="198120"/>
          </a:xfrm>
          <a:custGeom>
            <a:avLst/>
            <a:gdLst/>
            <a:ahLst/>
            <a:cxnLst/>
            <a:rect l="l" t="t" r="r" b="b"/>
            <a:pathLst>
              <a:path w="161289" h="198120">
                <a:moveTo>
                  <a:pt x="0" y="0"/>
                </a:moveTo>
                <a:lnTo>
                  <a:pt x="160781" y="198120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94239" y="5505450"/>
            <a:ext cx="208279" cy="198120"/>
          </a:xfrm>
          <a:custGeom>
            <a:avLst/>
            <a:gdLst/>
            <a:ahLst/>
            <a:cxnLst/>
            <a:rect l="l" t="t" r="r" b="b"/>
            <a:pathLst>
              <a:path w="208279" h="198120">
                <a:moveTo>
                  <a:pt x="208025" y="0"/>
                </a:moveTo>
                <a:lnTo>
                  <a:pt x="0" y="19812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2059" y="4517897"/>
            <a:ext cx="401955" cy="436880"/>
          </a:xfrm>
          <a:custGeom>
            <a:avLst/>
            <a:gdLst/>
            <a:ahLst/>
            <a:cxnLst/>
            <a:rect l="l" t="t" r="r" b="b"/>
            <a:pathLst>
              <a:path w="401954" h="436879">
                <a:moveTo>
                  <a:pt x="201168" y="0"/>
                </a:moveTo>
                <a:lnTo>
                  <a:pt x="154994" y="5753"/>
                </a:lnTo>
                <a:lnTo>
                  <a:pt x="112633" y="22144"/>
                </a:lnTo>
                <a:lnTo>
                  <a:pt x="75284" y="47866"/>
                </a:lnTo>
                <a:lnTo>
                  <a:pt x="44147" y="81611"/>
                </a:lnTo>
                <a:lnTo>
                  <a:pt x="20420" y="122075"/>
                </a:lnTo>
                <a:lnTo>
                  <a:pt x="5305" y="167951"/>
                </a:lnTo>
                <a:lnTo>
                  <a:pt x="0" y="217931"/>
                </a:lnTo>
                <a:lnTo>
                  <a:pt x="5305" y="267955"/>
                </a:lnTo>
                <a:lnTo>
                  <a:pt x="20420" y="313939"/>
                </a:lnTo>
                <a:lnTo>
                  <a:pt x="44147" y="354552"/>
                </a:lnTo>
                <a:lnTo>
                  <a:pt x="75284" y="388460"/>
                </a:lnTo>
                <a:lnTo>
                  <a:pt x="112633" y="414330"/>
                </a:lnTo>
                <a:lnTo>
                  <a:pt x="154994" y="430829"/>
                </a:lnTo>
                <a:lnTo>
                  <a:pt x="201168" y="436625"/>
                </a:lnTo>
                <a:lnTo>
                  <a:pt x="247059" y="430829"/>
                </a:lnTo>
                <a:lnTo>
                  <a:pt x="289217" y="414330"/>
                </a:lnTo>
                <a:lnTo>
                  <a:pt x="326431" y="388460"/>
                </a:lnTo>
                <a:lnTo>
                  <a:pt x="357486" y="354552"/>
                </a:lnTo>
                <a:lnTo>
                  <a:pt x="381171" y="313939"/>
                </a:lnTo>
                <a:lnTo>
                  <a:pt x="396271" y="267955"/>
                </a:lnTo>
                <a:lnTo>
                  <a:pt x="401574" y="217931"/>
                </a:lnTo>
                <a:lnTo>
                  <a:pt x="396271" y="167951"/>
                </a:lnTo>
                <a:lnTo>
                  <a:pt x="381171" y="122075"/>
                </a:lnTo>
                <a:lnTo>
                  <a:pt x="357486" y="81611"/>
                </a:lnTo>
                <a:lnTo>
                  <a:pt x="326431" y="47866"/>
                </a:lnTo>
                <a:lnTo>
                  <a:pt x="289217" y="22144"/>
                </a:lnTo>
                <a:lnTo>
                  <a:pt x="247059" y="5753"/>
                </a:lnTo>
                <a:lnTo>
                  <a:pt x="201168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275459" y="457225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599317" y="5117591"/>
            <a:ext cx="401955" cy="436880"/>
          </a:xfrm>
          <a:custGeom>
            <a:avLst/>
            <a:gdLst/>
            <a:ahLst/>
            <a:cxnLst/>
            <a:rect l="l" t="t" r="r" b="b"/>
            <a:pathLst>
              <a:path w="401954" h="436879">
                <a:moveTo>
                  <a:pt x="200405" y="0"/>
                </a:moveTo>
                <a:lnTo>
                  <a:pt x="154514" y="5796"/>
                </a:lnTo>
                <a:lnTo>
                  <a:pt x="112356" y="22295"/>
                </a:lnTo>
                <a:lnTo>
                  <a:pt x="75142" y="48165"/>
                </a:lnTo>
                <a:lnTo>
                  <a:pt x="44087" y="82073"/>
                </a:lnTo>
                <a:lnTo>
                  <a:pt x="20402" y="122686"/>
                </a:lnTo>
                <a:lnTo>
                  <a:pt x="5302" y="168670"/>
                </a:lnTo>
                <a:lnTo>
                  <a:pt x="0" y="218694"/>
                </a:lnTo>
                <a:lnTo>
                  <a:pt x="5302" y="268674"/>
                </a:lnTo>
                <a:lnTo>
                  <a:pt x="20402" y="314550"/>
                </a:lnTo>
                <a:lnTo>
                  <a:pt x="44087" y="355014"/>
                </a:lnTo>
                <a:lnTo>
                  <a:pt x="75142" y="388759"/>
                </a:lnTo>
                <a:lnTo>
                  <a:pt x="112356" y="414481"/>
                </a:lnTo>
                <a:lnTo>
                  <a:pt x="154514" y="430872"/>
                </a:lnTo>
                <a:lnTo>
                  <a:pt x="200405" y="436625"/>
                </a:lnTo>
                <a:lnTo>
                  <a:pt x="246579" y="430872"/>
                </a:lnTo>
                <a:lnTo>
                  <a:pt x="288940" y="414481"/>
                </a:lnTo>
                <a:lnTo>
                  <a:pt x="326289" y="388759"/>
                </a:lnTo>
                <a:lnTo>
                  <a:pt x="357426" y="355014"/>
                </a:lnTo>
                <a:lnTo>
                  <a:pt x="381153" y="314550"/>
                </a:lnTo>
                <a:lnTo>
                  <a:pt x="396268" y="268674"/>
                </a:lnTo>
                <a:lnTo>
                  <a:pt x="401574" y="218694"/>
                </a:lnTo>
                <a:lnTo>
                  <a:pt x="396268" y="168670"/>
                </a:lnTo>
                <a:lnTo>
                  <a:pt x="381153" y="122686"/>
                </a:lnTo>
                <a:lnTo>
                  <a:pt x="357426" y="82073"/>
                </a:lnTo>
                <a:lnTo>
                  <a:pt x="326289" y="48165"/>
                </a:lnTo>
                <a:lnTo>
                  <a:pt x="288940" y="22295"/>
                </a:lnTo>
                <a:lnTo>
                  <a:pt x="246579" y="5796"/>
                </a:lnTo>
                <a:lnTo>
                  <a:pt x="200405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671955" y="517194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805563" y="5117591"/>
            <a:ext cx="401955" cy="436880"/>
          </a:xfrm>
          <a:custGeom>
            <a:avLst/>
            <a:gdLst/>
            <a:ahLst/>
            <a:cxnLst/>
            <a:rect l="l" t="t" r="r" b="b"/>
            <a:pathLst>
              <a:path w="401954" h="436879">
                <a:moveTo>
                  <a:pt x="201168" y="0"/>
                </a:moveTo>
                <a:lnTo>
                  <a:pt x="154994" y="5796"/>
                </a:lnTo>
                <a:lnTo>
                  <a:pt x="112633" y="22295"/>
                </a:lnTo>
                <a:lnTo>
                  <a:pt x="75284" y="48165"/>
                </a:lnTo>
                <a:lnTo>
                  <a:pt x="44147" y="82073"/>
                </a:lnTo>
                <a:lnTo>
                  <a:pt x="20420" y="122686"/>
                </a:lnTo>
                <a:lnTo>
                  <a:pt x="5305" y="168670"/>
                </a:lnTo>
                <a:lnTo>
                  <a:pt x="0" y="218694"/>
                </a:lnTo>
                <a:lnTo>
                  <a:pt x="5305" y="268674"/>
                </a:lnTo>
                <a:lnTo>
                  <a:pt x="20420" y="314550"/>
                </a:lnTo>
                <a:lnTo>
                  <a:pt x="44147" y="355014"/>
                </a:lnTo>
                <a:lnTo>
                  <a:pt x="75284" y="388759"/>
                </a:lnTo>
                <a:lnTo>
                  <a:pt x="112633" y="414481"/>
                </a:lnTo>
                <a:lnTo>
                  <a:pt x="154994" y="430872"/>
                </a:lnTo>
                <a:lnTo>
                  <a:pt x="201168" y="436625"/>
                </a:lnTo>
                <a:lnTo>
                  <a:pt x="247059" y="430872"/>
                </a:lnTo>
                <a:lnTo>
                  <a:pt x="289217" y="414481"/>
                </a:lnTo>
                <a:lnTo>
                  <a:pt x="326431" y="388759"/>
                </a:lnTo>
                <a:lnTo>
                  <a:pt x="357486" y="355014"/>
                </a:lnTo>
                <a:lnTo>
                  <a:pt x="381171" y="314550"/>
                </a:lnTo>
                <a:lnTo>
                  <a:pt x="396271" y="268674"/>
                </a:lnTo>
                <a:lnTo>
                  <a:pt x="401574" y="218694"/>
                </a:lnTo>
                <a:lnTo>
                  <a:pt x="396271" y="168670"/>
                </a:lnTo>
                <a:lnTo>
                  <a:pt x="381171" y="122686"/>
                </a:lnTo>
                <a:lnTo>
                  <a:pt x="357486" y="82073"/>
                </a:lnTo>
                <a:lnTo>
                  <a:pt x="326431" y="48165"/>
                </a:lnTo>
                <a:lnTo>
                  <a:pt x="289217" y="22295"/>
                </a:lnTo>
                <a:lnTo>
                  <a:pt x="247059" y="5796"/>
                </a:lnTo>
                <a:lnTo>
                  <a:pt x="201168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878963" y="517194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83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197743" y="5718047"/>
            <a:ext cx="401955" cy="436880"/>
          </a:xfrm>
          <a:custGeom>
            <a:avLst/>
            <a:gdLst/>
            <a:ahLst/>
            <a:cxnLst/>
            <a:rect l="l" t="t" r="r" b="b"/>
            <a:pathLst>
              <a:path w="401954" h="436879">
                <a:moveTo>
                  <a:pt x="200405" y="0"/>
                </a:moveTo>
                <a:lnTo>
                  <a:pt x="154514" y="5753"/>
                </a:lnTo>
                <a:lnTo>
                  <a:pt x="112356" y="22144"/>
                </a:lnTo>
                <a:lnTo>
                  <a:pt x="75142" y="47866"/>
                </a:lnTo>
                <a:lnTo>
                  <a:pt x="44087" y="81611"/>
                </a:lnTo>
                <a:lnTo>
                  <a:pt x="20402" y="122075"/>
                </a:lnTo>
                <a:lnTo>
                  <a:pt x="5302" y="167951"/>
                </a:lnTo>
                <a:lnTo>
                  <a:pt x="0" y="217931"/>
                </a:lnTo>
                <a:lnTo>
                  <a:pt x="5302" y="267955"/>
                </a:lnTo>
                <a:lnTo>
                  <a:pt x="20402" y="313939"/>
                </a:lnTo>
                <a:lnTo>
                  <a:pt x="44087" y="354552"/>
                </a:lnTo>
                <a:lnTo>
                  <a:pt x="75142" y="388460"/>
                </a:lnTo>
                <a:lnTo>
                  <a:pt x="112356" y="414330"/>
                </a:lnTo>
                <a:lnTo>
                  <a:pt x="154514" y="430829"/>
                </a:lnTo>
                <a:lnTo>
                  <a:pt x="200405" y="436625"/>
                </a:lnTo>
                <a:lnTo>
                  <a:pt x="246579" y="430829"/>
                </a:lnTo>
                <a:lnTo>
                  <a:pt x="288940" y="414330"/>
                </a:lnTo>
                <a:lnTo>
                  <a:pt x="326289" y="388460"/>
                </a:lnTo>
                <a:lnTo>
                  <a:pt x="357426" y="354552"/>
                </a:lnTo>
                <a:lnTo>
                  <a:pt x="381153" y="313939"/>
                </a:lnTo>
                <a:lnTo>
                  <a:pt x="396268" y="267955"/>
                </a:lnTo>
                <a:lnTo>
                  <a:pt x="401574" y="217931"/>
                </a:lnTo>
                <a:lnTo>
                  <a:pt x="396268" y="167951"/>
                </a:lnTo>
                <a:lnTo>
                  <a:pt x="381153" y="122075"/>
                </a:lnTo>
                <a:lnTo>
                  <a:pt x="357426" y="81611"/>
                </a:lnTo>
                <a:lnTo>
                  <a:pt x="326289" y="47866"/>
                </a:lnTo>
                <a:lnTo>
                  <a:pt x="288940" y="22144"/>
                </a:lnTo>
                <a:lnTo>
                  <a:pt x="246579" y="5753"/>
                </a:lnTo>
                <a:lnTo>
                  <a:pt x="200405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270381" y="577240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800485" y="4904994"/>
            <a:ext cx="460375" cy="199390"/>
          </a:xfrm>
          <a:custGeom>
            <a:avLst/>
            <a:gdLst/>
            <a:ahLst/>
            <a:cxnLst/>
            <a:rect l="l" t="t" r="r" b="b"/>
            <a:pathLst>
              <a:path w="460375" h="199389">
                <a:moveTo>
                  <a:pt x="460248" y="0"/>
                </a:moveTo>
                <a:lnTo>
                  <a:pt x="0" y="19888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44959" y="4904994"/>
            <a:ext cx="462915" cy="199390"/>
          </a:xfrm>
          <a:custGeom>
            <a:avLst/>
            <a:gdLst/>
            <a:ahLst/>
            <a:cxnLst/>
            <a:rect l="l" t="t" r="r" b="b"/>
            <a:pathLst>
              <a:path w="462914" h="199389">
                <a:moveTo>
                  <a:pt x="0" y="0"/>
                </a:moveTo>
                <a:lnTo>
                  <a:pt x="462534" y="198881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98911" y="5505450"/>
            <a:ext cx="259079" cy="198120"/>
          </a:xfrm>
          <a:custGeom>
            <a:avLst/>
            <a:gdLst/>
            <a:ahLst/>
            <a:cxnLst/>
            <a:rect l="l" t="t" r="r" b="b"/>
            <a:pathLst>
              <a:path w="259079" h="198120">
                <a:moveTo>
                  <a:pt x="259080" y="0"/>
                </a:moveTo>
                <a:lnTo>
                  <a:pt x="0" y="19812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64793" y="4573523"/>
            <a:ext cx="401955" cy="436880"/>
          </a:xfrm>
          <a:custGeom>
            <a:avLst/>
            <a:gdLst/>
            <a:ahLst/>
            <a:cxnLst/>
            <a:rect l="l" t="t" r="r" b="b"/>
            <a:pathLst>
              <a:path w="401954" h="436879">
                <a:moveTo>
                  <a:pt x="200393" y="0"/>
                </a:moveTo>
                <a:lnTo>
                  <a:pt x="154502" y="5753"/>
                </a:lnTo>
                <a:lnTo>
                  <a:pt x="112345" y="22144"/>
                </a:lnTo>
                <a:lnTo>
                  <a:pt x="75134" y="47866"/>
                </a:lnTo>
                <a:lnTo>
                  <a:pt x="44082" y="81611"/>
                </a:lnTo>
                <a:lnTo>
                  <a:pt x="20400" y="122075"/>
                </a:lnTo>
                <a:lnTo>
                  <a:pt x="5302" y="167951"/>
                </a:lnTo>
                <a:lnTo>
                  <a:pt x="0" y="217931"/>
                </a:lnTo>
                <a:lnTo>
                  <a:pt x="5302" y="267955"/>
                </a:lnTo>
                <a:lnTo>
                  <a:pt x="20400" y="313939"/>
                </a:lnTo>
                <a:lnTo>
                  <a:pt x="44082" y="354552"/>
                </a:lnTo>
                <a:lnTo>
                  <a:pt x="75134" y="388460"/>
                </a:lnTo>
                <a:lnTo>
                  <a:pt x="112345" y="414330"/>
                </a:lnTo>
                <a:lnTo>
                  <a:pt x="154502" y="430829"/>
                </a:lnTo>
                <a:lnTo>
                  <a:pt x="200393" y="436625"/>
                </a:lnTo>
                <a:lnTo>
                  <a:pt x="246567" y="430829"/>
                </a:lnTo>
                <a:lnTo>
                  <a:pt x="288929" y="414330"/>
                </a:lnTo>
                <a:lnTo>
                  <a:pt x="326281" y="388460"/>
                </a:lnTo>
                <a:lnTo>
                  <a:pt x="357421" y="354552"/>
                </a:lnTo>
                <a:lnTo>
                  <a:pt x="381150" y="313939"/>
                </a:lnTo>
                <a:lnTo>
                  <a:pt x="396268" y="267955"/>
                </a:lnTo>
                <a:lnTo>
                  <a:pt x="401574" y="217931"/>
                </a:lnTo>
                <a:lnTo>
                  <a:pt x="396268" y="167951"/>
                </a:lnTo>
                <a:lnTo>
                  <a:pt x="381150" y="122075"/>
                </a:lnTo>
                <a:lnTo>
                  <a:pt x="357421" y="81611"/>
                </a:lnTo>
                <a:lnTo>
                  <a:pt x="326281" y="47866"/>
                </a:lnTo>
                <a:lnTo>
                  <a:pt x="288929" y="22144"/>
                </a:lnTo>
                <a:lnTo>
                  <a:pt x="246567" y="5753"/>
                </a:lnTo>
                <a:lnTo>
                  <a:pt x="200393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337431" y="46271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61277" y="5171694"/>
            <a:ext cx="401955" cy="436880"/>
          </a:xfrm>
          <a:custGeom>
            <a:avLst/>
            <a:gdLst/>
            <a:ahLst/>
            <a:cxnLst/>
            <a:rect l="l" t="t" r="r" b="b"/>
            <a:pathLst>
              <a:path w="401954" h="436879">
                <a:moveTo>
                  <a:pt x="201180" y="0"/>
                </a:moveTo>
                <a:lnTo>
                  <a:pt x="155006" y="5756"/>
                </a:lnTo>
                <a:lnTo>
                  <a:pt x="112644" y="22162"/>
                </a:lnTo>
                <a:lnTo>
                  <a:pt x="75292" y="47926"/>
                </a:lnTo>
                <a:lnTo>
                  <a:pt x="44152" y="81753"/>
                </a:lnTo>
                <a:lnTo>
                  <a:pt x="20423" y="122353"/>
                </a:lnTo>
                <a:lnTo>
                  <a:pt x="5305" y="168430"/>
                </a:lnTo>
                <a:lnTo>
                  <a:pt x="0" y="218693"/>
                </a:lnTo>
                <a:lnTo>
                  <a:pt x="5305" y="268674"/>
                </a:lnTo>
                <a:lnTo>
                  <a:pt x="20423" y="314550"/>
                </a:lnTo>
                <a:lnTo>
                  <a:pt x="44152" y="355014"/>
                </a:lnTo>
                <a:lnTo>
                  <a:pt x="75292" y="388759"/>
                </a:lnTo>
                <a:lnTo>
                  <a:pt x="112644" y="414481"/>
                </a:lnTo>
                <a:lnTo>
                  <a:pt x="155006" y="430872"/>
                </a:lnTo>
                <a:lnTo>
                  <a:pt x="201180" y="436625"/>
                </a:lnTo>
                <a:lnTo>
                  <a:pt x="247071" y="430872"/>
                </a:lnTo>
                <a:lnTo>
                  <a:pt x="289228" y="414481"/>
                </a:lnTo>
                <a:lnTo>
                  <a:pt x="326439" y="388759"/>
                </a:lnTo>
                <a:lnTo>
                  <a:pt x="357491" y="355014"/>
                </a:lnTo>
                <a:lnTo>
                  <a:pt x="381173" y="314550"/>
                </a:lnTo>
                <a:lnTo>
                  <a:pt x="396271" y="268674"/>
                </a:lnTo>
                <a:lnTo>
                  <a:pt x="401574" y="218693"/>
                </a:lnTo>
                <a:lnTo>
                  <a:pt x="396271" y="168430"/>
                </a:lnTo>
                <a:lnTo>
                  <a:pt x="381173" y="122353"/>
                </a:lnTo>
                <a:lnTo>
                  <a:pt x="357491" y="81753"/>
                </a:lnTo>
                <a:lnTo>
                  <a:pt x="326439" y="47926"/>
                </a:lnTo>
                <a:lnTo>
                  <a:pt x="289228" y="22162"/>
                </a:lnTo>
                <a:lnTo>
                  <a:pt x="247071" y="5756"/>
                </a:lnTo>
                <a:lnTo>
                  <a:pt x="201180" y="0"/>
                </a:lnTo>
                <a:close/>
              </a:path>
            </a:pathLst>
          </a:custGeom>
          <a:ln w="285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734689" y="522605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863219" y="4960620"/>
            <a:ext cx="460375" cy="196850"/>
          </a:xfrm>
          <a:custGeom>
            <a:avLst/>
            <a:gdLst/>
            <a:ahLst/>
            <a:cxnLst/>
            <a:rect l="l" t="t" r="r" b="b"/>
            <a:pathLst>
              <a:path w="460375" h="196850">
                <a:moveTo>
                  <a:pt x="460248" y="0"/>
                </a:moveTo>
                <a:lnTo>
                  <a:pt x="0" y="19659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953133" y="3622802"/>
            <a:ext cx="1057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Max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71" name="object 71"/>
          <p:cNvSpPr txBox="1"/>
          <p:nvPr/>
        </p:nvSpPr>
        <p:spPr>
          <a:xfrm>
            <a:off x="4966094" y="6310383"/>
            <a:ext cx="10236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Min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Heaps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933704"/>
            <a:ext cx="35191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</a:t>
            </a:r>
            <a:r>
              <a:rPr spc="-10" dirty="0"/>
              <a:t>height </a:t>
            </a:r>
            <a:r>
              <a:rPr spc="-5" dirty="0"/>
              <a:t>of a</a:t>
            </a:r>
            <a:r>
              <a:rPr spc="-60" dirty="0"/>
              <a:t> </a:t>
            </a:r>
            <a:r>
              <a:rPr spc="-10" dirty="0"/>
              <a:t>heap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581403"/>
            <a:ext cx="7852409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9B2D1F"/>
                </a:solidFill>
                <a:latin typeface="Calibri"/>
                <a:cs typeface="Calibri"/>
              </a:rPr>
              <a:t>height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node </a:t>
            </a:r>
            <a:r>
              <a:rPr sz="2400" dirty="0">
                <a:latin typeface="Calibri"/>
                <a:cs typeface="Calibri"/>
              </a:rPr>
              <a:t>in a heap is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number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edges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 longest simple downward path </a:t>
            </a:r>
            <a:r>
              <a:rPr sz="2400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the node </a:t>
            </a:r>
            <a:r>
              <a:rPr sz="2400" dirty="0">
                <a:latin typeface="Calibri"/>
                <a:cs typeface="Calibri"/>
              </a:rPr>
              <a:t>to a </a:t>
            </a:r>
            <a:r>
              <a:rPr sz="2400" spc="-5" dirty="0">
                <a:latin typeface="Calibri"/>
                <a:cs typeface="Calibri"/>
              </a:rPr>
              <a:t>leaf,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the height of the </a:t>
            </a:r>
            <a:r>
              <a:rPr sz="2400" dirty="0">
                <a:latin typeface="Calibri"/>
                <a:cs typeface="Calibri"/>
              </a:rPr>
              <a:t>heap to </a:t>
            </a:r>
            <a:r>
              <a:rPr sz="2400" spc="-5" dirty="0">
                <a:latin typeface="Calibri"/>
                <a:cs typeface="Calibri"/>
              </a:rPr>
              <a:t>be the height of the root,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ts val="2860"/>
              </a:lnSpc>
            </a:pPr>
            <a:r>
              <a:rPr sz="2200" spc="20" dirty="0">
                <a:latin typeface="Symbol"/>
                <a:cs typeface="Symbol"/>
              </a:rPr>
              <a:t></a:t>
            </a:r>
            <a:r>
              <a:rPr sz="2400" spc="20" dirty="0">
                <a:latin typeface="Calibri"/>
                <a:cs typeface="Calibri"/>
              </a:rPr>
              <a:t>(lg</a:t>
            </a:r>
            <a:r>
              <a:rPr sz="2400" i="1" spc="20" dirty="0">
                <a:latin typeface="Calibri"/>
                <a:cs typeface="Calibri"/>
              </a:rPr>
              <a:t>n</a:t>
            </a:r>
            <a:r>
              <a:rPr sz="2400" spc="20" dirty="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85115" algn="l"/>
              </a:tabLst>
            </a:pPr>
            <a:r>
              <a:rPr sz="1800" spc="-5" dirty="0">
                <a:solidFill>
                  <a:srgbClr val="D34817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5855" y="3485946"/>
            <a:ext cx="3272790" cy="82296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8575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height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node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2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69646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85750" algn="l"/>
              </a:tabLst>
            </a:pPr>
            <a:r>
              <a:rPr sz="1700" spc="-5" dirty="0">
                <a:solidFill>
                  <a:srgbClr val="9B2D1F"/>
                </a:solidFill>
                <a:latin typeface="Gill Sans Ultra Bold Condensed"/>
                <a:cs typeface="Gill Sans Ultra Bold Condensed"/>
              </a:rPr>
              <a:t>C	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height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of the </a:t>
            </a:r>
            <a:r>
              <a:rPr sz="2200" spc="-5" dirty="0">
                <a:solidFill>
                  <a:srgbClr val="696464"/>
                </a:solidFill>
                <a:latin typeface="Calibri"/>
                <a:cs typeface="Calibri"/>
              </a:rPr>
              <a:t>heap is</a:t>
            </a:r>
            <a:r>
              <a:rPr sz="2200" spc="-70" dirty="0">
                <a:solidFill>
                  <a:srgbClr val="69646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696464"/>
                </a:solidFill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63157" y="4456176"/>
            <a:ext cx="516255" cy="98425"/>
          </a:xfrm>
          <a:custGeom>
            <a:avLst/>
            <a:gdLst/>
            <a:ahLst/>
            <a:cxnLst/>
            <a:rect l="l" t="t" r="r" b="b"/>
            <a:pathLst>
              <a:path w="516254" h="98425">
                <a:moveTo>
                  <a:pt x="515886" y="0"/>
                </a:moveTo>
                <a:lnTo>
                  <a:pt x="0" y="9829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1265" y="4456176"/>
            <a:ext cx="517525" cy="98425"/>
          </a:xfrm>
          <a:custGeom>
            <a:avLst/>
            <a:gdLst/>
            <a:ahLst/>
            <a:cxnLst/>
            <a:rect l="l" t="t" r="r" b="b"/>
            <a:pathLst>
              <a:path w="517525" h="98425">
                <a:moveTo>
                  <a:pt x="0" y="0"/>
                </a:moveTo>
                <a:lnTo>
                  <a:pt x="517385" y="98298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7211" y="4884420"/>
            <a:ext cx="302260" cy="312420"/>
          </a:xfrm>
          <a:custGeom>
            <a:avLst/>
            <a:gdLst/>
            <a:ahLst/>
            <a:cxnLst/>
            <a:rect l="l" t="t" r="r" b="b"/>
            <a:pathLst>
              <a:path w="302260" h="312420">
                <a:moveTo>
                  <a:pt x="301739" y="0"/>
                </a:moveTo>
                <a:lnTo>
                  <a:pt x="0" y="312419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88125" y="4884420"/>
            <a:ext cx="303530" cy="312420"/>
          </a:xfrm>
          <a:custGeom>
            <a:avLst/>
            <a:gdLst/>
            <a:ahLst/>
            <a:cxnLst/>
            <a:rect l="l" t="t" r="r" b="b"/>
            <a:pathLst>
              <a:path w="303529" h="312420">
                <a:moveTo>
                  <a:pt x="0" y="0"/>
                </a:moveTo>
                <a:lnTo>
                  <a:pt x="303275" y="312419"/>
                </a:lnTo>
              </a:path>
            </a:pathLst>
          </a:custGeom>
          <a:ln w="2857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5448" y="4884420"/>
            <a:ext cx="346075" cy="334010"/>
          </a:xfrm>
          <a:custGeom>
            <a:avLst/>
            <a:gdLst/>
            <a:ahLst/>
            <a:cxnLst/>
            <a:rect l="l" t="t" r="r" b="b"/>
            <a:pathLst>
              <a:path w="346075" h="334010">
                <a:moveTo>
                  <a:pt x="345948" y="0"/>
                </a:moveTo>
                <a:lnTo>
                  <a:pt x="0" y="33375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74393" y="4884420"/>
            <a:ext cx="336550" cy="334010"/>
          </a:xfrm>
          <a:custGeom>
            <a:avLst/>
            <a:gdLst/>
            <a:ahLst/>
            <a:cxnLst/>
            <a:rect l="l" t="t" r="r" b="b"/>
            <a:pathLst>
              <a:path w="336550" h="334010">
                <a:moveTo>
                  <a:pt x="0" y="0"/>
                </a:moveTo>
                <a:lnTo>
                  <a:pt x="336029" y="333755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6465" y="4138421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295" y="0"/>
                </a:moveTo>
                <a:lnTo>
                  <a:pt x="130956" y="6381"/>
                </a:lnTo>
                <a:lnTo>
                  <a:pt x="88382" y="24384"/>
                </a:lnTo>
                <a:lnTo>
                  <a:pt x="52285" y="52292"/>
                </a:lnTo>
                <a:lnTo>
                  <a:pt x="24380" y="88391"/>
                </a:lnTo>
                <a:lnTo>
                  <a:pt x="6380" y="130968"/>
                </a:lnTo>
                <a:lnTo>
                  <a:pt x="0" y="178307"/>
                </a:lnTo>
                <a:lnTo>
                  <a:pt x="6380" y="225968"/>
                </a:lnTo>
                <a:lnTo>
                  <a:pt x="24380" y="268760"/>
                </a:lnTo>
                <a:lnTo>
                  <a:pt x="52285" y="304990"/>
                </a:lnTo>
                <a:lnTo>
                  <a:pt x="88382" y="332965"/>
                </a:lnTo>
                <a:lnTo>
                  <a:pt x="130956" y="350992"/>
                </a:lnTo>
                <a:lnTo>
                  <a:pt x="178295" y="357377"/>
                </a:lnTo>
                <a:lnTo>
                  <a:pt x="225956" y="350992"/>
                </a:lnTo>
                <a:lnTo>
                  <a:pt x="268750" y="332965"/>
                </a:lnTo>
                <a:lnTo>
                  <a:pt x="304984" y="304990"/>
                </a:lnTo>
                <a:lnTo>
                  <a:pt x="332962" y="268760"/>
                </a:lnTo>
                <a:lnTo>
                  <a:pt x="350991" y="225968"/>
                </a:lnTo>
                <a:lnTo>
                  <a:pt x="357377" y="178307"/>
                </a:lnTo>
                <a:lnTo>
                  <a:pt x="350991" y="130968"/>
                </a:lnTo>
                <a:lnTo>
                  <a:pt x="332962" y="88392"/>
                </a:lnTo>
                <a:lnTo>
                  <a:pt x="304984" y="52292"/>
                </a:lnTo>
                <a:lnTo>
                  <a:pt x="268750" y="24384"/>
                </a:lnTo>
                <a:lnTo>
                  <a:pt x="225956" y="6381"/>
                </a:lnTo>
                <a:lnTo>
                  <a:pt x="178295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66337" y="416077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83325" y="4566665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9070" y="0"/>
                </a:moveTo>
                <a:lnTo>
                  <a:pt x="131414" y="6385"/>
                </a:lnTo>
                <a:lnTo>
                  <a:pt x="88623" y="24412"/>
                </a:lnTo>
                <a:lnTo>
                  <a:pt x="52392" y="52387"/>
                </a:lnTo>
                <a:lnTo>
                  <a:pt x="24415" y="88617"/>
                </a:lnTo>
                <a:lnTo>
                  <a:pt x="6386" y="131409"/>
                </a:lnTo>
                <a:lnTo>
                  <a:pt x="0" y="179070"/>
                </a:lnTo>
                <a:lnTo>
                  <a:pt x="6386" y="226409"/>
                </a:lnTo>
                <a:lnTo>
                  <a:pt x="24415" y="268986"/>
                </a:lnTo>
                <a:lnTo>
                  <a:pt x="52392" y="305085"/>
                </a:lnTo>
                <a:lnTo>
                  <a:pt x="88623" y="332994"/>
                </a:lnTo>
                <a:lnTo>
                  <a:pt x="131414" y="350996"/>
                </a:lnTo>
                <a:lnTo>
                  <a:pt x="179070" y="357378"/>
                </a:lnTo>
                <a:lnTo>
                  <a:pt x="226414" y="350996"/>
                </a:lnTo>
                <a:lnTo>
                  <a:pt x="268994" y="332994"/>
                </a:lnTo>
                <a:lnTo>
                  <a:pt x="305096" y="305085"/>
                </a:lnTo>
                <a:lnTo>
                  <a:pt x="333006" y="268986"/>
                </a:lnTo>
                <a:lnTo>
                  <a:pt x="351008" y="226409"/>
                </a:lnTo>
                <a:lnTo>
                  <a:pt x="357390" y="179070"/>
                </a:lnTo>
                <a:lnTo>
                  <a:pt x="351008" y="131409"/>
                </a:lnTo>
                <a:lnTo>
                  <a:pt x="333006" y="88617"/>
                </a:lnTo>
                <a:lnTo>
                  <a:pt x="305096" y="52387"/>
                </a:lnTo>
                <a:lnTo>
                  <a:pt x="268994" y="24412"/>
                </a:lnTo>
                <a:lnTo>
                  <a:pt x="226414" y="6385"/>
                </a:lnTo>
                <a:lnTo>
                  <a:pt x="179070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69593" y="4566665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70" h="357504">
                <a:moveTo>
                  <a:pt x="178295" y="0"/>
                </a:moveTo>
                <a:lnTo>
                  <a:pt x="130961" y="6385"/>
                </a:lnTo>
                <a:lnTo>
                  <a:pt x="88388" y="24412"/>
                </a:lnTo>
                <a:lnTo>
                  <a:pt x="52290" y="52387"/>
                </a:lnTo>
                <a:lnTo>
                  <a:pt x="24383" y="88617"/>
                </a:lnTo>
                <a:lnTo>
                  <a:pt x="6381" y="131409"/>
                </a:lnTo>
                <a:lnTo>
                  <a:pt x="0" y="179070"/>
                </a:lnTo>
                <a:lnTo>
                  <a:pt x="6381" y="226409"/>
                </a:lnTo>
                <a:lnTo>
                  <a:pt x="24383" y="268986"/>
                </a:lnTo>
                <a:lnTo>
                  <a:pt x="52290" y="305085"/>
                </a:lnTo>
                <a:lnTo>
                  <a:pt x="88388" y="332994"/>
                </a:lnTo>
                <a:lnTo>
                  <a:pt x="130961" y="350996"/>
                </a:lnTo>
                <a:lnTo>
                  <a:pt x="178295" y="357378"/>
                </a:lnTo>
                <a:lnTo>
                  <a:pt x="225634" y="350996"/>
                </a:lnTo>
                <a:lnTo>
                  <a:pt x="268211" y="332994"/>
                </a:lnTo>
                <a:lnTo>
                  <a:pt x="304311" y="305085"/>
                </a:lnTo>
                <a:lnTo>
                  <a:pt x="332219" y="268986"/>
                </a:lnTo>
                <a:lnTo>
                  <a:pt x="350221" y="226409"/>
                </a:lnTo>
                <a:lnTo>
                  <a:pt x="356603" y="179070"/>
                </a:lnTo>
                <a:lnTo>
                  <a:pt x="350221" y="131409"/>
                </a:lnTo>
                <a:lnTo>
                  <a:pt x="332219" y="88617"/>
                </a:lnTo>
                <a:lnTo>
                  <a:pt x="304311" y="52387"/>
                </a:lnTo>
                <a:lnTo>
                  <a:pt x="268211" y="24412"/>
                </a:lnTo>
                <a:lnTo>
                  <a:pt x="225634" y="6385"/>
                </a:lnTo>
                <a:lnTo>
                  <a:pt x="178295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55093" y="5209794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70" h="357504">
                <a:moveTo>
                  <a:pt x="178308" y="0"/>
                </a:moveTo>
                <a:lnTo>
                  <a:pt x="130968" y="6385"/>
                </a:lnTo>
                <a:lnTo>
                  <a:pt x="88391" y="24412"/>
                </a:lnTo>
                <a:lnTo>
                  <a:pt x="52292" y="52387"/>
                </a:lnTo>
                <a:lnTo>
                  <a:pt x="24383" y="88617"/>
                </a:lnTo>
                <a:lnTo>
                  <a:pt x="6381" y="131409"/>
                </a:lnTo>
                <a:lnTo>
                  <a:pt x="0" y="179070"/>
                </a:lnTo>
                <a:lnTo>
                  <a:pt x="6381" y="226409"/>
                </a:lnTo>
                <a:lnTo>
                  <a:pt x="24384" y="268986"/>
                </a:lnTo>
                <a:lnTo>
                  <a:pt x="52292" y="305085"/>
                </a:lnTo>
                <a:lnTo>
                  <a:pt x="88392" y="332994"/>
                </a:lnTo>
                <a:lnTo>
                  <a:pt x="130968" y="350996"/>
                </a:lnTo>
                <a:lnTo>
                  <a:pt x="178308" y="357377"/>
                </a:lnTo>
                <a:lnTo>
                  <a:pt x="225647" y="350996"/>
                </a:lnTo>
                <a:lnTo>
                  <a:pt x="268223" y="332993"/>
                </a:lnTo>
                <a:lnTo>
                  <a:pt x="304323" y="305085"/>
                </a:lnTo>
                <a:lnTo>
                  <a:pt x="332231" y="268985"/>
                </a:lnTo>
                <a:lnTo>
                  <a:pt x="350234" y="226409"/>
                </a:lnTo>
                <a:lnTo>
                  <a:pt x="356615" y="179069"/>
                </a:lnTo>
                <a:lnTo>
                  <a:pt x="350234" y="131409"/>
                </a:lnTo>
                <a:lnTo>
                  <a:pt x="332231" y="88617"/>
                </a:lnTo>
                <a:lnTo>
                  <a:pt x="304323" y="52387"/>
                </a:lnTo>
                <a:lnTo>
                  <a:pt x="268224" y="24412"/>
                </a:lnTo>
                <a:lnTo>
                  <a:pt x="225647" y="6385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12343" y="5209794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70" h="357504">
                <a:moveTo>
                  <a:pt x="178295" y="0"/>
                </a:moveTo>
                <a:lnTo>
                  <a:pt x="130961" y="6385"/>
                </a:lnTo>
                <a:lnTo>
                  <a:pt x="88388" y="24412"/>
                </a:lnTo>
                <a:lnTo>
                  <a:pt x="52290" y="52387"/>
                </a:lnTo>
                <a:lnTo>
                  <a:pt x="24383" y="88617"/>
                </a:lnTo>
                <a:lnTo>
                  <a:pt x="6381" y="131409"/>
                </a:lnTo>
                <a:lnTo>
                  <a:pt x="0" y="179069"/>
                </a:lnTo>
                <a:lnTo>
                  <a:pt x="6381" y="226409"/>
                </a:lnTo>
                <a:lnTo>
                  <a:pt x="24383" y="268986"/>
                </a:lnTo>
                <a:lnTo>
                  <a:pt x="52290" y="305085"/>
                </a:lnTo>
                <a:lnTo>
                  <a:pt x="88388" y="332994"/>
                </a:lnTo>
                <a:lnTo>
                  <a:pt x="130961" y="350996"/>
                </a:lnTo>
                <a:lnTo>
                  <a:pt x="178295" y="357377"/>
                </a:lnTo>
                <a:lnTo>
                  <a:pt x="225634" y="350996"/>
                </a:lnTo>
                <a:lnTo>
                  <a:pt x="268211" y="332993"/>
                </a:lnTo>
                <a:lnTo>
                  <a:pt x="304311" y="305085"/>
                </a:lnTo>
                <a:lnTo>
                  <a:pt x="332219" y="268985"/>
                </a:lnTo>
                <a:lnTo>
                  <a:pt x="350221" y="226409"/>
                </a:lnTo>
                <a:lnTo>
                  <a:pt x="356603" y="179069"/>
                </a:lnTo>
                <a:lnTo>
                  <a:pt x="350221" y="131409"/>
                </a:lnTo>
                <a:lnTo>
                  <a:pt x="332219" y="88617"/>
                </a:lnTo>
                <a:lnTo>
                  <a:pt x="304311" y="52387"/>
                </a:lnTo>
                <a:lnTo>
                  <a:pt x="268211" y="24412"/>
                </a:lnTo>
                <a:lnTo>
                  <a:pt x="225634" y="6385"/>
                </a:lnTo>
                <a:lnTo>
                  <a:pt x="178295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40575" y="5209794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9082" y="0"/>
                </a:moveTo>
                <a:lnTo>
                  <a:pt x="131421" y="6385"/>
                </a:lnTo>
                <a:lnTo>
                  <a:pt x="88627" y="24412"/>
                </a:lnTo>
                <a:lnTo>
                  <a:pt x="52393" y="52387"/>
                </a:lnTo>
                <a:lnTo>
                  <a:pt x="24415" y="88617"/>
                </a:lnTo>
                <a:lnTo>
                  <a:pt x="6386" y="131409"/>
                </a:lnTo>
                <a:lnTo>
                  <a:pt x="0" y="179069"/>
                </a:lnTo>
                <a:lnTo>
                  <a:pt x="6386" y="226409"/>
                </a:lnTo>
                <a:lnTo>
                  <a:pt x="24415" y="268986"/>
                </a:lnTo>
                <a:lnTo>
                  <a:pt x="52393" y="305085"/>
                </a:lnTo>
                <a:lnTo>
                  <a:pt x="88627" y="332994"/>
                </a:lnTo>
                <a:lnTo>
                  <a:pt x="131421" y="350996"/>
                </a:lnTo>
                <a:lnTo>
                  <a:pt x="179082" y="357377"/>
                </a:lnTo>
                <a:lnTo>
                  <a:pt x="226421" y="350996"/>
                </a:lnTo>
                <a:lnTo>
                  <a:pt x="268998" y="332993"/>
                </a:lnTo>
                <a:lnTo>
                  <a:pt x="305098" y="305085"/>
                </a:lnTo>
                <a:lnTo>
                  <a:pt x="333006" y="268985"/>
                </a:lnTo>
                <a:lnTo>
                  <a:pt x="351008" y="226409"/>
                </a:lnTo>
                <a:lnTo>
                  <a:pt x="357390" y="179069"/>
                </a:lnTo>
                <a:lnTo>
                  <a:pt x="351008" y="131409"/>
                </a:lnTo>
                <a:lnTo>
                  <a:pt x="333006" y="88617"/>
                </a:lnTo>
                <a:lnTo>
                  <a:pt x="305098" y="52387"/>
                </a:lnTo>
                <a:lnTo>
                  <a:pt x="268998" y="24412"/>
                </a:lnTo>
                <a:lnTo>
                  <a:pt x="226421" y="6385"/>
                </a:lnTo>
                <a:lnTo>
                  <a:pt x="17908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97825" y="5209794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9082" y="0"/>
                </a:moveTo>
                <a:lnTo>
                  <a:pt x="131421" y="6385"/>
                </a:lnTo>
                <a:lnTo>
                  <a:pt x="88627" y="24412"/>
                </a:lnTo>
                <a:lnTo>
                  <a:pt x="52393" y="52387"/>
                </a:lnTo>
                <a:lnTo>
                  <a:pt x="24415" y="88617"/>
                </a:lnTo>
                <a:lnTo>
                  <a:pt x="6386" y="131409"/>
                </a:lnTo>
                <a:lnTo>
                  <a:pt x="0" y="179069"/>
                </a:lnTo>
                <a:lnTo>
                  <a:pt x="6386" y="226409"/>
                </a:lnTo>
                <a:lnTo>
                  <a:pt x="24415" y="268986"/>
                </a:lnTo>
                <a:lnTo>
                  <a:pt x="52393" y="305085"/>
                </a:lnTo>
                <a:lnTo>
                  <a:pt x="88627" y="332994"/>
                </a:lnTo>
                <a:lnTo>
                  <a:pt x="131421" y="350996"/>
                </a:lnTo>
                <a:lnTo>
                  <a:pt x="179082" y="357377"/>
                </a:lnTo>
                <a:lnTo>
                  <a:pt x="226421" y="350996"/>
                </a:lnTo>
                <a:lnTo>
                  <a:pt x="268998" y="332993"/>
                </a:lnTo>
                <a:lnTo>
                  <a:pt x="305098" y="305085"/>
                </a:lnTo>
                <a:lnTo>
                  <a:pt x="333006" y="268985"/>
                </a:lnTo>
                <a:lnTo>
                  <a:pt x="351008" y="226409"/>
                </a:lnTo>
                <a:lnTo>
                  <a:pt x="357390" y="179069"/>
                </a:lnTo>
                <a:lnTo>
                  <a:pt x="351008" y="131409"/>
                </a:lnTo>
                <a:lnTo>
                  <a:pt x="333006" y="88617"/>
                </a:lnTo>
                <a:lnTo>
                  <a:pt x="305098" y="52387"/>
                </a:lnTo>
                <a:lnTo>
                  <a:pt x="268998" y="24412"/>
                </a:lnTo>
                <a:lnTo>
                  <a:pt x="226421" y="6385"/>
                </a:lnTo>
                <a:lnTo>
                  <a:pt x="179082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50293" y="5867400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178307" y="0"/>
                </a:moveTo>
                <a:lnTo>
                  <a:pt x="130968" y="6381"/>
                </a:lnTo>
                <a:lnTo>
                  <a:pt x="88391" y="24384"/>
                </a:lnTo>
                <a:lnTo>
                  <a:pt x="52292" y="52292"/>
                </a:lnTo>
                <a:lnTo>
                  <a:pt x="24383" y="88392"/>
                </a:lnTo>
                <a:lnTo>
                  <a:pt x="6381" y="130968"/>
                </a:lnTo>
                <a:lnTo>
                  <a:pt x="0" y="178308"/>
                </a:lnTo>
                <a:lnTo>
                  <a:pt x="6381" y="225647"/>
                </a:lnTo>
                <a:lnTo>
                  <a:pt x="24384" y="268223"/>
                </a:lnTo>
                <a:lnTo>
                  <a:pt x="52292" y="304323"/>
                </a:lnTo>
                <a:lnTo>
                  <a:pt x="88392" y="332231"/>
                </a:lnTo>
                <a:lnTo>
                  <a:pt x="130968" y="350234"/>
                </a:lnTo>
                <a:lnTo>
                  <a:pt x="178308" y="356615"/>
                </a:lnTo>
                <a:lnTo>
                  <a:pt x="225647" y="350234"/>
                </a:lnTo>
                <a:lnTo>
                  <a:pt x="268223" y="332231"/>
                </a:lnTo>
                <a:lnTo>
                  <a:pt x="304323" y="304323"/>
                </a:lnTo>
                <a:lnTo>
                  <a:pt x="332231" y="268224"/>
                </a:lnTo>
                <a:lnTo>
                  <a:pt x="350234" y="225647"/>
                </a:lnTo>
                <a:lnTo>
                  <a:pt x="356615" y="178307"/>
                </a:lnTo>
                <a:lnTo>
                  <a:pt x="350234" y="130968"/>
                </a:lnTo>
                <a:lnTo>
                  <a:pt x="332231" y="88391"/>
                </a:lnTo>
                <a:lnTo>
                  <a:pt x="304323" y="52292"/>
                </a:lnTo>
                <a:lnTo>
                  <a:pt x="268223" y="24383"/>
                </a:lnTo>
                <a:lnTo>
                  <a:pt x="225647" y="6381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57983" y="58813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51689" y="5868923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4" h="356870">
                <a:moveTo>
                  <a:pt x="178307" y="0"/>
                </a:moveTo>
                <a:lnTo>
                  <a:pt x="130968" y="6381"/>
                </a:lnTo>
                <a:lnTo>
                  <a:pt x="88391" y="24384"/>
                </a:lnTo>
                <a:lnTo>
                  <a:pt x="52292" y="52292"/>
                </a:lnTo>
                <a:lnTo>
                  <a:pt x="24383" y="88392"/>
                </a:lnTo>
                <a:lnTo>
                  <a:pt x="6381" y="130968"/>
                </a:lnTo>
                <a:lnTo>
                  <a:pt x="0" y="178308"/>
                </a:lnTo>
                <a:lnTo>
                  <a:pt x="6381" y="225911"/>
                </a:lnTo>
                <a:lnTo>
                  <a:pt x="24384" y="268562"/>
                </a:lnTo>
                <a:lnTo>
                  <a:pt x="52292" y="304609"/>
                </a:lnTo>
                <a:lnTo>
                  <a:pt x="88391" y="332401"/>
                </a:lnTo>
                <a:lnTo>
                  <a:pt x="130968" y="350287"/>
                </a:lnTo>
                <a:lnTo>
                  <a:pt x="178307" y="356615"/>
                </a:lnTo>
                <a:lnTo>
                  <a:pt x="225963" y="350287"/>
                </a:lnTo>
                <a:lnTo>
                  <a:pt x="268754" y="332401"/>
                </a:lnTo>
                <a:lnTo>
                  <a:pt x="304985" y="304609"/>
                </a:lnTo>
                <a:lnTo>
                  <a:pt x="332962" y="268562"/>
                </a:lnTo>
                <a:lnTo>
                  <a:pt x="350991" y="225911"/>
                </a:lnTo>
                <a:lnTo>
                  <a:pt x="357377" y="178308"/>
                </a:lnTo>
                <a:lnTo>
                  <a:pt x="350991" y="130968"/>
                </a:lnTo>
                <a:lnTo>
                  <a:pt x="332962" y="88391"/>
                </a:lnTo>
                <a:lnTo>
                  <a:pt x="304985" y="52292"/>
                </a:lnTo>
                <a:lnTo>
                  <a:pt x="268754" y="24383"/>
                </a:lnTo>
                <a:lnTo>
                  <a:pt x="225963" y="6381"/>
                </a:lnTo>
                <a:lnTo>
                  <a:pt x="178307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8419" y="5867400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178308" y="0"/>
                </a:moveTo>
                <a:lnTo>
                  <a:pt x="130704" y="6381"/>
                </a:lnTo>
                <a:lnTo>
                  <a:pt x="88053" y="24384"/>
                </a:lnTo>
                <a:lnTo>
                  <a:pt x="52006" y="52292"/>
                </a:lnTo>
                <a:lnTo>
                  <a:pt x="24214" y="88392"/>
                </a:lnTo>
                <a:lnTo>
                  <a:pt x="6328" y="130968"/>
                </a:lnTo>
                <a:lnTo>
                  <a:pt x="0" y="178308"/>
                </a:lnTo>
                <a:lnTo>
                  <a:pt x="6328" y="225647"/>
                </a:lnTo>
                <a:lnTo>
                  <a:pt x="24214" y="268223"/>
                </a:lnTo>
                <a:lnTo>
                  <a:pt x="52006" y="304323"/>
                </a:lnTo>
                <a:lnTo>
                  <a:pt x="88053" y="332231"/>
                </a:lnTo>
                <a:lnTo>
                  <a:pt x="130704" y="350234"/>
                </a:lnTo>
                <a:lnTo>
                  <a:pt x="178308" y="356615"/>
                </a:lnTo>
                <a:lnTo>
                  <a:pt x="225641" y="350234"/>
                </a:lnTo>
                <a:lnTo>
                  <a:pt x="268215" y="332231"/>
                </a:lnTo>
                <a:lnTo>
                  <a:pt x="304312" y="304323"/>
                </a:lnTo>
                <a:lnTo>
                  <a:pt x="332219" y="268224"/>
                </a:lnTo>
                <a:lnTo>
                  <a:pt x="350221" y="225647"/>
                </a:lnTo>
                <a:lnTo>
                  <a:pt x="356603" y="178308"/>
                </a:lnTo>
                <a:lnTo>
                  <a:pt x="350221" y="130968"/>
                </a:lnTo>
                <a:lnTo>
                  <a:pt x="332219" y="88391"/>
                </a:lnTo>
                <a:lnTo>
                  <a:pt x="304312" y="52292"/>
                </a:lnTo>
                <a:lnTo>
                  <a:pt x="268215" y="24383"/>
                </a:lnTo>
                <a:lnTo>
                  <a:pt x="225641" y="6381"/>
                </a:lnTo>
                <a:lnTo>
                  <a:pt x="178308" y="0"/>
                </a:lnTo>
                <a:close/>
              </a:path>
            </a:pathLst>
          </a:custGeom>
          <a:ln w="25400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66109" y="58813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91263" y="5554217"/>
            <a:ext cx="215900" cy="313690"/>
          </a:xfrm>
          <a:custGeom>
            <a:avLst/>
            <a:gdLst/>
            <a:ahLst/>
            <a:cxnLst/>
            <a:rect l="l" t="t" r="r" b="b"/>
            <a:pathLst>
              <a:path w="215900" h="313689">
                <a:moveTo>
                  <a:pt x="215646" y="0"/>
                </a:moveTo>
                <a:lnTo>
                  <a:pt x="0" y="313182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08839" y="5577840"/>
            <a:ext cx="85725" cy="289560"/>
          </a:xfrm>
          <a:custGeom>
            <a:avLst/>
            <a:gdLst/>
            <a:ahLst/>
            <a:cxnLst/>
            <a:rect l="l" t="t" r="r" b="b"/>
            <a:pathLst>
              <a:path w="85725" h="289560">
                <a:moveTo>
                  <a:pt x="0" y="0"/>
                </a:moveTo>
                <a:lnTo>
                  <a:pt x="85343" y="28956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99377" y="5577840"/>
            <a:ext cx="145415" cy="289560"/>
          </a:xfrm>
          <a:custGeom>
            <a:avLst/>
            <a:gdLst/>
            <a:ahLst/>
            <a:cxnLst/>
            <a:rect l="l" t="t" r="r" b="b"/>
            <a:pathLst>
              <a:path w="145415" h="289560">
                <a:moveTo>
                  <a:pt x="144792" y="0"/>
                </a:moveTo>
                <a:lnTo>
                  <a:pt x="0" y="28956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73779" y="3873500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8" name="object 28"/>
          <p:cNvSpPr txBox="1"/>
          <p:nvPr/>
        </p:nvSpPr>
        <p:spPr>
          <a:xfrm>
            <a:off x="6334639" y="4256795"/>
            <a:ext cx="257175" cy="6248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480"/>
              </a:spcBef>
            </a:pP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20133" y="4256795"/>
            <a:ext cx="257175" cy="6248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0960" algn="ctr">
              <a:lnSpc>
                <a:spcPct val="100000"/>
              </a:lnSpc>
              <a:spcBef>
                <a:spcPts val="480"/>
              </a:spcBef>
            </a:pP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21630" y="4952722"/>
            <a:ext cx="182880" cy="5721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07813" y="4952722"/>
            <a:ext cx="177800" cy="5721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61211" y="5643633"/>
            <a:ext cx="115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59379" y="5623280"/>
            <a:ext cx="165100" cy="55943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13260" y="4952722"/>
            <a:ext cx="577215" cy="9296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300"/>
              </a:spcBef>
              <a:tabLst>
                <a:tab pos="415925" algn="l"/>
              </a:tabLst>
            </a:pPr>
            <a:r>
              <a:rPr sz="1400" spc="-5" dirty="0">
                <a:latin typeface="Calibri"/>
                <a:cs typeface="Calibri"/>
              </a:rPr>
              <a:t>5	6</a:t>
            </a:r>
            <a:endParaRPr sz="14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260"/>
              </a:spcBef>
              <a:tabLst>
                <a:tab pos="448309" algn="l"/>
              </a:tabLst>
            </a:pPr>
            <a:r>
              <a:rPr sz="1800" dirty="0">
                <a:latin typeface="Calibri"/>
                <a:cs typeface="Calibri"/>
              </a:rPr>
              <a:t>7	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400" dirty="0"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A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3077</Words>
  <Application>Microsoft Office PowerPoint</Application>
  <PresentationFormat>Custom</PresentationFormat>
  <Paragraphs>952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PMingLiU</vt:lpstr>
      <vt:lpstr>Arial</vt:lpstr>
      <vt:lpstr>Brush Script MT</vt:lpstr>
      <vt:lpstr>Calibri</vt:lpstr>
      <vt:lpstr>Cambria</vt:lpstr>
      <vt:lpstr>Gill Sans Ultra Bold Condensed</vt:lpstr>
      <vt:lpstr>Lucida Sans Unicode</vt:lpstr>
      <vt:lpstr>Symbol</vt:lpstr>
      <vt:lpstr>Times New Roman</vt:lpstr>
      <vt:lpstr>Office Theme</vt:lpstr>
      <vt:lpstr> Heapsort</vt:lpstr>
      <vt:lpstr>Heaps</vt:lpstr>
      <vt:lpstr>Binary tree representations</vt:lpstr>
      <vt:lpstr>Attributes of a Heap</vt:lpstr>
      <vt:lpstr>Basic procedures1/2</vt:lpstr>
      <vt:lpstr>Basic procedures2/2</vt:lpstr>
      <vt:lpstr>Heap properties</vt:lpstr>
      <vt:lpstr>Max and min heaps</vt:lpstr>
      <vt:lpstr>The height of a heap</vt:lpstr>
      <vt:lpstr>The MAX‐HEAPIFY procedure1/2</vt:lpstr>
      <vt:lpstr>The MAX‐HEAPIFY procedure2/2</vt:lpstr>
      <vt:lpstr>An example of MAX‐HEAPIFY procedure</vt:lpstr>
      <vt:lpstr>The time complexity</vt:lpstr>
      <vt:lpstr>Building a Heap</vt:lpstr>
      <vt:lpstr>An example</vt:lpstr>
      <vt:lpstr>PowerPoint Presentation</vt:lpstr>
      <vt:lpstr>PowerPoint Presentation</vt:lpstr>
      <vt:lpstr>Time complexity1/2</vt:lpstr>
      <vt:lpstr>The heapsort algorithm</vt:lpstr>
      <vt:lpstr>An example</vt:lpstr>
      <vt:lpstr>PowerPoint Presentation</vt:lpstr>
      <vt:lpstr>PowerPoint Presentation</vt:lpstr>
      <vt:lpstr>PowerPoint Presentation</vt:lpstr>
      <vt:lpstr>Time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Algorithm-Ch6-Heapsort</dc:title>
  <dc:creator>User</dc:creator>
  <cp:lastModifiedBy>Himani Kapur</cp:lastModifiedBy>
  <cp:revision>4</cp:revision>
  <dcterms:created xsi:type="dcterms:W3CDTF">2019-04-09T03:57:43Z</dcterms:created>
  <dcterms:modified xsi:type="dcterms:W3CDTF">2021-10-13T05:28:34Z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2009-10-15T00:00:00Z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2019-04-09T00:00:00Z</vt:filetime>
  </property>
</Properties>
</file>