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37" r:id="rId2"/>
    <p:sldId id="33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334" r:id="rId16"/>
    <p:sldId id="270" r:id="rId17"/>
    <p:sldId id="271" r:id="rId18"/>
    <p:sldId id="338" r:id="rId19"/>
    <p:sldId id="339" r:id="rId20"/>
    <p:sldId id="340" r:id="rId21"/>
    <p:sldId id="341" r:id="rId22"/>
    <p:sldId id="342" r:id="rId23"/>
    <p:sldId id="331" r:id="rId24"/>
    <p:sldId id="332" r:id="rId25"/>
    <p:sldId id="343" r:id="rId26"/>
    <p:sldId id="344" r:id="rId27"/>
    <p:sldId id="335" r:id="rId28"/>
    <p:sldId id="345" r:id="rId29"/>
    <p:sldId id="346" r:id="rId30"/>
    <p:sldId id="347" r:id="rId31"/>
    <p:sldId id="348" r:id="rId32"/>
    <p:sldId id="349" r:id="rId33"/>
    <p:sldId id="350" r:id="rId34"/>
    <p:sldId id="272" r:id="rId35"/>
    <p:sldId id="273" r:id="rId36"/>
    <p:sldId id="274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27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8B62-C98A-4EB5-9CF2-1CB2D97F0F9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F1B70-60EC-4341-89DB-07F411B1DA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D5C7-C559-4866-8C32-D4453CD4079C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ref. Introduction to Algorithms by Thomas Cormen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7888-7922-4C54-9578-5B3E4ADE8461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ref. Introduction to Algorithms by Thomas Cormen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43CC-5227-449B-BEF8-DD899E6046EB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ref. Introduction to Algorithms by Thomas Cormen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2594-4859-400F-AFBD-3CFDD63B19C6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ref. Introduction to Algorithms by Thomas Cormen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98D6-D305-4E4F-8507-020362C48E0F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ref. Introduction to Algorithms by Thomas Cormen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FFBF-DEBF-4C04-BDC6-1774E12A8BD0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ref. Introduction to Algorithms by Thomas Cormen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8A74-CB7B-4BF2-AC6E-6D1EB1FF4465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ref. Introduction to Algorithms by Thomas Cormen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E8F8-1A1F-4C1A-BF0A-7D894DF85323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ref. Introduction to Algorithms by Thomas Cormen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78A-8C6D-4BD3-9867-7CC6E223129D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ref. Introduction to Algorithms by Thomas Cormen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75A-69C7-4196-907B-494C7072D49A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ref. Introduction to Algorithms by Thomas Cormen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2915-9E4E-49E2-A79C-3882A7CD8608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ref. Introduction to Algorithms by Thomas Cormen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D868-5EAF-4745-A533-7A2A190B694D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ref. Introduction to Algorithms by Thomas Cormen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8184-6165-4D08-9936-6800888D8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Graphs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F8168-6B1D-43B6-BECC-DD7704D44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84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1604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u  y</a:t>
            </a:r>
          </a:p>
          <a:p>
            <a:r>
              <a:rPr lang="en-US" u="none"/>
              <a:t>      3  3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4770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556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y</a:t>
            </a:r>
          </a:p>
          <a:p>
            <a:r>
              <a:rPr lang="en-US" u="none"/>
              <a:t>      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5794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3949700" y="5295900"/>
            <a:ext cx="954088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</a:t>
            </a:r>
            <a:r>
              <a:rPr lang="en-US" u="none">
                <a:sym typeface="Symbol" pitchFamily="18" charset="2"/>
              </a:rPr>
              <a:t></a:t>
            </a:r>
            <a:endParaRPr lang="en-US" u="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3802063" y="5434013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BF 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 first search -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7325"/>
          </a:xfrm>
        </p:spPr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Dequeue</a:t>
            </a:r>
            <a:r>
              <a:rPr lang="en-US" dirty="0"/>
              <a:t> happen only once for each node. 	- O(V).</a:t>
            </a:r>
          </a:p>
          <a:p>
            <a:r>
              <a:rPr lang="en-US" dirty="0"/>
              <a:t>Sum of the lengths of adjacency lists – </a:t>
            </a:r>
            <a:r>
              <a:rPr lang="el-GR" dirty="0">
                <a:cs typeface="Arial" charset="0"/>
              </a:rPr>
              <a:t>θ</a:t>
            </a:r>
            <a:r>
              <a:rPr lang="en-US" dirty="0">
                <a:cs typeface="Arial" charset="0"/>
              </a:rPr>
              <a:t>(E) (for a directed graph)</a:t>
            </a:r>
          </a:p>
          <a:p>
            <a:r>
              <a:rPr lang="en-US" dirty="0">
                <a:cs typeface="Arial" charset="0"/>
              </a:rPr>
              <a:t>Initialization overhead O(V)</a:t>
            </a:r>
          </a:p>
          <a:p>
            <a:endParaRPr lang="en-US" dirty="0"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dirty="0">
                <a:cs typeface="Arial" charset="0"/>
              </a:rPr>
              <a:t>Total runtime O(V+E)</a:t>
            </a:r>
          </a:p>
          <a:p>
            <a:pPr>
              <a:buFont typeface="Wingdings" pitchFamily="2" charset="2"/>
              <a:buNone/>
            </a:pPr>
            <a:endParaRPr lang="el-GR" dirty="0"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>
            <a:extLst>
              <a:ext uri="{FF2B5EF4-FFF2-40B4-BE49-F238E27FC236}">
                <a16:creationId xmlns:a16="http://schemas.microsoft.com/office/drawing/2014/main" id="{18AB13D9-8625-4F77-9720-8DD6D16EC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Properties</a:t>
            </a:r>
          </a:p>
        </p:txBody>
      </p:sp>
      <p:sp>
        <p:nvSpPr>
          <p:cNvPr id="1185795" name="Rectangle 3">
            <a:extLst>
              <a:ext uri="{FF2B5EF4-FFF2-40B4-BE49-F238E27FC236}">
                <a16:creationId xmlns:a16="http://schemas.microsoft.com/office/drawing/2014/main" id="{35CE58DB-863E-4E21-BBA5-476655A45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BFS calculates the </a:t>
            </a:r>
            <a:r>
              <a:rPr lang="en-US" altLang="en-US" i="1" dirty="0">
                <a:solidFill>
                  <a:schemeClr val="tx2"/>
                </a:solidFill>
              </a:rPr>
              <a:t>shortest-path distance</a:t>
            </a:r>
            <a:r>
              <a:rPr lang="en-US" altLang="en-US" dirty="0"/>
              <a:t> to the source node</a:t>
            </a:r>
          </a:p>
          <a:p>
            <a:pPr lvl="1"/>
            <a:r>
              <a:rPr lang="en-US" altLang="en-US" dirty="0"/>
              <a:t>Shortest-path distance </a:t>
            </a:r>
            <a:r>
              <a:rPr lang="en-US" altLang="en-US" dirty="0">
                <a:sym typeface="Symbol" panose="05050102010706020507" pitchFamily="18" charset="2"/>
              </a:rPr>
              <a:t>(</a:t>
            </a:r>
            <a:r>
              <a:rPr lang="en-US" altLang="en-US" dirty="0" err="1">
                <a:sym typeface="Symbol" panose="05050102010706020507" pitchFamily="18" charset="2"/>
              </a:rPr>
              <a:t>s,v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/>
              <a:t>= minimum number of edges from s to v, or </a:t>
            </a:r>
            <a:r>
              <a:rPr lang="en-US" altLang="en-US" dirty="0">
                <a:sym typeface="Symbol" panose="05050102010706020507" pitchFamily="18" charset="2"/>
              </a:rPr>
              <a:t> if v not reachable from s</a:t>
            </a:r>
            <a:endParaRPr lang="en-US" altLang="en-US" dirty="0"/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BFS builds </a:t>
            </a:r>
            <a:r>
              <a:rPr lang="en-US" altLang="en-US" i="1" dirty="0">
                <a:solidFill>
                  <a:schemeClr val="tx2"/>
                </a:solidFill>
                <a:sym typeface="Symbol" panose="05050102010706020507" pitchFamily="18" charset="2"/>
              </a:rPr>
              <a:t>breadth-first tree</a:t>
            </a:r>
            <a:r>
              <a:rPr lang="en-US" altLang="en-US" dirty="0">
                <a:sym typeface="Symbol" panose="05050102010706020507" pitchFamily="18" charset="2"/>
              </a:rPr>
              <a:t>, in which paths to root represent shortest paths in G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Thus can use BFS to calculate shortest path from one vertex to another in O(V+E) time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2637"/>
          </a:xfrm>
        </p:spPr>
        <p:txBody>
          <a:bodyPr>
            <a:normAutofit/>
          </a:bodyPr>
          <a:lstStyle/>
          <a:p>
            <a:r>
              <a:rPr lang="en-US"/>
              <a:t>Depth first search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It searches ‘deeper’ the graph when possible.</a:t>
            </a:r>
          </a:p>
          <a:p>
            <a:pPr>
              <a:lnSpc>
                <a:spcPct val="90000"/>
              </a:lnSpc>
            </a:pPr>
            <a:r>
              <a:rPr lang="en-US" sz="2600"/>
              <a:t> Starts at the selected node and explores as far as possible along each branch before backtracking.</a:t>
            </a:r>
          </a:p>
          <a:p>
            <a:pPr>
              <a:lnSpc>
                <a:spcPct val="90000"/>
              </a:lnSpc>
            </a:pPr>
            <a:r>
              <a:rPr lang="en-US" sz="2600"/>
              <a:t>Vertices go through white, gray and black stages of color.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White – initially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Gray – when discovered first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Black – when finished i.e. the adjacency list of the vertex is completely examined.  </a:t>
            </a:r>
          </a:p>
          <a:p>
            <a:pPr>
              <a:lnSpc>
                <a:spcPct val="90000"/>
              </a:lnSpc>
            </a:pPr>
            <a:r>
              <a:rPr lang="en-US" sz="2600"/>
              <a:t>Also records timestamps for each vertex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d[v]	when the vertex is first discovered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f[v]	when the vertex is finished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3800"/>
              <a:t>Depth first search - algorithm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5133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DFS(G)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1  for each vertex u ∈ V [G]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2       do color[u] ← WHITE		// color all vertices white, set their parents NIL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3          π[u] ← NIL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4  time ← 0			// zero out time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5  for each vertex u ∈ V [G]		// call only for unexplored vertices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6       do if color[u] = WHITE		// this may result in multiple sources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7             then DFS-VISIT(u)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DFS-VISIT(u)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1  color[u] ← GRAY     ▹White vertex u has just been discovered.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2  time ← time +1		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3  d[u] ← time		// record the discovery time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4  for each v ∈ </a:t>
            </a:r>
            <a:r>
              <a:rPr lang="en-US" sz="2000" dirty="0" err="1"/>
              <a:t>Adj</a:t>
            </a:r>
            <a:r>
              <a:rPr lang="en-US" sz="2000" dirty="0"/>
              <a:t>[u]  	▹Explore edge(u, v).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5       do if color[v] = WHITE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6             then π[v] ← u	// set the parent value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7                         DFS-VISIT(v)	// recursive call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8  color[u] ← BLACK      ▹ Blacken u; it is finished.</a:t>
            </a:r>
          </a:p>
          <a:p>
            <a:pPr>
              <a:lnSpc>
                <a:spcPct val="80000"/>
              </a:lnSpc>
              <a:buAutoNum type="arabicPlain" startAt="9"/>
            </a:pPr>
            <a:r>
              <a:rPr lang="en-US" sz="2000" dirty="0"/>
              <a:t>time ← time +1</a:t>
            </a:r>
          </a:p>
          <a:p>
            <a:pPr>
              <a:lnSpc>
                <a:spcPct val="80000"/>
              </a:lnSpc>
              <a:buAutoNum type="arabicPlain" startAt="9"/>
            </a:pPr>
            <a:r>
              <a:rPr lang="en-US" sz="2000" dirty="0"/>
              <a:t>f [u] ← time</a:t>
            </a:r>
          </a:p>
          <a:p>
            <a:pPr>
              <a:lnSpc>
                <a:spcPct val="80000"/>
              </a:lnSpc>
              <a:buAutoNum type="arabicPlain" startAt="9"/>
            </a:pPr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EBEE800-49D8-4936-A90C-14E221A4E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18436" name="Oval 3">
            <a:extLst>
              <a:ext uri="{FF2B5EF4-FFF2-40B4-BE49-F238E27FC236}">
                <a16:creationId xmlns:a16="http://schemas.microsoft.com/office/drawing/2014/main" id="{D45311D0-9197-4F8C-913A-663B7577F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DE55B84F-ED98-4B42-BEC0-2938EAC82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18438" name="Oval 5">
            <a:extLst>
              <a:ext uri="{FF2B5EF4-FFF2-40B4-BE49-F238E27FC236}">
                <a16:creationId xmlns:a16="http://schemas.microsoft.com/office/drawing/2014/main" id="{234A7DF1-B92D-494C-8CB6-3E7E16983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8439" name="Text Box 6">
            <a:extLst>
              <a:ext uri="{FF2B5EF4-FFF2-40B4-BE49-F238E27FC236}">
                <a16:creationId xmlns:a16="http://schemas.microsoft.com/office/drawing/2014/main" id="{707FF28E-E186-4151-BBFB-D3E568959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18440" name="Oval 7">
            <a:extLst>
              <a:ext uri="{FF2B5EF4-FFF2-40B4-BE49-F238E27FC236}">
                <a16:creationId xmlns:a16="http://schemas.microsoft.com/office/drawing/2014/main" id="{295418B5-5635-4D03-975A-32EC70913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8441" name="Line 8">
            <a:extLst>
              <a:ext uri="{FF2B5EF4-FFF2-40B4-BE49-F238E27FC236}">
                <a16:creationId xmlns:a16="http://schemas.microsoft.com/office/drawing/2014/main" id="{0D6A79E2-7F85-48DD-B39E-9AD5E70D1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2" name="Oval 9">
            <a:extLst>
              <a:ext uri="{FF2B5EF4-FFF2-40B4-BE49-F238E27FC236}">
                <a16:creationId xmlns:a16="http://schemas.microsoft.com/office/drawing/2014/main" id="{CBE59A85-85BA-43B5-B743-FD3EF11AA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8443" name="Oval 10">
            <a:extLst>
              <a:ext uri="{FF2B5EF4-FFF2-40B4-BE49-F238E27FC236}">
                <a16:creationId xmlns:a16="http://schemas.microsoft.com/office/drawing/2014/main" id="{2408EEEA-2CA7-4BD0-9FD1-4BC7CFE1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8444" name="Oval 11">
            <a:extLst>
              <a:ext uri="{FF2B5EF4-FFF2-40B4-BE49-F238E27FC236}">
                <a16:creationId xmlns:a16="http://schemas.microsoft.com/office/drawing/2014/main" id="{B88AF85D-F698-40A7-8CC8-382BE6AE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8445" name="Line 12">
            <a:extLst>
              <a:ext uri="{FF2B5EF4-FFF2-40B4-BE49-F238E27FC236}">
                <a16:creationId xmlns:a16="http://schemas.microsoft.com/office/drawing/2014/main" id="{8A2F43D6-B32B-47EC-AC0C-67F295B38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6" name="Line 13">
            <a:extLst>
              <a:ext uri="{FF2B5EF4-FFF2-40B4-BE49-F238E27FC236}">
                <a16:creationId xmlns:a16="http://schemas.microsoft.com/office/drawing/2014/main" id="{D608EF3C-0FA7-4FF1-8B36-2B07C809D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7" name="Line 14">
            <a:extLst>
              <a:ext uri="{FF2B5EF4-FFF2-40B4-BE49-F238E27FC236}">
                <a16:creationId xmlns:a16="http://schemas.microsoft.com/office/drawing/2014/main" id="{6AC440F7-6F6B-48C9-8599-36C6151E9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8" name="Line 15">
            <a:extLst>
              <a:ext uri="{FF2B5EF4-FFF2-40B4-BE49-F238E27FC236}">
                <a16:creationId xmlns:a16="http://schemas.microsoft.com/office/drawing/2014/main" id="{043C4114-ED2D-4CAB-A22C-5C7798B5E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9" name="Text Box 16">
            <a:extLst>
              <a:ext uri="{FF2B5EF4-FFF2-40B4-BE49-F238E27FC236}">
                <a16:creationId xmlns:a16="http://schemas.microsoft.com/office/drawing/2014/main" id="{1706E64E-47FA-4299-9908-9BDAA49A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18450" name="Text Box 17">
            <a:extLst>
              <a:ext uri="{FF2B5EF4-FFF2-40B4-BE49-F238E27FC236}">
                <a16:creationId xmlns:a16="http://schemas.microsoft.com/office/drawing/2014/main" id="{5E6F817C-115F-43F7-952B-ED11A45DE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18451" name="Text Box 18">
            <a:extLst>
              <a:ext uri="{FF2B5EF4-FFF2-40B4-BE49-F238E27FC236}">
                <a16:creationId xmlns:a16="http://schemas.microsoft.com/office/drawing/2014/main" id="{BD8E2867-130C-4280-84D8-239250746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18452" name="Text Box 19">
            <a:extLst>
              <a:ext uri="{FF2B5EF4-FFF2-40B4-BE49-F238E27FC236}">
                <a16:creationId xmlns:a16="http://schemas.microsoft.com/office/drawing/2014/main" id="{6D0772C8-225D-41B2-B48B-F0F2E2AC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18453" name="Text Box 20">
            <a:extLst>
              <a:ext uri="{FF2B5EF4-FFF2-40B4-BE49-F238E27FC236}">
                <a16:creationId xmlns:a16="http://schemas.microsoft.com/office/drawing/2014/main" id="{497D2677-4681-4807-A774-3F10CD84E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8454" name="Text Box 21">
            <a:extLst>
              <a:ext uri="{FF2B5EF4-FFF2-40B4-BE49-F238E27FC236}">
                <a16:creationId xmlns:a16="http://schemas.microsoft.com/office/drawing/2014/main" id="{2AD96725-0150-42ED-B9CB-5E2FDB498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18455" name="Line 22">
            <a:extLst>
              <a:ext uri="{FF2B5EF4-FFF2-40B4-BE49-F238E27FC236}">
                <a16:creationId xmlns:a16="http://schemas.microsoft.com/office/drawing/2014/main" id="{E9867664-6680-4E28-B111-D584B733B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6" name="Line 23">
            <a:extLst>
              <a:ext uri="{FF2B5EF4-FFF2-40B4-BE49-F238E27FC236}">
                <a16:creationId xmlns:a16="http://schemas.microsoft.com/office/drawing/2014/main" id="{8BEC7308-592B-4256-A156-13C5A04630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7" name="Freeform 24">
            <a:extLst>
              <a:ext uri="{FF2B5EF4-FFF2-40B4-BE49-F238E27FC236}">
                <a16:creationId xmlns:a16="http://schemas.microsoft.com/office/drawing/2014/main" id="{7DC097F7-3414-4013-BF29-EBE555AE4DFB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86380FF-F675-4547-BA8F-50E84FDFF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19460" name="Oval 3">
            <a:extLst>
              <a:ext uri="{FF2B5EF4-FFF2-40B4-BE49-F238E27FC236}">
                <a16:creationId xmlns:a16="http://schemas.microsoft.com/office/drawing/2014/main" id="{E9E49CB0-0D78-4346-8998-0DF05DCF0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801A8127-9661-413E-A5AB-FE343792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19462" name="Oval 5">
            <a:extLst>
              <a:ext uri="{FF2B5EF4-FFF2-40B4-BE49-F238E27FC236}">
                <a16:creationId xmlns:a16="http://schemas.microsoft.com/office/drawing/2014/main" id="{20E92A9E-DEEA-4BB9-B189-40DB94E24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9EF8B2D9-F2CF-4E49-8673-D300A3210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19464" name="Oval 7">
            <a:extLst>
              <a:ext uri="{FF2B5EF4-FFF2-40B4-BE49-F238E27FC236}">
                <a16:creationId xmlns:a16="http://schemas.microsoft.com/office/drawing/2014/main" id="{4C57514E-C51E-4770-9F7A-F55949E66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9465" name="Line 8">
            <a:extLst>
              <a:ext uri="{FF2B5EF4-FFF2-40B4-BE49-F238E27FC236}">
                <a16:creationId xmlns:a16="http://schemas.microsoft.com/office/drawing/2014/main" id="{03316B84-EAD2-4B8C-B484-67F98D4AA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6" name="Oval 9">
            <a:extLst>
              <a:ext uri="{FF2B5EF4-FFF2-40B4-BE49-F238E27FC236}">
                <a16:creationId xmlns:a16="http://schemas.microsoft.com/office/drawing/2014/main" id="{4DB52982-9B26-4824-9840-9F1106EB0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9467" name="Oval 10">
            <a:extLst>
              <a:ext uri="{FF2B5EF4-FFF2-40B4-BE49-F238E27FC236}">
                <a16:creationId xmlns:a16="http://schemas.microsoft.com/office/drawing/2014/main" id="{EA1107B2-C29D-43FE-AF43-24483124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</a:t>
            </a:r>
          </a:p>
        </p:txBody>
      </p:sp>
      <p:sp>
        <p:nvSpPr>
          <p:cNvPr id="19468" name="Oval 11">
            <a:extLst>
              <a:ext uri="{FF2B5EF4-FFF2-40B4-BE49-F238E27FC236}">
                <a16:creationId xmlns:a16="http://schemas.microsoft.com/office/drawing/2014/main" id="{F5976554-7DDC-4E8D-9E51-884568E81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9469" name="Line 12">
            <a:extLst>
              <a:ext uri="{FF2B5EF4-FFF2-40B4-BE49-F238E27FC236}">
                <a16:creationId xmlns:a16="http://schemas.microsoft.com/office/drawing/2014/main" id="{2020542C-1A61-4A7F-A20E-1F3382363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0" name="Line 13">
            <a:extLst>
              <a:ext uri="{FF2B5EF4-FFF2-40B4-BE49-F238E27FC236}">
                <a16:creationId xmlns:a16="http://schemas.microsoft.com/office/drawing/2014/main" id="{4A7C3869-666F-4D05-AF20-982CF1591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1" name="Line 14">
            <a:extLst>
              <a:ext uri="{FF2B5EF4-FFF2-40B4-BE49-F238E27FC236}">
                <a16:creationId xmlns:a16="http://schemas.microsoft.com/office/drawing/2014/main" id="{C6F990AB-B362-4CAD-823F-58020F4CB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2" name="Line 15">
            <a:extLst>
              <a:ext uri="{FF2B5EF4-FFF2-40B4-BE49-F238E27FC236}">
                <a16:creationId xmlns:a16="http://schemas.microsoft.com/office/drawing/2014/main" id="{4B033A3D-DF51-44FA-AE46-708EC88913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3" name="Text Box 16">
            <a:extLst>
              <a:ext uri="{FF2B5EF4-FFF2-40B4-BE49-F238E27FC236}">
                <a16:creationId xmlns:a16="http://schemas.microsoft.com/office/drawing/2014/main" id="{7BEBD5F9-14E9-4E8F-A830-080DA4355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19474" name="Text Box 17">
            <a:extLst>
              <a:ext uri="{FF2B5EF4-FFF2-40B4-BE49-F238E27FC236}">
                <a16:creationId xmlns:a16="http://schemas.microsoft.com/office/drawing/2014/main" id="{113752BB-4484-4E3B-AB21-C65AD6FC9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19475" name="Text Box 18">
            <a:extLst>
              <a:ext uri="{FF2B5EF4-FFF2-40B4-BE49-F238E27FC236}">
                <a16:creationId xmlns:a16="http://schemas.microsoft.com/office/drawing/2014/main" id="{52B75886-3469-4F92-8192-3649A61BC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19476" name="Text Box 19">
            <a:extLst>
              <a:ext uri="{FF2B5EF4-FFF2-40B4-BE49-F238E27FC236}">
                <a16:creationId xmlns:a16="http://schemas.microsoft.com/office/drawing/2014/main" id="{35E628AD-E719-4459-8C94-C14B6075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19477" name="Text Box 20">
            <a:extLst>
              <a:ext uri="{FF2B5EF4-FFF2-40B4-BE49-F238E27FC236}">
                <a16:creationId xmlns:a16="http://schemas.microsoft.com/office/drawing/2014/main" id="{F0C295E6-04FE-47CD-8F43-5E84EEED8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19478" name="Text Box 21">
            <a:extLst>
              <a:ext uri="{FF2B5EF4-FFF2-40B4-BE49-F238E27FC236}">
                <a16:creationId xmlns:a16="http://schemas.microsoft.com/office/drawing/2014/main" id="{94366B24-79DF-40FD-B641-C19FCBCF2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19479" name="Line 22">
            <a:extLst>
              <a:ext uri="{FF2B5EF4-FFF2-40B4-BE49-F238E27FC236}">
                <a16:creationId xmlns:a16="http://schemas.microsoft.com/office/drawing/2014/main" id="{AE97F111-03C1-4DB8-8769-C1074A0B7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80" name="Line 23">
            <a:extLst>
              <a:ext uri="{FF2B5EF4-FFF2-40B4-BE49-F238E27FC236}">
                <a16:creationId xmlns:a16="http://schemas.microsoft.com/office/drawing/2014/main" id="{4012462A-71C9-4B0A-B84B-30CF56B964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81" name="Freeform 24">
            <a:extLst>
              <a:ext uri="{FF2B5EF4-FFF2-40B4-BE49-F238E27FC236}">
                <a16:creationId xmlns:a16="http://schemas.microsoft.com/office/drawing/2014/main" id="{5F81F521-59D6-4F11-A8CD-817D81BFD203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Traversal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Many applications of the graphs requires examining the vertices and edges of a graph G. there are two standard ways  for graph traversal:</a:t>
            </a:r>
          </a:p>
          <a:p>
            <a:r>
              <a:rPr lang="en-US" b="1"/>
              <a:t>Breadth first search</a:t>
            </a:r>
          </a:p>
          <a:p>
            <a:r>
              <a:rPr lang="en-US" b="1"/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53595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3A71C5A-5524-4767-9A24-FE391B960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20484" name="Oval 3">
            <a:extLst>
              <a:ext uri="{FF2B5EF4-FFF2-40B4-BE49-F238E27FC236}">
                <a16:creationId xmlns:a16="http://schemas.microsoft.com/office/drawing/2014/main" id="{929AADAC-0129-495B-8695-E4BF64DE9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ABF81AD5-47CA-45A5-90A2-BD485E577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0486" name="Oval 5">
            <a:extLst>
              <a:ext uri="{FF2B5EF4-FFF2-40B4-BE49-F238E27FC236}">
                <a16:creationId xmlns:a16="http://schemas.microsoft.com/office/drawing/2014/main" id="{6B7A67A9-1B9E-48BC-9DDF-31D2838F4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6439B678-066C-4E1C-B3CA-24F1054C1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0488" name="Oval 7">
            <a:extLst>
              <a:ext uri="{FF2B5EF4-FFF2-40B4-BE49-F238E27FC236}">
                <a16:creationId xmlns:a16="http://schemas.microsoft.com/office/drawing/2014/main" id="{5BE9D0D0-9251-4EC6-BEC9-486851AA6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</a:t>
            </a:r>
          </a:p>
        </p:txBody>
      </p:sp>
      <p:sp>
        <p:nvSpPr>
          <p:cNvPr id="20489" name="Line 8">
            <a:extLst>
              <a:ext uri="{FF2B5EF4-FFF2-40B4-BE49-F238E27FC236}">
                <a16:creationId xmlns:a16="http://schemas.microsoft.com/office/drawing/2014/main" id="{46D1F84F-DD2E-44C4-883D-EE23C8DCC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0" name="Oval 9">
            <a:extLst>
              <a:ext uri="{FF2B5EF4-FFF2-40B4-BE49-F238E27FC236}">
                <a16:creationId xmlns:a16="http://schemas.microsoft.com/office/drawing/2014/main" id="{87F36348-D74E-421D-BEA2-1B1E8FFDA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0491" name="Oval 10">
            <a:extLst>
              <a:ext uri="{FF2B5EF4-FFF2-40B4-BE49-F238E27FC236}">
                <a16:creationId xmlns:a16="http://schemas.microsoft.com/office/drawing/2014/main" id="{C5779894-AFC0-4226-9E44-9EAB02BD5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</a:t>
            </a:r>
          </a:p>
        </p:txBody>
      </p:sp>
      <p:sp>
        <p:nvSpPr>
          <p:cNvPr id="20492" name="Oval 11">
            <a:extLst>
              <a:ext uri="{FF2B5EF4-FFF2-40B4-BE49-F238E27FC236}">
                <a16:creationId xmlns:a16="http://schemas.microsoft.com/office/drawing/2014/main" id="{42091B7A-86A6-4D0B-ADB6-90A700A6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0493" name="Line 12">
            <a:extLst>
              <a:ext uri="{FF2B5EF4-FFF2-40B4-BE49-F238E27FC236}">
                <a16:creationId xmlns:a16="http://schemas.microsoft.com/office/drawing/2014/main" id="{46651791-432A-46B4-A993-FEE8C9F0A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4" name="Line 13">
            <a:extLst>
              <a:ext uri="{FF2B5EF4-FFF2-40B4-BE49-F238E27FC236}">
                <a16:creationId xmlns:a16="http://schemas.microsoft.com/office/drawing/2014/main" id="{D7795821-C2C6-4862-8E79-2618DF6BD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5" name="Line 14">
            <a:extLst>
              <a:ext uri="{FF2B5EF4-FFF2-40B4-BE49-F238E27FC236}">
                <a16:creationId xmlns:a16="http://schemas.microsoft.com/office/drawing/2014/main" id="{2AFD9130-9844-4EFB-A56E-07E2D5877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6" name="Line 15">
            <a:extLst>
              <a:ext uri="{FF2B5EF4-FFF2-40B4-BE49-F238E27FC236}">
                <a16:creationId xmlns:a16="http://schemas.microsoft.com/office/drawing/2014/main" id="{F613AEC4-FB5F-47E0-AB3E-1D41C5D9B2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7" name="Text Box 16">
            <a:extLst>
              <a:ext uri="{FF2B5EF4-FFF2-40B4-BE49-F238E27FC236}">
                <a16:creationId xmlns:a16="http://schemas.microsoft.com/office/drawing/2014/main" id="{2401A2CB-9E61-48FD-BDE3-F7283506C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0498" name="Text Box 17">
            <a:extLst>
              <a:ext uri="{FF2B5EF4-FFF2-40B4-BE49-F238E27FC236}">
                <a16:creationId xmlns:a16="http://schemas.microsoft.com/office/drawing/2014/main" id="{6247F1AB-D14A-4217-81EB-AEFAF9988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0499" name="Text Box 18">
            <a:extLst>
              <a:ext uri="{FF2B5EF4-FFF2-40B4-BE49-F238E27FC236}">
                <a16:creationId xmlns:a16="http://schemas.microsoft.com/office/drawing/2014/main" id="{1FB7BC6B-DB80-4E03-B9EA-D1D599A5B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0500" name="Text Box 19">
            <a:extLst>
              <a:ext uri="{FF2B5EF4-FFF2-40B4-BE49-F238E27FC236}">
                <a16:creationId xmlns:a16="http://schemas.microsoft.com/office/drawing/2014/main" id="{A2FCDC92-8109-4A83-A1FF-C2D8246C2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0501" name="Text Box 20">
            <a:extLst>
              <a:ext uri="{FF2B5EF4-FFF2-40B4-BE49-F238E27FC236}">
                <a16:creationId xmlns:a16="http://schemas.microsoft.com/office/drawing/2014/main" id="{093667A1-760C-4D31-875C-833839D12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0502" name="Text Box 21">
            <a:extLst>
              <a:ext uri="{FF2B5EF4-FFF2-40B4-BE49-F238E27FC236}">
                <a16:creationId xmlns:a16="http://schemas.microsoft.com/office/drawing/2014/main" id="{E5F4726C-520E-48BD-A3B4-085277E24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0503" name="Line 22">
            <a:extLst>
              <a:ext uri="{FF2B5EF4-FFF2-40B4-BE49-F238E27FC236}">
                <a16:creationId xmlns:a16="http://schemas.microsoft.com/office/drawing/2014/main" id="{B7948D1D-230E-4DDB-8D35-011FC1557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04" name="Line 23">
            <a:extLst>
              <a:ext uri="{FF2B5EF4-FFF2-40B4-BE49-F238E27FC236}">
                <a16:creationId xmlns:a16="http://schemas.microsoft.com/office/drawing/2014/main" id="{1B9769B0-90CD-41E2-BFF7-F609FF0ECC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05" name="Freeform 24">
            <a:extLst>
              <a:ext uri="{FF2B5EF4-FFF2-40B4-BE49-F238E27FC236}">
                <a16:creationId xmlns:a16="http://schemas.microsoft.com/office/drawing/2014/main" id="{055E122D-0586-43D0-8B26-5D9307103174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B136065-6427-4576-90A0-3C1AF36AD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21508" name="Oval 3">
            <a:extLst>
              <a:ext uri="{FF2B5EF4-FFF2-40B4-BE49-F238E27FC236}">
                <a16:creationId xmlns:a16="http://schemas.microsoft.com/office/drawing/2014/main" id="{A2EDD05D-B2A3-43E9-83D9-8DD6DB99C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83B3EE5B-E99F-4D8D-BECE-035AB3035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1510" name="Oval 5">
            <a:extLst>
              <a:ext uri="{FF2B5EF4-FFF2-40B4-BE49-F238E27FC236}">
                <a16:creationId xmlns:a16="http://schemas.microsoft.com/office/drawing/2014/main" id="{25A00B92-FF68-48F6-B06B-563FC2BE2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</a:t>
            </a:r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B868DBE6-65B6-461C-A74D-3D94BD300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1512" name="Oval 7">
            <a:extLst>
              <a:ext uri="{FF2B5EF4-FFF2-40B4-BE49-F238E27FC236}">
                <a16:creationId xmlns:a16="http://schemas.microsoft.com/office/drawing/2014/main" id="{E3C2534A-3384-40C1-AE9F-6149644D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</a:t>
            </a:r>
          </a:p>
        </p:txBody>
      </p:sp>
      <p:sp>
        <p:nvSpPr>
          <p:cNvPr id="21513" name="Line 8">
            <a:extLst>
              <a:ext uri="{FF2B5EF4-FFF2-40B4-BE49-F238E27FC236}">
                <a16:creationId xmlns:a16="http://schemas.microsoft.com/office/drawing/2014/main" id="{6EAE6FA9-E197-41C0-B968-33E4265D7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4" name="Oval 9">
            <a:extLst>
              <a:ext uri="{FF2B5EF4-FFF2-40B4-BE49-F238E27FC236}">
                <a16:creationId xmlns:a16="http://schemas.microsoft.com/office/drawing/2014/main" id="{60747765-22F0-4544-A824-281E1693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1515" name="Oval 10">
            <a:extLst>
              <a:ext uri="{FF2B5EF4-FFF2-40B4-BE49-F238E27FC236}">
                <a16:creationId xmlns:a16="http://schemas.microsoft.com/office/drawing/2014/main" id="{6B606FB7-B9C9-4591-BEB1-E14376AB6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</a:t>
            </a:r>
          </a:p>
        </p:txBody>
      </p:sp>
      <p:sp>
        <p:nvSpPr>
          <p:cNvPr id="21516" name="Oval 11">
            <a:extLst>
              <a:ext uri="{FF2B5EF4-FFF2-40B4-BE49-F238E27FC236}">
                <a16:creationId xmlns:a16="http://schemas.microsoft.com/office/drawing/2014/main" id="{96AD7BF1-4AB0-4382-B4EE-4E3ACB7B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1517" name="Line 12">
            <a:extLst>
              <a:ext uri="{FF2B5EF4-FFF2-40B4-BE49-F238E27FC236}">
                <a16:creationId xmlns:a16="http://schemas.microsoft.com/office/drawing/2014/main" id="{E8FCF764-2232-4B86-A493-15CC038C8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8" name="Line 13">
            <a:extLst>
              <a:ext uri="{FF2B5EF4-FFF2-40B4-BE49-F238E27FC236}">
                <a16:creationId xmlns:a16="http://schemas.microsoft.com/office/drawing/2014/main" id="{6DF3E361-8236-4DC2-ACBC-1D8A3095D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9" name="Line 14">
            <a:extLst>
              <a:ext uri="{FF2B5EF4-FFF2-40B4-BE49-F238E27FC236}">
                <a16:creationId xmlns:a16="http://schemas.microsoft.com/office/drawing/2014/main" id="{41C1ECD7-6638-4802-8887-983CCDC53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0" name="Line 15">
            <a:extLst>
              <a:ext uri="{FF2B5EF4-FFF2-40B4-BE49-F238E27FC236}">
                <a16:creationId xmlns:a16="http://schemas.microsoft.com/office/drawing/2014/main" id="{D008E7D5-59E6-4D4D-B474-F1F52CDF3B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1" name="Text Box 16">
            <a:extLst>
              <a:ext uri="{FF2B5EF4-FFF2-40B4-BE49-F238E27FC236}">
                <a16:creationId xmlns:a16="http://schemas.microsoft.com/office/drawing/2014/main" id="{5189284D-1A9F-496E-9321-C59CE0E50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1522" name="Text Box 17">
            <a:extLst>
              <a:ext uri="{FF2B5EF4-FFF2-40B4-BE49-F238E27FC236}">
                <a16:creationId xmlns:a16="http://schemas.microsoft.com/office/drawing/2014/main" id="{35619C1A-A816-46EF-A267-5D89DA69F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1523" name="Text Box 18">
            <a:extLst>
              <a:ext uri="{FF2B5EF4-FFF2-40B4-BE49-F238E27FC236}">
                <a16:creationId xmlns:a16="http://schemas.microsoft.com/office/drawing/2014/main" id="{DAC2AE15-12F4-4EED-863A-EC2BFC175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1524" name="Text Box 19">
            <a:extLst>
              <a:ext uri="{FF2B5EF4-FFF2-40B4-BE49-F238E27FC236}">
                <a16:creationId xmlns:a16="http://schemas.microsoft.com/office/drawing/2014/main" id="{7B115161-B5A4-424A-8E30-45CE0342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1525" name="Text Box 20">
            <a:extLst>
              <a:ext uri="{FF2B5EF4-FFF2-40B4-BE49-F238E27FC236}">
                <a16:creationId xmlns:a16="http://schemas.microsoft.com/office/drawing/2014/main" id="{6AD49E6E-C617-4F08-8958-0D78F8CA7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1526" name="Text Box 21">
            <a:extLst>
              <a:ext uri="{FF2B5EF4-FFF2-40B4-BE49-F238E27FC236}">
                <a16:creationId xmlns:a16="http://schemas.microsoft.com/office/drawing/2014/main" id="{30ED585A-1DBC-436B-A1C9-BF7D532E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1527" name="Line 22">
            <a:extLst>
              <a:ext uri="{FF2B5EF4-FFF2-40B4-BE49-F238E27FC236}">
                <a16:creationId xmlns:a16="http://schemas.microsoft.com/office/drawing/2014/main" id="{FB1E9A32-F7A1-4765-9E21-FF2D06EF9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8" name="Line 23">
            <a:extLst>
              <a:ext uri="{FF2B5EF4-FFF2-40B4-BE49-F238E27FC236}">
                <a16:creationId xmlns:a16="http://schemas.microsoft.com/office/drawing/2014/main" id="{AD8E2860-8E22-4282-93F2-BB26B4F79F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9" name="Freeform 24">
            <a:extLst>
              <a:ext uri="{FF2B5EF4-FFF2-40B4-BE49-F238E27FC236}">
                <a16:creationId xmlns:a16="http://schemas.microsoft.com/office/drawing/2014/main" id="{0FE4E846-CDCB-4E94-B5E4-354FA710CF40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0A7A85F-0070-44D7-BE64-AF483EE79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22532" name="Oval 3">
            <a:extLst>
              <a:ext uri="{FF2B5EF4-FFF2-40B4-BE49-F238E27FC236}">
                <a16:creationId xmlns:a16="http://schemas.microsoft.com/office/drawing/2014/main" id="{1E73D528-39F6-4D1C-85A9-0857BD56E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92A41C8F-2E30-4FE3-8D3B-573CCD5D6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2534" name="Oval 5">
            <a:extLst>
              <a:ext uri="{FF2B5EF4-FFF2-40B4-BE49-F238E27FC236}">
                <a16:creationId xmlns:a16="http://schemas.microsoft.com/office/drawing/2014/main" id="{CE0517A5-5A49-4715-840E-FD5C14DCF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</a:t>
            </a: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53687B8D-429C-4F94-A361-7A0799F79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2536" name="Oval 7">
            <a:extLst>
              <a:ext uri="{FF2B5EF4-FFF2-40B4-BE49-F238E27FC236}">
                <a16:creationId xmlns:a16="http://schemas.microsoft.com/office/drawing/2014/main" id="{C8394660-DB54-40C1-B3AA-4A5A3B690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</a:t>
            </a: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09B4922F-3ACA-4F03-B9D9-FA8CDC982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8" name="Oval 9">
            <a:extLst>
              <a:ext uri="{FF2B5EF4-FFF2-40B4-BE49-F238E27FC236}">
                <a16:creationId xmlns:a16="http://schemas.microsoft.com/office/drawing/2014/main" id="{1F6F7D8D-127A-4014-88B5-6858EF23D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2539" name="Oval 10">
            <a:extLst>
              <a:ext uri="{FF2B5EF4-FFF2-40B4-BE49-F238E27FC236}">
                <a16:creationId xmlns:a16="http://schemas.microsoft.com/office/drawing/2014/main" id="{5C93E074-164D-44C7-9E44-CF5A43CFC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</a:t>
            </a:r>
          </a:p>
        </p:txBody>
      </p:sp>
      <p:sp>
        <p:nvSpPr>
          <p:cNvPr id="22540" name="Oval 11">
            <a:extLst>
              <a:ext uri="{FF2B5EF4-FFF2-40B4-BE49-F238E27FC236}">
                <a16:creationId xmlns:a16="http://schemas.microsoft.com/office/drawing/2014/main" id="{E02DD975-3C57-4889-8010-9D144DC03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2541" name="Line 12">
            <a:extLst>
              <a:ext uri="{FF2B5EF4-FFF2-40B4-BE49-F238E27FC236}">
                <a16:creationId xmlns:a16="http://schemas.microsoft.com/office/drawing/2014/main" id="{4F8A16AD-B809-4C83-AE01-2EA86F9D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2" name="Line 13">
            <a:extLst>
              <a:ext uri="{FF2B5EF4-FFF2-40B4-BE49-F238E27FC236}">
                <a16:creationId xmlns:a16="http://schemas.microsoft.com/office/drawing/2014/main" id="{A363A0A5-631B-45BF-A68F-EA9190C02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3" name="Line 14">
            <a:extLst>
              <a:ext uri="{FF2B5EF4-FFF2-40B4-BE49-F238E27FC236}">
                <a16:creationId xmlns:a16="http://schemas.microsoft.com/office/drawing/2014/main" id="{1767A680-BB90-4ED2-93AE-FC116222D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4" name="Line 15">
            <a:extLst>
              <a:ext uri="{FF2B5EF4-FFF2-40B4-BE49-F238E27FC236}">
                <a16:creationId xmlns:a16="http://schemas.microsoft.com/office/drawing/2014/main" id="{F02CFD7E-4927-4F69-85B7-3849670F6E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5" name="Text Box 16">
            <a:extLst>
              <a:ext uri="{FF2B5EF4-FFF2-40B4-BE49-F238E27FC236}">
                <a16:creationId xmlns:a16="http://schemas.microsoft.com/office/drawing/2014/main" id="{DEE41790-3E89-4FA6-A795-B5431CBCD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2546" name="Text Box 17">
            <a:extLst>
              <a:ext uri="{FF2B5EF4-FFF2-40B4-BE49-F238E27FC236}">
                <a16:creationId xmlns:a16="http://schemas.microsoft.com/office/drawing/2014/main" id="{EE3D01FD-EC01-43B2-AA8D-5B4D24A4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2547" name="Text Box 18">
            <a:extLst>
              <a:ext uri="{FF2B5EF4-FFF2-40B4-BE49-F238E27FC236}">
                <a16:creationId xmlns:a16="http://schemas.microsoft.com/office/drawing/2014/main" id="{15735179-DD7F-4949-8F43-7867C0478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2548" name="Text Box 19">
            <a:extLst>
              <a:ext uri="{FF2B5EF4-FFF2-40B4-BE49-F238E27FC236}">
                <a16:creationId xmlns:a16="http://schemas.microsoft.com/office/drawing/2014/main" id="{4617355A-AD37-4E91-92EF-9E557DEB6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2549" name="Text Box 20">
            <a:extLst>
              <a:ext uri="{FF2B5EF4-FFF2-40B4-BE49-F238E27FC236}">
                <a16:creationId xmlns:a16="http://schemas.microsoft.com/office/drawing/2014/main" id="{C9068C7E-E1E0-4001-8BCA-AC25BE381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2550" name="Text Box 21">
            <a:extLst>
              <a:ext uri="{FF2B5EF4-FFF2-40B4-BE49-F238E27FC236}">
                <a16:creationId xmlns:a16="http://schemas.microsoft.com/office/drawing/2014/main" id="{224A6DCC-668A-460B-BC9F-FD37DF726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2551" name="Line 22">
            <a:extLst>
              <a:ext uri="{FF2B5EF4-FFF2-40B4-BE49-F238E27FC236}">
                <a16:creationId xmlns:a16="http://schemas.microsoft.com/office/drawing/2014/main" id="{D0B10982-5E11-44CE-A8D1-399F52CC6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2" name="Line 23">
            <a:extLst>
              <a:ext uri="{FF2B5EF4-FFF2-40B4-BE49-F238E27FC236}">
                <a16:creationId xmlns:a16="http://schemas.microsoft.com/office/drawing/2014/main" id="{1BCF37D0-343E-4E33-857A-8BEF4B2786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3" name="Freeform 24">
            <a:extLst>
              <a:ext uri="{FF2B5EF4-FFF2-40B4-BE49-F238E27FC236}">
                <a16:creationId xmlns:a16="http://schemas.microsoft.com/office/drawing/2014/main" id="{F6F41CCA-3347-4130-8E81-350B8343EA4F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4" name="Text Box 25">
            <a:extLst>
              <a:ext uri="{FF2B5EF4-FFF2-40B4-BE49-F238E27FC236}">
                <a16:creationId xmlns:a16="http://schemas.microsoft.com/office/drawing/2014/main" id="{643C006A-21A9-4CD8-AD19-A055128D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1DF5DA7-6CE7-48DE-8173-4B3F263CD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23556" name="Oval 3">
            <a:extLst>
              <a:ext uri="{FF2B5EF4-FFF2-40B4-BE49-F238E27FC236}">
                <a16:creationId xmlns:a16="http://schemas.microsoft.com/office/drawing/2014/main" id="{83EF6191-0FDE-42AF-9DFA-BF2F8CC7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D68E0E0E-9DAD-4676-9F4D-D03AE74BA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3558" name="Oval 5">
            <a:extLst>
              <a:ext uri="{FF2B5EF4-FFF2-40B4-BE49-F238E27FC236}">
                <a16:creationId xmlns:a16="http://schemas.microsoft.com/office/drawing/2014/main" id="{B98A3392-94C8-48DA-8716-B6D45D22C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3559" name="Text Box 6">
            <a:extLst>
              <a:ext uri="{FF2B5EF4-FFF2-40B4-BE49-F238E27FC236}">
                <a16:creationId xmlns:a16="http://schemas.microsoft.com/office/drawing/2014/main" id="{B5DD587D-7A74-4E18-AC06-BA4F418A9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3560" name="Oval 7">
            <a:extLst>
              <a:ext uri="{FF2B5EF4-FFF2-40B4-BE49-F238E27FC236}">
                <a16:creationId xmlns:a16="http://schemas.microsoft.com/office/drawing/2014/main" id="{FCE79A29-9BE9-4000-B322-276E01254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</a:t>
            </a:r>
          </a:p>
        </p:txBody>
      </p:sp>
      <p:sp>
        <p:nvSpPr>
          <p:cNvPr id="23561" name="Line 8">
            <a:extLst>
              <a:ext uri="{FF2B5EF4-FFF2-40B4-BE49-F238E27FC236}">
                <a16:creationId xmlns:a16="http://schemas.microsoft.com/office/drawing/2014/main" id="{AAC46F29-D341-4B12-8FFC-73D41DB59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2" name="Oval 9">
            <a:extLst>
              <a:ext uri="{FF2B5EF4-FFF2-40B4-BE49-F238E27FC236}">
                <a16:creationId xmlns:a16="http://schemas.microsoft.com/office/drawing/2014/main" id="{B8FA3EE4-537B-4F3C-A8AA-8004CDBD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3563" name="Oval 10">
            <a:extLst>
              <a:ext uri="{FF2B5EF4-FFF2-40B4-BE49-F238E27FC236}">
                <a16:creationId xmlns:a16="http://schemas.microsoft.com/office/drawing/2014/main" id="{809B00DD-4BDF-4A2E-83EF-BDB6461A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</a:t>
            </a:r>
          </a:p>
        </p:txBody>
      </p:sp>
      <p:sp>
        <p:nvSpPr>
          <p:cNvPr id="23564" name="Oval 11">
            <a:extLst>
              <a:ext uri="{FF2B5EF4-FFF2-40B4-BE49-F238E27FC236}">
                <a16:creationId xmlns:a16="http://schemas.microsoft.com/office/drawing/2014/main" id="{DE64539D-9B01-4A64-AF0F-35DF68B17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3565" name="Line 12">
            <a:extLst>
              <a:ext uri="{FF2B5EF4-FFF2-40B4-BE49-F238E27FC236}">
                <a16:creationId xmlns:a16="http://schemas.microsoft.com/office/drawing/2014/main" id="{A8E12445-058E-4390-9835-C5AE0AE64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6" name="Line 13">
            <a:extLst>
              <a:ext uri="{FF2B5EF4-FFF2-40B4-BE49-F238E27FC236}">
                <a16:creationId xmlns:a16="http://schemas.microsoft.com/office/drawing/2014/main" id="{FF276F2A-3087-467E-9009-A55F84912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7" name="Line 14">
            <a:extLst>
              <a:ext uri="{FF2B5EF4-FFF2-40B4-BE49-F238E27FC236}">
                <a16:creationId xmlns:a16="http://schemas.microsoft.com/office/drawing/2014/main" id="{835935F8-D910-4E44-964C-646885A02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8" name="Line 15">
            <a:extLst>
              <a:ext uri="{FF2B5EF4-FFF2-40B4-BE49-F238E27FC236}">
                <a16:creationId xmlns:a16="http://schemas.microsoft.com/office/drawing/2014/main" id="{07BA3400-CC41-4306-823B-C86CB296D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9" name="Text Box 16">
            <a:extLst>
              <a:ext uri="{FF2B5EF4-FFF2-40B4-BE49-F238E27FC236}">
                <a16:creationId xmlns:a16="http://schemas.microsoft.com/office/drawing/2014/main" id="{B9AB695F-41AC-4A65-9754-0FC36C52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3570" name="Text Box 17">
            <a:extLst>
              <a:ext uri="{FF2B5EF4-FFF2-40B4-BE49-F238E27FC236}">
                <a16:creationId xmlns:a16="http://schemas.microsoft.com/office/drawing/2014/main" id="{A5334B99-EF5B-4275-80DC-4C728502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3571" name="Text Box 18">
            <a:extLst>
              <a:ext uri="{FF2B5EF4-FFF2-40B4-BE49-F238E27FC236}">
                <a16:creationId xmlns:a16="http://schemas.microsoft.com/office/drawing/2014/main" id="{5E150E7D-D2EE-46DA-98FA-C29480AC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3572" name="Text Box 19">
            <a:extLst>
              <a:ext uri="{FF2B5EF4-FFF2-40B4-BE49-F238E27FC236}">
                <a16:creationId xmlns:a16="http://schemas.microsoft.com/office/drawing/2014/main" id="{C7C3FD46-3363-459A-8C49-9A23DC38C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3573" name="Text Box 20">
            <a:extLst>
              <a:ext uri="{FF2B5EF4-FFF2-40B4-BE49-F238E27FC236}">
                <a16:creationId xmlns:a16="http://schemas.microsoft.com/office/drawing/2014/main" id="{1C1A1030-0502-419F-B905-44395C0DA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3574" name="Text Box 21">
            <a:extLst>
              <a:ext uri="{FF2B5EF4-FFF2-40B4-BE49-F238E27FC236}">
                <a16:creationId xmlns:a16="http://schemas.microsoft.com/office/drawing/2014/main" id="{679C5DA8-6E86-4AA3-88E9-53EDC84AC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3575" name="Line 22">
            <a:extLst>
              <a:ext uri="{FF2B5EF4-FFF2-40B4-BE49-F238E27FC236}">
                <a16:creationId xmlns:a16="http://schemas.microsoft.com/office/drawing/2014/main" id="{065D1D15-F923-40A6-9D25-0542DC691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6" name="Line 23">
            <a:extLst>
              <a:ext uri="{FF2B5EF4-FFF2-40B4-BE49-F238E27FC236}">
                <a16:creationId xmlns:a16="http://schemas.microsoft.com/office/drawing/2014/main" id="{DD883000-D2C1-41D6-9CE1-2AC5364534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7" name="Freeform 24">
            <a:extLst>
              <a:ext uri="{FF2B5EF4-FFF2-40B4-BE49-F238E27FC236}">
                <a16:creationId xmlns:a16="http://schemas.microsoft.com/office/drawing/2014/main" id="{7D20F4DB-D43A-45A9-9382-07B009D02A7F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8" name="Text Box 25">
            <a:extLst>
              <a:ext uri="{FF2B5EF4-FFF2-40B4-BE49-F238E27FC236}">
                <a16:creationId xmlns:a16="http://schemas.microsoft.com/office/drawing/2014/main" id="{E4234B7F-322B-44A3-80FC-E726F28F3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7AD5369-A1DB-47D3-8BBB-5C6D6DBD2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24580" name="Oval 3">
            <a:extLst>
              <a:ext uri="{FF2B5EF4-FFF2-40B4-BE49-F238E27FC236}">
                <a16:creationId xmlns:a16="http://schemas.microsoft.com/office/drawing/2014/main" id="{87891189-5ABC-4DE8-B88F-7AE70943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58462808-8B21-4870-9086-A80B41929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4582" name="Oval 5">
            <a:extLst>
              <a:ext uri="{FF2B5EF4-FFF2-40B4-BE49-F238E27FC236}">
                <a16:creationId xmlns:a16="http://schemas.microsoft.com/office/drawing/2014/main" id="{EEC427A5-7240-4E12-8B6D-FB54F191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4583" name="Text Box 6">
            <a:extLst>
              <a:ext uri="{FF2B5EF4-FFF2-40B4-BE49-F238E27FC236}">
                <a16:creationId xmlns:a16="http://schemas.microsoft.com/office/drawing/2014/main" id="{F4032B50-04FD-4870-8EDC-74CD1D444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4584" name="Oval 7">
            <a:extLst>
              <a:ext uri="{FF2B5EF4-FFF2-40B4-BE49-F238E27FC236}">
                <a16:creationId xmlns:a16="http://schemas.microsoft.com/office/drawing/2014/main" id="{FC5D1F55-EEB0-4D3A-892D-073831D50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24585" name="Line 8">
            <a:extLst>
              <a:ext uri="{FF2B5EF4-FFF2-40B4-BE49-F238E27FC236}">
                <a16:creationId xmlns:a16="http://schemas.microsoft.com/office/drawing/2014/main" id="{6147E209-D034-449D-8E1F-F0031BDBE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6" name="Oval 9">
            <a:extLst>
              <a:ext uri="{FF2B5EF4-FFF2-40B4-BE49-F238E27FC236}">
                <a16:creationId xmlns:a16="http://schemas.microsoft.com/office/drawing/2014/main" id="{1C719BE8-F056-4E80-A3BB-03A9BCF41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4587" name="Oval 10">
            <a:extLst>
              <a:ext uri="{FF2B5EF4-FFF2-40B4-BE49-F238E27FC236}">
                <a16:creationId xmlns:a16="http://schemas.microsoft.com/office/drawing/2014/main" id="{5F293A17-3389-4794-9744-DDFDBBF8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</a:t>
            </a:r>
          </a:p>
        </p:txBody>
      </p:sp>
      <p:sp>
        <p:nvSpPr>
          <p:cNvPr id="24588" name="Oval 11">
            <a:extLst>
              <a:ext uri="{FF2B5EF4-FFF2-40B4-BE49-F238E27FC236}">
                <a16:creationId xmlns:a16="http://schemas.microsoft.com/office/drawing/2014/main" id="{D8FC0345-CE4C-4CBA-9E6D-A31A39309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4589" name="Line 12">
            <a:extLst>
              <a:ext uri="{FF2B5EF4-FFF2-40B4-BE49-F238E27FC236}">
                <a16:creationId xmlns:a16="http://schemas.microsoft.com/office/drawing/2014/main" id="{DA8A0A45-759A-4A66-8DB4-E5808FB2D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Line 13">
            <a:extLst>
              <a:ext uri="{FF2B5EF4-FFF2-40B4-BE49-F238E27FC236}">
                <a16:creationId xmlns:a16="http://schemas.microsoft.com/office/drawing/2014/main" id="{312E8AD3-5AB8-414B-AC04-19636505A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1" name="Line 14">
            <a:extLst>
              <a:ext uri="{FF2B5EF4-FFF2-40B4-BE49-F238E27FC236}">
                <a16:creationId xmlns:a16="http://schemas.microsoft.com/office/drawing/2014/main" id="{A4B9AA5D-C2DA-47C9-B49D-7DF51D00C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2" name="Line 15">
            <a:extLst>
              <a:ext uri="{FF2B5EF4-FFF2-40B4-BE49-F238E27FC236}">
                <a16:creationId xmlns:a16="http://schemas.microsoft.com/office/drawing/2014/main" id="{020E92F6-4277-4C64-A177-FF8D6D15B4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3" name="Text Box 16">
            <a:extLst>
              <a:ext uri="{FF2B5EF4-FFF2-40B4-BE49-F238E27FC236}">
                <a16:creationId xmlns:a16="http://schemas.microsoft.com/office/drawing/2014/main" id="{B59D52FF-5B84-4EAA-92C8-7EF8A25B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4594" name="Text Box 17">
            <a:extLst>
              <a:ext uri="{FF2B5EF4-FFF2-40B4-BE49-F238E27FC236}">
                <a16:creationId xmlns:a16="http://schemas.microsoft.com/office/drawing/2014/main" id="{FECBE19A-C1B0-4BC6-AC0A-06641D9FD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4595" name="Text Box 18">
            <a:extLst>
              <a:ext uri="{FF2B5EF4-FFF2-40B4-BE49-F238E27FC236}">
                <a16:creationId xmlns:a16="http://schemas.microsoft.com/office/drawing/2014/main" id="{8C0B2CAB-5F79-43B2-977A-7B25B80B8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4596" name="Text Box 19">
            <a:extLst>
              <a:ext uri="{FF2B5EF4-FFF2-40B4-BE49-F238E27FC236}">
                <a16:creationId xmlns:a16="http://schemas.microsoft.com/office/drawing/2014/main" id="{67FC2D79-11AD-40A2-B64C-0F55C667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4597" name="Text Box 20">
            <a:extLst>
              <a:ext uri="{FF2B5EF4-FFF2-40B4-BE49-F238E27FC236}">
                <a16:creationId xmlns:a16="http://schemas.microsoft.com/office/drawing/2014/main" id="{B0F56F49-F907-4EF4-9B39-F61988F52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4598" name="Text Box 21">
            <a:extLst>
              <a:ext uri="{FF2B5EF4-FFF2-40B4-BE49-F238E27FC236}">
                <a16:creationId xmlns:a16="http://schemas.microsoft.com/office/drawing/2014/main" id="{4570F792-2D5F-4E07-B01B-9939EEC80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4599" name="Line 22">
            <a:extLst>
              <a:ext uri="{FF2B5EF4-FFF2-40B4-BE49-F238E27FC236}">
                <a16:creationId xmlns:a16="http://schemas.microsoft.com/office/drawing/2014/main" id="{6E47F23B-F425-4A4E-BF78-511AEDF52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0" name="Line 23">
            <a:extLst>
              <a:ext uri="{FF2B5EF4-FFF2-40B4-BE49-F238E27FC236}">
                <a16:creationId xmlns:a16="http://schemas.microsoft.com/office/drawing/2014/main" id="{EAF7CAC4-584B-4721-B3D5-D06AB8EA59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1" name="Freeform 24">
            <a:extLst>
              <a:ext uri="{FF2B5EF4-FFF2-40B4-BE49-F238E27FC236}">
                <a16:creationId xmlns:a16="http://schemas.microsoft.com/office/drawing/2014/main" id="{F0EF820E-3E10-4AD1-A299-752322A8A6F0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2" name="Text Box 25">
            <a:extLst>
              <a:ext uri="{FF2B5EF4-FFF2-40B4-BE49-F238E27FC236}">
                <a16:creationId xmlns:a16="http://schemas.microsoft.com/office/drawing/2014/main" id="{4DCA9710-0816-4335-9BAA-954FE506E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21BE522-5A3F-4E25-8DB3-3A3ADBA26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25604" name="Oval 3">
            <a:extLst>
              <a:ext uri="{FF2B5EF4-FFF2-40B4-BE49-F238E27FC236}">
                <a16:creationId xmlns:a16="http://schemas.microsoft.com/office/drawing/2014/main" id="{9AFFDE0E-0369-431A-85BC-D5BD6B4F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CA07AE85-E152-47CB-A970-0090285C2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5606" name="Oval 5">
            <a:extLst>
              <a:ext uri="{FF2B5EF4-FFF2-40B4-BE49-F238E27FC236}">
                <a16:creationId xmlns:a16="http://schemas.microsoft.com/office/drawing/2014/main" id="{0E563554-42BA-42D4-8E8B-A35076416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CA232F85-554A-4263-88F5-EACC3AA0E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5608" name="Oval 7">
            <a:extLst>
              <a:ext uri="{FF2B5EF4-FFF2-40B4-BE49-F238E27FC236}">
                <a16:creationId xmlns:a16="http://schemas.microsoft.com/office/drawing/2014/main" id="{C7D3FA1E-28B6-4D20-98E3-8DFF0CD58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4BE22179-CE90-4354-B9D1-CC1067C1F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0" name="Oval 9">
            <a:extLst>
              <a:ext uri="{FF2B5EF4-FFF2-40B4-BE49-F238E27FC236}">
                <a16:creationId xmlns:a16="http://schemas.microsoft.com/office/drawing/2014/main" id="{2B5CD77E-ABBF-493C-B1E3-E2804354D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5611" name="Oval 10">
            <a:extLst>
              <a:ext uri="{FF2B5EF4-FFF2-40B4-BE49-F238E27FC236}">
                <a16:creationId xmlns:a16="http://schemas.microsoft.com/office/drawing/2014/main" id="{E331770E-DD88-4F31-86F3-0F8CA189A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25612" name="Oval 11">
            <a:extLst>
              <a:ext uri="{FF2B5EF4-FFF2-40B4-BE49-F238E27FC236}">
                <a16:creationId xmlns:a16="http://schemas.microsoft.com/office/drawing/2014/main" id="{C502CC3B-E191-4AFD-87F1-E1719236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5613" name="Line 12">
            <a:extLst>
              <a:ext uri="{FF2B5EF4-FFF2-40B4-BE49-F238E27FC236}">
                <a16:creationId xmlns:a16="http://schemas.microsoft.com/office/drawing/2014/main" id="{47A93894-EE6E-4224-AB5E-F8C32CCBD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Line 13">
            <a:extLst>
              <a:ext uri="{FF2B5EF4-FFF2-40B4-BE49-F238E27FC236}">
                <a16:creationId xmlns:a16="http://schemas.microsoft.com/office/drawing/2014/main" id="{0FA9B9AA-D515-4D69-9F20-60DF2687A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5" name="Line 14">
            <a:extLst>
              <a:ext uri="{FF2B5EF4-FFF2-40B4-BE49-F238E27FC236}">
                <a16:creationId xmlns:a16="http://schemas.microsoft.com/office/drawing/2014/main" id="{9FE62710-417A-48A9-96C0-B1237DA5F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6" name="Line 15">
            <a:extLst>
              <a:ext uri="{FF2B5EF4-FFF2-40B4-BE49-F238E27FC236}">
                <a16:creationId xmlns:a16="http://schemas.microsoft.com/office/drawing/2014/main" id="{312E7C85-3809-4885-9931-6610256E68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7" name="Text Box 16">
            <a:extLst>
              <a:ext uri="{FF2B5EF4-FFF2-40B4-BE49-F238E27FC236}">
                <a16:creationId xmlns:a16="http://schemas.microsoft.com/office/drawing/2014/main" id="{BCFDEF8B-3EC6-4480-892E-CBF78FC0A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5618" name="Text Box 17">
            <a:extLst>
              <a:ext uri="{FF2B5EF4-FFF2-40B4-BE49-F238E27FC236}">
                <a16:creationId xmlns:a16="http://schemas.microsoft.com/office/drawing/2014/main" id="{DBCC4240-94CC-4544-8B8D-26A1FF51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5619" name="Text Box 18">
            <a:extLst>
              <a:ext uri="{FF2B5EF4-FFF2-40B4-BE49-F238E27FC236}">
                <a16:creationId xmlns:a16="http://schemas.microsoft.com/office/drawing/2014/main" id="{6BF3AA71-8E1C-4318-A6C8-6C9ED22C6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5620" name="Text Box 19">
            <a:extLst>
              <a:ext uri="{FF2B5EF4-FFF2-40B4-BE49-F238E27FC236}">
                <a16:creationId xmlns:a16="http://schemas.microsoft.com/office/drawing/2014/main" id="{DCA6831C-94AF-4DFD-B9AE-223D2621C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5621" name="Text Box 20">
            <a:extLst>
              <a:ext uri="{FF2B5EF4-FFF2-40B4-BE49-F238E27FC236}">
                <a16:creationId xmlns:a16="http://schemas.microsoft.com/office/drawing/2014/main" id="{C5B00160-2C37-4420-A64B-16A38FB65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5622" name="Text Box 21">
            <a:extLst>
              <a:ext uri="{FF2B5EF4-FFF2-40B4-BE49-F238E27FC236}">
                <a16:creationId xmlns:a16="http://schemas.microsoft.com/office/drawing/2014/main" id="{F92BEEF2-398B-4A6B-87C6-C88764D8A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5623" name="Line 22">
            <a:extLst>
              <a:ext uri="{FF2B5EF4-FFF2-40B4-BE49-F238E27FC236}">
                <a16:creationId xmlns:a16="http://schemas.microsoft.com/office/drawing/2014/main" id="{43E13B04-3D35-493B-BDA7-3094454AA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4" name="Line 23">
            <a:extLst>
              <a:ext uri="{FF2B5EF4-FFF2-40B4-BE49-F238E27FC236}">
                <a16:creationId xmlns:a16="http://schemas.microsoft.com/office/drawing/2014/main" id="{75E98E04-5C68-4445-88E5-18E5EEFF55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5" name="Freeform 24">
            <a:extLst>
              <a:ext uri="{FF2B5EF4-FFF2-40B4-BE49-F238E27FC236}">
                <a16:creationId xmlns:a16="http://schemas.microsoft.com/office/drawing/2014/main" id="{A6E762FC-CFB7-4BE8-BD9B-111F28F0525B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6" name="Text Box 25">
            <a:extLst>
              <a:ext uri="{FF2B5EF4-FFF2-40B4-BE49-F238E27FC236}">
                <a16:creationId xmlns:a16="http://schemas.microsoft.com/office/drawing/2014/main" id="{3F74EF20-C284-4C04-AC2C-F0E772DF0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6377A8E-E73C-4B2F-A800-760DCC60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26628" name="Oval 3">
            <a:extLst>
              <a:ext uri="{FF2B5EF4-FFF2-40B4-BE49-F238E27FC236}">
                <a16:creationId xmlns:a16="http://schemas.microsoft.com/office/drawing/2014/main" id="{81051388-F6DC-4F8D-A7A5-4F17AC53C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90855AFF-69B8-4EC2-92C3-DB03B1CD8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</a:t>
            </a:r>
            <a:endParaRPr lang="en-US" altLang="he-IL" b="1" u="none"/>
          </a:p>
        </p:txBody>
      </p:sp>
      <p:sp>
        <p:nvSpPr>
          <p:cNvPr id="26630" name="Oval 5">
            <a:extLst>
              <a:ext uri="{FF2B5EF4-FFF2-40B4-BE49-F238E27FC236}">
                <a16:creationId xmlns:a16="http://schemas.microsoft.com/office/drawing/2014/main" id="{EEFB8608-566A-4E06-97F0-41028962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1838DC39-5CEB-42AF-8DF5-3C7AD91FF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6632" name="Oval 7">
            <a:extLst>
              <a:ext uri="{FF2B5EF4-FFF2-40B4-BE49-F238E27FC236}">
                <a16:creationId xmlns:a16="http://schemas.microsoft.com/office/drawing/2014/main" id="{771DC1D8-5F8B-4321-93C3-87A2041AC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6AE279D2-0E85-4B09-88E5-0F8EAD354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4" name="Oval 9">
            <a:extLst>
              <a:ext uri="{FF2B5EF4-FFF2-40B4-BE49-F238E27FC236}">
                <a16:creationId xmlns:a16="http://schemas.microsoft.com/office/drawing/2014/main" id="{6119631F-22FA-4520-9E18-47AF8D5B5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6635" name="Oval 10">
            <a:extLst>
              <a:ext uri="{FF2B5EF4-FFF2-40B4-BE49-F238E27FC236}">
                <a16:creationId xmlns:a16="http://schemas.microsoft.com/office/drawing/2014/main" id="{341D2BF1-7EA8-4C6F-AB3D-7F5FD5C5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26636" name="Oval 11">
            <a:extLst>
              <a:ext uri="{FF2B5EF4-FFF2-40B4-BE49-F238E27FC236}">
                <a16:creationId xmlns:a16="http://schemas.microsoft.com/office/drawing/2014/main" id="{8BBD3954-5293-41E7-B726-6ABCF368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6637" name="Line 12">
            <a:extLst>
              <a:ext uri="{FF2B5EF4-FFF2-40B4-BE49-F238E27FC236}">
                <a16:creationId xmlns:a16="http://schemas.microsoft.com/office/drawing/2014/main" id="{32C0C88C-8229-48E5-9CC1-4864AA087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8" name="Line 13">
            <a:extLst>
              <a:ext uri="{FF2B5EF4-FFF2-40B4-BE49-F238E27FC236}">
                <a16:creationId xmlns:a16="http://schemas.microsoft.com/office/drawing/2014/main" id="{ED2C602B-5370-4AC3-B8D7-2300FF7BA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9" name="Line 14">
            <a:extLst>
              <a:ext uri="{FF2B5EF4-FFF2-40B4-BE49-F238E27FC236}">
                <a16:creationId xmlns:a16="http://schemas.microsoft.com/office/drawing/2014/main" id="{30717BF4-27B0-4E35-BEFF-0A05EFB0D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0" name="Line 15">
            <a:extLst>
              <a:ext uri="{FF2B5EF4-FFF2-40B4-BE49-F238E27FC236}">
                <a16:creationId xmlns:a16="http://schemas.microsoft.com/office/drawing/2014/main" id="{1E0816C5-C280-4BB9-A152-E71B4DD374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1" name="Text Box 16">
            <a:extLst>
              <a:ext uri="{FF2B5EF4-FFF2-40B4-BE49-F238E27FC236}">
                <a16:creationId xmlns:a16="http://schemas.microsoft.com/office/drawing/2014/main" id="{43FAC635-A453-474A-B931-B5D1414BF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6642" name="Text Box 17">
            <a:extLst>
              <a:ext uri="{FF2B5EF4-FFF2-40B4-BE49-F238E27FC236}">
                <a16:creationId xmlns:a16="http://schemas.microsoft.com/office/drawing/2014/main" id="{7231E160-4A82-4442-920A-CE9503315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6643" name="Text Box 18">
            <a:extLst>
              <a:ext uri="{FF2B5EF4-FFF2-40B4-BE49-F238E27FC236}">
                <a16:creationId xmlns:a16="http://schemas.microsoft.com/office/drawing/2014/main" id="{D5971932-B39D-4DD0-8108-A25023B77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6644" name="Text Box 19">
            <a:extLst>
              <a:ext uri="{FF2B5EF4-FFF2-40B4-BE49-F238E27FC236}">
                <a16:creationId xmlns:a16="http://schemas.microsoft.com/office/drawing/2014/main" id="{42F22DC3-6E9E-43C8-9964-1666A210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6645" name="Text Box 20">
            <a:extLst>
              <a:ext uri="{FF2B5EF4-FFF2-40B4-BE49-F238E27FC236}">
                <a16:creationId xmlns:a16="http://schemas.microsoft.com/office/drawing/2014/main" id="{1B668676-8F66-40D9-8B98-5A566455D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6646" name="Text Box 21">
            <a:extLst>
              <a:ext uri="{FF2B5EF4-FFF2-40B4-BE49-F238E27FC236}">
                <a16:creationId xmlns:a16="http://schemas.microsoft.com/office/drawing/2014/main" id="{259CF02E-62F4-402B-871B-3101C0E7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6647" name="Line 22">
            <a:extLst>
              <a:ext uri="{FF2B5EF4-FFF2-40B4-BE49-F238E27FC236}">
                <a16:creationId xmlns:a16="http://schemas.microsoft.com/office/drawing/2014/main" id="{C36DE3EF-947E-41D4-85D1-24E00D2EA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8" name="Line 23">
            <a:extLst>
              <a:ext uri="{FF2B5EF4-FFF2-40B4-BE49-F238E27FC236}">
                <a16:creationId xmlns:a16="http://schemas.microsoft.com/office/drawing/2014/main" id="{655803F1-83D9-43B4-8160-B4F3B6EE1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9" name="Freeform 24">
            <a:extLst>
              <a:ext uri="{FF2B5EF4-FFF2-40B4-BE49-F238E27FC236}">
                <a16:creationId xmlns:a16="http://schemas.microsoft.com/office/drawing/2014/main" id="{F0DF9C6B-0FF2-46AE-88C7-A98C2AB0CC97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0" name="Text Box 25">
            <a:extLst>
              <a:ext uri="{FF2B5EF4-FFF2-40B4-BE49-F238E27FC236}">
                <a16:creationId xmlns:a16="http://schemas.microsoft.com/office/drawing/2014/main" id="{7AB30865-ED1A-4AF8-AAB9-0616E32C0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26651" name="Text Box 26">
            <a:extLst>
              <a:ext uri="{FF2B5EF4-FFF2-40B4-BE49-F238E27FC236}">
                <a16:creationId xmlns:a16="http://schemas.microsoft.com/office/drawing/2014/main" id="{E7E09A20-3421-4402-9AFD-AE7C22E0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3D1548D-7DD7-4A43-B3E1-FCD6F00E5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27652" name="Oval 3">
            <a:extLst>
              <a:ext uri="{FF2B5EF4-FFF2-40B4-BE49-F238E27FC236}">
                <a16:creationId xmlns:a16="http://schemas.microsoft.com/office/drawing/2014/main" id="{7DA54228-18B1-492A-BAE3-CECE8A3FE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4210FA17-43FF-4D51-A3EA-934645F9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27654" name="Oval 5">
            <a:extLst>
              <a:ext uri="{FF2B5EF4-FFF2-40B4-BE49-F238E27FC236}">
                <a16:creationId xmlns:a16="http://schemas.microsoft.com/office/drawing/2014/main" id="{6F7EC7C4-B535-433A-BC86-1BC918422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7655" name="Text Box 6">
            <a:extLst>
              <a:ext uri="{FF2B5EF4-FFF2-40B4-BE49-F238E27FC236}">
                <a16:creationId xmlns:a16="http://schemas.microsoft.com/office/drawing/2014/main" id="{5A0B2B63-D495-4800-BF35-D198EA568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7656" name="Oval 7">
            <a:extLst>
              <a:ext uri="{FF2B5EF4-FFF2-40B4-BE49-F238E27FC236}">
                <a16:creationId xmlns:a16="http://schemas.microsoft.com/office/drawing/2014/main" id="{27CAB4A7-89C0-429C-BF0B-731A882E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27657" name="Line 8">
            <a:extLst>
              <a:ext uri="{FF2B5EF4-FFF2-40B4-BE49-F238E27FC236}">
                <a16:creationId xmlns:a16="http://schemas.microsoft.com/office/drawing/2014/main" id="{52D0166A-E597-430D-925C-DF09CE904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8" name="Oval 9">
            <a:extLst>
              <a:ext uri="{FF2B5EF4-FFF2-40B4-BE49-F238E27FC236}">
                <a16:creationId xmlns:a16="http://schemas.microsoft.com/office/drawing/2014/main" id="{C7ECBFEE-EB66-4660-A8EB-4F68127D5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7659" name="Oval 10">
            <a:extLst>
              <a:ext uri="{FF2B5EF4-FFF2-40B4-BE49-F238E27FC236}">
                <a16:creationId xmlns:a16="http://schemas.microsoft.com/office/drawing/2014/main" id="{B6B32ECA-0E4C-4375-AE93-DFFD580B0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27660" name="Oval 11">
            <a:extLst>
              <a:ext uri="{FF2B5EF4-FFF2-40B4-BE49-F238E27FC236}">
                <a16:creationId xmlns:a16="http://schemas.microsoft.com/office/drawing/2014/main" id="{141BA940-A792-44A4-8B74-673C6742E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7661" name="Line 12">
            <a:extLst>
              <a:ext uri="{FF2B5EF4-FFF2-40B4-BE49-F238E27FC236}">
                <a16:creationId xmlns:a16="http://schemas.microsoft.com/office/drawing/2014/main" id="{C7E419ED-5592-4E2D-BBCA-980036109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3">
            <a:extLst>
              <a:ext uri="{FF2B5EF4-FFF2-40B4-BE49-F238E27FC236}">
                <a16:creationId xmlns:a16="http://schemas.microsoft.com/office/drawing/2014/main" id="{622B7A6E-C3AA-49E9-B5DD-299A9631A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4">
            <a:extLst>
              <a:ext uri="{FF2B5EF4-FFF2-40B4-BE49-F238E27FC236}">
                <a16:creationId xmlns:a16="http://schemas.microsoft.com/office/drawing/2014/main" id="{4C18B684-6A73-49F9-911C-7DC8C481F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5">
            <a:extLst>
              <a:ext uri="{FF2B5EF4-FFF2-40B4-BE49-F238E27FC236}">
                <a16:creationId xmlns:a16="http://schemas.microsoft.com/office/drawing/2014/main" id="{80CAD6C4-7363-4A3B-AFC4-61F6CA959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Text Box 16">
            <a:extLst>
              <a:ext uri="{FF2B5EF4-FFF2-40B4-BE49-F238E27FC236}">
                <a16:creationId xmlns:a16="http://schemas.microsoft.com/office/drawing/2014/main" id="{EEEE5622-CFB8-49DD-A0DD-E3E656A1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7666" name="Text Box 17">
            <a:extLst>
              <a:ext uri="{FF2B5EF4-FFF2-40B4-BE49-F238E27FC236}">
                <a16:creationId xmlns:a16="http://schemas.microsoft.com/office/drawing/2014/main" id="{ACD56679-E67A-40EE-8C90-0585D143C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7667" name="Text Box 18">
            <a:extLst>
              <a:ext uri="{FF2B5EF4-FFF2-40B4-BE49-F238E27FC236}">
                <a16:creationId xmlns:a16="http://schemas.microsoft.com/office/drawing/2014/main" id="{5965D649-76D1-48DE-AE30-6E6274B3D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7668" name="Text Box 19">
            <a:extLst>
              <a:ext uri="{FF2B5EF4-FFF2-40B4-BE49-F238E27FC236}">
                <a16:creationId xmlns:a16="http://schemas.microsoft.com/office/drawing/2014/main" id="{B6033E6B-94DA-4BAD-B916-C1D3C6F17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7669" name="Text Box 20">
            <a:extLst>
              <a:ext uri="{FF2B5EF4-FFF2-40B4-BE49-F238E27FC236}">
                <a16:creationId xmlns:a16="http://schemas.microsoft.com/office/drawing/2014/main" id="{564F5FFC-86B5-4037-B91A-34D98297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7670" name="Text Box 21">
            <a:extLst>
              <a:ext uri="{FF2B5EF4-FFF2-40B4-BE49-F238E27FC236}">
                <a16:creationId xmlns:a16="http://schemas.microsoft.com/office/drawing/2014/main" id="{66DBCFD4-F907-4CA6-B08D-2126E8FF3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7671" name="Line 22">
            <a:extLst>
              <a:ext uri="{FF2B5EF4-FFF2-40B4-BE49-F238E27FC236}">
                <a16:creationId xmlns:a16="http://schemas.microsoft.com/office/drawing/2014/main" id="{131071C6-6216-4C90-807C-8113026DE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2" name="Line 23">
            <a:extLst>
              <a:ext uri="{FF2B5EF4-FFF2-40B4-BE49-F238E27FC236}">
                <a16:creationId xmlns:a16="http://schemas.microsoft.com/office/drawing/2014/main" id="{9C716564-2BBE-47BA-B9A9-EFE34975B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3" name="Freeform 24">
            <a:extLst>
              <a:ext uri="{FF2B5EF4-FFF2-40B4-BE49-F238E27FC236}">
                <a16:creationId xmlns:a16="http://schemas.microsoft.com/office/drawing/2014/main" id="{348D0F94-ABA2-4C71-A18A-60846EBD57CD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4" name="Text Box 25">
            <a:extLst>
              <a:ext uri="{FF2B5EF4-FFF2-40B4-BE49-F238E27FC236}">
                <a16:creationId xmlns:a16="http://schemas.microsoft.com/office/drawing/2014/main" id="{B108B762-8CAF-4B41-889D-96A8E6252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27675" name="Text Box 26">
            <a:extLst>
              <a:ext uri="{FF2B5EF4-FFF2-40B4-BE49-F238E27FC236}">
                <a16:creationId xmlns:a16="http://schemas.microsoft.com/office/drawing/2014/main" id="{DD723876-0046-4445-95A8-79845A795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1D45751-9810-4C25-A4E5-AFCFA8B25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28676" name="Oval 3">
            <a:extLst>
              <a:ext uri="{FF2B5EF4-FFF2-40B4-BE49-F238E27FC236}">
                <a16:creationId xmlns:a16="http://schemas.microsoft.com/office/drawing/2014/main" id="{C5EFDADE-29E7-4DD0-BC19-583AAAF54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13BB8A62-889C-4884-BC5D-3B65AFFB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28678" name="Oval 5">
            <a:extLst>
              <a:ext uri="{FF2B5EF4-FFF2-40B4-BE49-F238E27FC236}">
                <a16:creationId xmlns:a16="http://schemas.microsoft.com/office/drawing/2014/main" id="{399CB2D2-7286-44CA-9B07-CF91E5367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8679" name="Text Box 6">
            <a:extLst>
              <a:ext uri="{FF2B5EF4-FFF2-40B4-BE49-F238E27FC236}">
                <a16:creationId xmlns:a16="http://schemas.microsoft.com/office/drawing/2014/main" id="{11B139D6-8993-4E1C-A42A-6ED40C24A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8680" name="Oval 7">
            <a:extLst>
              <a:ext uri="{FF2B5EF4-FFF2-40B4-BE49-F238E27FC236}">
                <a16:creationId xmlns:a16="http://schemas.microsoft.com/office/drawing/2014/main" id="{A114F52E-38B9-48BA-8B00-C0E86F429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28681" name="Line 8">
            <a:extLst>
              <a:ext uri="{FF2B5EF4-FFF2-40B4-BE49-F238E27FC236}">
                <a16:creationId xmlns:a16="http://schemas.microsoft.com/office/drawing/2014/main" id="{5FAC68D1-8F8B-4DBA-93FB-6C00DB8F6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2" name="Oval 9">
            <a:extLst>
              <a:ext uri="{FF2B5EF4-FFF2-40B4-BE49-F238E27FC236}">
                <a16:creationId xmlns:a16="http://schemas.microsoft.com/office/drawing/2014/main" id="{0BF416CB-9F6B-486D-9C58-B6F4910E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8683" name="Oval 10">
            <a:extLst>
              <a:ext uri="{FF2B5EF4-FFF2-40B4-BE49-F238E27FC236}">
                <a16:creationId xmlns:a16="http://schemas.microsoft.com/office/drawing/2014/main" id="{A31062BB-060E-4C74-8A00-A2463BF5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28684" name="Oval 11">
            <a:extLst>
              <a:ext uri="{FF2B5EF4-FFF2-40B4-BE49-F238E27FC236}">
                <a16:creationId xmlns:a16="http://schemas.microsoft.com/office/drawing/2014/main" id="{4BDD407D-D347-4AE3-B1B0-CD8332436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9/</a:t>
            </a:r>
          </a:p>
        </p:txBody>
      </p:sp>
      <p:sp>
        <p:nvSpPr>
          <p:cNvPr id="28685" name="Line 12">
            <a:extLst>
              <a:ext uri="{FF2B5EF4-FFF2-40B4-BE49-F238E27FC236}">
                <a16:creationId xmlns:a16="http://schemas.microsoft.com/office/drawing/2014/main" id="{87E8D868-B6DA-4FA9-BA2A-FA7D3A512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6" name="Line 13">
            <a:extLst>
              <a:ext uri="{FF2B5EF4-FFF2-40B4-BE49-F238E27FC236}">
                <a16:creationId xmlns:a16="http://schemas.microsoft.com/office/drawing/2014/main" id="{4D6F6D35-259A-424A-87FF-C4B8ED506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7" name="Line 14">
            <a:extLst>
              <a:ext uri="{FF2B5EF4-FFF2-40B4-BE49-F238E27FC236}">
                <a16:creationId xmlns:a16="http://schemas.microsoft.com/office/drawing/2014/main" id="{5C304B07-6AA2-4F01-AA58-1A488F27F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8" name="Line 15">
            <a:extLst>
              <a:ext uri="{FF2B5EF4-FFF2-40B4-BE49-F238E27FC236}">
                <a16:creationId xmlns:a16="http://schemas.microsoft.com/office/drawing/2014/main" id="{8835DFE1-86D2-4DF3-8810-534C668D58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9" name="Text Box 16">
            <a:extLst>
              <a:ext uri="{FF2B5EF4-FFF2-40B4-BE49-F238E27FC236}">
                <a16:creationId xmlns:a16="http://schemas.microsoft.com/office/drawing/2014/main" id="{CF0A4142-5E03-4886-8472-1B043696D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8690" name="Text Box 17">
            <a:extLst>
              <a:ext uri="{FF2B5EF4-FFF2-40B4-BE49-F238E27FC236}">
                <a16:creationId xmlns:a16="http://schemas.microsoft.com/office/drawing/2014/main" id="{1D89C0A7-B764-48FF-97E8-5E90F2B0C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8691" name="Text Box 18">
            <a:extLst>
              <a:ext uri="{FF2B5EF4-FFF2-40B4-BE49-F238E27FC236}">
                <a16:creationId xmlns:a16="http://schemas.microsoft.com/office/drawing/2014/main" id="{2BB23D63-D528-4DFE-B7C7-2BDA4F676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8692" name="Text Box 19">
            <a:extLst>
              <a:ext uri="{FF2B5EF4-FFF2-40B4-BE49-F238E27FC236}">
                <a16:creationId xmlns:a16="http://schemas.microsoft.com/office/drawing/2014/main" id="{D48097F8-8A6B-4542-831B-D6FE620E2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8693" name="Text Box 20">
            <a:extLst>
              <a:ext uri="{FF2B5EF4-FFF2-40B4-BE49-F238E27FC236}">
                <a16:creationId xmlns:a16="http://schemas.microsoft.com/office/drawing/2014/main" id="{8CA86B12-EE14-4711-9C53-7A12F3CB0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8694" name="Text Box 21">
            <a:extLst>
              <a:ext uri="{FF2B5EF4-FFF2-40B4-BE49-F238E27FC236}">
                <a16:creationId xmlns:a16="http://schemas.microsoft.com/office/drawing/2014/main" id="{F8C9B4C2-F6DA-4134-AF79-B812A904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8695" name="Line 22">
            <a:extLst>
              <a:ext uri="{FF2B5EF4-FFF2-40B4-BE49-F238E27FC236}">
                <a16:creationId xmlns:a16="http://schemas.microsoft.com/office/drawing/2014/main" id="{FA38C614-3810-4C4E-A447-BF155B027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6" name="Line 23">
            <a:extLst>
              <a:ext uri="{FF2B5EF4-FFF2-40B4-BE49-F238E27FC236}">
                <a16:creationId xmlns:a16="http://schemas.microsoft.com/office/drawing/2014/main" id="{6062DA96-5764-492E-BA04-CF0583F19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7" name="Freeform 24">
            <a:extLst>
              <a:ext uri="{FF2B5EF4-FFF2-40B4-BE49-F238E27FC236}">
                <a16:creationId xmlns:a16="http://schemas.microsoft.com/office/drawing/2014/main" id="{95C17B9B-901A-40F3-BC3F-3DF5DEAE610F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8" name="Text Box 25">
            <a:extLst>
              <a:ext uri="{FF2B5EF4-FFF2-40B4-BE49-F238E27FC236}">
                <a16:creationId xmlns:a16="http://schemas.microsoft.com/office/drawing/2014/main" id="{7A623C43-FB0D-4E7D-A37D-7FF1F4DCF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28699" name="Text Box 26">
            <a:extLst>
              <a:ext uri="{FF2B5EF4-FFF2-40B4-BE49-F238E27FC236}">
                <a16:creationId xmlns:a16="http://schemas.microsoft.com/office/drawing/2014/main" id="{77557AF4-24D4-405D-AE40-75A3B873E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6610E94-61CC-48AD-989F-3426EC526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29700" name="Oval 3">
            <a:extLst>
              <a:ext uri="{FF2B5EF4-FFF2-40B4-BE49-F238E27FC236}">
                <a16:creationId xmlns:a16="http://schemas.microsoft.com/office/drawing/2014/main" id="{797ECC1A-F26D-42FF-A804-35CD717E0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EE24E59B-47EB-4884-B066-863DD7740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29702" name="Oval 5">
            <a:extLst>
              <a:ext uri="{FF2B5EF4-FFF2-40B4-BE49-F238E27FC236}">
                <a16:creationId xmlns:a16="http://schemas.microsoft.com/office/drawing/2014/main" id="{B3B236EB-79D4-4DC3-8828-C85DD0876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2735942D-3EF0-4007-8144-AAF6EBE30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29704" name="Oval 7">
            <a:extLst>
              <a:ext uri="{FF2B5EF4-FFF2-40B4-BE49-F238E27FC236}">
                <a16:creationId xmlns:a16="http://schemas.microsoft.com/office/drawing/2014/main" id="{D7D40583-386F-4064-926F-148F900B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29705" name="Line 8">
            <a:extLst>
              <a:ext uri="{FF2B5EF4-FFF2-40B4-BE49-F238E27FC236}">
                <a16:creationId xmlns:a16="http://schemas.microsoft.com/office/drawing/2014/main" id="{CDCC3955-3BF6-4C7C-A254-581153740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6" name="Oval 9">
            <a:extLst>
              <a:ext uri="{FF2B5EF4-FFF2-40B4-BE49-F238E27FC236}">
                <a16:creationId xmlns:a16="http://schemas.microsoft.com/office/drawing/2014/main" id="{6F74E981-30F3-42D2-BF09-E471198C8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29707" name="Oval 10">
            <a:extLst>
              <a:ext uri="{FF2B5EF4-FFF2-40B4-BE49-F238E27FC236}">
                <a16:creationId xmlns:a16="http://schemas.microsoft.com/office/drawing/2014/main" id="{13C68182-573D-46E5-98DF-079F21858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29708" name="Oval 11">
            <a:extLst>
              <a:ext uri="{FF2B5EF4-FFF2-40B4-BE49-F238E27FC236}">
                <a16:creationId xmlns:a16="http://schemas.microsoft.com/office/drawing/2014/main" id="{571730C6-9F5E-4956-AB0B-1A5AB1EB1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9/</a:t>
            </a:r>
          </a:p>
        </p:txBody>
      </p:sp>
      <p:sp>
        <p:nvSpPr>
          <p:cNvPr id="29709" name="Line 12">
            <a:extLst>
              <a:ext uri="{FF2B5EF4-FFF2-40B4-BE49-F238E27FC236}">
                <a16:creationId xmlns:a16="http://schemas.microsoft.com/office/drawing/2014/main" id="{9AA67753-7A3A-4696-AA17-A92B5962B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0" name="Line 13">
            <a:extLst>
              <a:ext uri="{FF2B5EF4-FFF2-40B4-BE49-F238E27FC236}">
                <a16:creationId xmlns:a16="http://schemas.microsoft.com/office/drawing/2014/main" id="{332A5F85-511B-43A7-B14F-A4CFA089C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1" name="Line 14">
            <a:extLst>
              <a:ext uri="{FF2B5EF4-FFF2-40B4-BE49-F238E27FC236}">
                <a16:creationId xmlns:a16="http://schemas.microsoft.com/office/drawing/2014/main" id="{7DB5A815-E80C-4B6E-BB99-493010653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2" name="Line 15">
            <a:extLst>
              <a:ext uri="{FF2B5EF4-FFF2-40B4-BE49-F238E27FC236}">
                <a16:creationId xmlns:a16="http://schemas.microsoft.com/office/drawing/2014/main" id="{638D1F6D-5FEC-41F5-A0B7-4EE57CD34B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3" name="Text Box 16">
            <a:extLst>
              <a:ext uri="{FF2B5EF4-FFF2-40B4-BE49-F238E27FC236}">
                <a16:creationId xmlns:a16="http://schemas.microsoft.com/office/drawing/2014/main" id="{170D3D69-48FE-4B8C-B4C8-67E80A1E2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29714" name="Text Box 17">
            <a:extLst>
              <a:ext uri="{FF2B5EF4-FFF2-40B4-BE49-F238E27FC236}">
                <a16:creationId xmlns:a16="http://schemas.microsoft.com/office/drawing/2014/main" id="{782FAF18-B292-4166-8297-2783AF44B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29715" name="Text Box 18">
            <a:extLst>
              <a:ext uri="{FF2B5EF4-FFF2-40B4-BE49-F238E27FC236}">
                <a16:creationId xmlns:a16="http://schemas.microsoft.com/office/drawing/2014/main" id="{CD530FEC-1801-4C44-B9C6-31407A36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29716" name="Text Box 19">
            <a:extLst>
              <a:ext uri="{FF2B5EF4-FFF2-40B4-BE49-F238E27FC236}">
                <a16:creationId xmlns:a16="http://schemas.microsoft.com/office/drawing/2014/main" id="{CC73A26D-95F0-4DF0-BD88-212FF74DF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29717" name="Text Box 20">
            <a:extLst>
              <a:ext uri="{FF2B5EF4-FFF2-40B4-BE49-F238E27FC236}">
                <a16:creationId xmlns:a16="http://schemas.microsoft.com/office/drawing/2014/main" id="{82B08EE6-28B6-4E56-92E5-2F50EB9C2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29718" name="Text Box 21">
            <a:extLst>
              <a:ext uri="{FF2B5EF4-FFF2-40B4-BE49-F238E27FC236}">
                <a16:creationId xmlns:a16="http://schemas.microsoft.com/office/drawing/2014/main" id="{77A85E3D-82CA-4756-AE2C-9010404A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29719" name="Line 22">
            <a:extLst>
              <a:ext uri="{FF2B5EF4-FFF2-40B4-BE49-F238E27FC236}">
                <a16:creationId xmlns:a16="http://schemas.microsoft.com/office/drawing/2014/main" id="{6CAC0603-E78B-4888-ADCB-98CED0138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0" name="Line 23">
            <a:extLst>
              <a:ext uri="{FF2B5EF4-FFF2-40B4-BE49-F238E27FC236}">
                <a16:creationId xmlns:a16="http://schemas.microsoft.com/office/drawing/2014/main" id="{668CC147-AF26-437E-9738-0E551BFA90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1" name="Freeform 24">
            <a:extLst>
              <a:ext uri="{FF2B5EF4-FFF2-40B4-BE49-F238E27FC236}">
                <a16:creationId xmlns:a16="http://schemas.microsoft.com/office/drawing/2014/main" id="{2BF3DE09-A9B6-4C37-95DC-F25AE280BAA7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2" name="Text Box 25">
            <a:extLst>
              <a:ext uri="{FF2B5EF4-FFF2-40B4-BE49-F238E27FC236}">
                <a16:creationId xmlns:a16="http://schemas.microsoft.com/office/drawing/2014/main" id="{B5F58029-59F5-4B87-AC67-B5AB2416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29723" name="Text Box 26">
            <a:extLst>
              <a:ext uri="{FF2B5EF4-FFF2-40B4-BE49-F238E27FC236}">
                <a16:creationId xmlns:a16="http://schemas.microsoft.com/office/drawing/2014/main" id="{B53E9D5E-1022-4399-9CF6-5A4ED84D9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  <p:sp>
        <p:nvSpPr>
          <p:cNvPr id="29724" name="Text Box 27">
            <a:extLst>
              <a:ext uri="{FF2B5EF4-FFF2-40B4-BE49-F238E27FC236}">
                <a16:creationId xmlns:a16="http://schemas.microsoft.com/office/drawing/2014/main" id="{EFFE2D99-55C3-4D10-B790-6DBEE3403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6019800" cy="62484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BFS(G,s)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</a:rPr>
              <a:t>1.	for</a:t>
            </a:r>
            <a:r>
              <a:rPr lang="en-US" sz="1800" dirty="0">
                <a:solidFill>
                  <a:schemeClr val="tx1"/>
                </a:solidFill>
              </a:rPr>
              <a:t> each vertex u in V[G] –  {s}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2		</a:t>
            </a:r>
            <a:r>
              <a:rPr lang="en-US" sz="1800" b="1" dirty="0">
                <a:solidFill>
                  <a:schemeClr val="tx1"/>
                </a:solidFill>
              </a:rPr>
              <a:t>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i="1" dirty="0">
                <a:solidFill>
                  <a:schemeClr val="tx1"/>
                </a:solidFill>
              </a:rPr>
              <a:t>color</a:t>
            </a: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i="1" dirty="0">
                <a:solidFill>
                  <a:schemeClr val="tx1"/>
                </a:solidFill>
              </a:rPr>
              <a:t>u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1"/>
                </a:solidFill>
              </a:rPr>
              <a:t>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3		     </a:t>
            </a:r>
            <a:r>
              <a:rPr lang="en-US" sz="1800" i="1" dirty="0">
                <a:solidFill>
                  <a:schemeClr val="tx1"/>
                </a:solidFill>
              </a:rPr>
              <a:t>d</a:t>
            </a: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i="1" dirty="0">
                <a:solidFill>
                  <a:schemeClr val="tx1"/>
                </a:solidFill>
              </a:rPr>
              <a:t>u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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4		    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[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5	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6	d[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7	 [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	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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9	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enqueue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10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while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Q 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11	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do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u 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dequeue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(Q)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12		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each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in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Adj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13			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do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=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14				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then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15					        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16					         [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17					        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enqueue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1800" i="1" dirty="0" err="1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1800" i="1" dirty="0" err="1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18			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black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477000" y="1371600"/>
            <a:ext cx="1858963" cy="85407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en-US" sz="1600" u="none"/>
              <a:t>white: undiscovered</a:t>
            </a:r>
          </a:p>
          <a:p>
            <a:r>
              <a:rPr kumimoji="1" lang="en-US" sz="1600" u="none"/>
              <a:t>gray: discovered</a:t>
            </a:r>
          </a:p>
          <a:p>
            <a:r>
              <a:rPr kumimoji="1" lang="en-US" sz="1600" u="none"/>
              <a:t>black: finished</a:t>
            </a:r>
            <a:endParaRPr kumimoji="1" lang="en-US" u="none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400800" y="2606675"/>
            <a:ext cx="2590800" cy="13430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sz="1600" i="1" u="none"/>
              <a:t>Q</a:t>
            </a:r>
            <a:r>
              <a:rPr kumimoji="1" lang="en-US" sz="1600" u="none"/>
              <a:t>: a queue of discovered vertices</a:t>
            </a:r>
          </a:p>
          <a:p>
            <a:r>
              <a:rPr kumimoji="1" lang="en-US" sz="1600" u="none"/>
              <a:t>color[</a:t>
            </a:r>
            <a:r>
              <a:rPr kumimoji="1" lang="en-US" sz="1600" i="1" u="none"/>
              <a:t>v</a:t>
            </a:r>
            <a:r>
              <a:rPr kumimoji="1" lang="en-US" sz="1600" u="none"/>
              <a:t>]: color of v</a:t>
            </a:r>
          </a:p>
          <a:p>
            <a:r>
              <a:rPr kumimoji="1" lang="en-US" sz="1600" u="none"/>
              <a:t>d[</a:t>
            </a:r>
            <a:r>
              <a:rPr kumimoji="1" lang="en-US" sz="1600" i="1" u="none"/>
              <a:t>v</a:t>
            </a:r>
            <a:r>
              <a:rPr kumimoji="1" lang="en-US" sz="1600" u="none"/>
              <a:t>]: distance from s to v</a:t>
            </a:r>
          </a:p>
          <a:p>
            <a:r>
              <a:rPr kumimoji="1" lang="en-US" sz="1600" u="none">
                <a:sym typeface="Symbol" pitchFamily="18" charset="2"/>
              </a:rPr>
              <a:t>[</a:t>
            </a:r>
            <a:r>
              <a:rPr kumimoji="1" lang="en-US" sz="1600" i="1" u="none">
                <a:sym typeface="Symbol" pitchFamily="18" charset="2"/>
              </a:rPr>
              <a:t>u</a:t>
            </a:r>
            <a:r>
              <a:rPr kumimoji="1" lang="en-US" sz="1600" u="none">
                <a:sym typeface="Symbol" pitchFamily="18" charset="2"/>
              </a:rPr>
              <a:t>]: predecessor of v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6400800" y="4419600"/>
            <a:ext cx="2717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Example:</a:t>
            </a:r>
            <a:r>
              <a:rPr lang="en-US" u="none"/>
              <a:t> animation.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 autoUpdateAnimBg="0"/>
      <p:bldP spid="5939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BFA3D70-AA64-421F-8934-0B0B731F6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30724" name="Oval 3">
            <a:extLst>
              <a:ext uri="{FF2B5EF4-FFF2-40B4-BE49-F238E27FC236}">
                <a16:creationId xmlns:a16="http://schemas.microsoft.com/office/drawing/2014/main" id="{0C8F4CDB-E8A0-4C65-87D6-A2E5024F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B6245621-E38B-4CFA-BF67-B2E564EA7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30726" name="Oval 5">
            <a:extLst>
              <a:ext uri="{FF2B5EF4-FFF2-40B4-BE49-F238E27FC236}">
                <a16:creationId xmlns:a16="http://schemas.microsoft.com/office/drawing/2014/main" id="{13C92DAD-D7D9-4CA2-9AB2-CA6DFB24B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BC5606BF-FB78-44F5-815D-F3101BABF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30728" name="Oval 7">
            <a:extLst>
              <a:ext uri="{FF2B5EF4-FFF2-40B4-BE49-F238E27FC236}">
                <a16:creationId xmlns:a16="http://schemas.microsoft.com/office/drawing/2014/main" id="{86316182-1E3A-407B-80F6-F454E6AE2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30729" name="Line 8">
            <a:extLst>
              <a:ext uri="{FF2B5EF4-FFF2-40B4-BE49-F238E27FC236}">
                <a16:creationId xmlns:a16="http://schemas.microsoft.com/office/drawing/2014/main" id="{5AE31612-A825-4099-921F-1BFC80E28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0" name="Oval 9">
            <a:extLst>
              <a:ext uri="{FF2B5EF4-FFF2-40B4-BE49-F238E27FC236}">
                <a16:creationId xmlns:a16="http://schemas.microsoft.com/office/drawing/2014/main" id="{64F22FCB-0812-4C78-9341-B7425802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10/</a:t>
            </a:r>
          </a:p>
        </p:txBody>
      </p:sp>
      <p:sp>
        <p:nvSpPr>
          <p:cNvPr id="30731" name="Oval 10">
            <a:extLst>
              <a:ext uri="{FF2B5EF4-FFF2-40B4-BE49-F238E27FC236}">
                <a16:creationId xmlns:a16="http://schemas.microsoft.com/office/drawing/2014/main" id="{2B4F1ECE-72A9-40B5-9BE8-010C5E0F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30732" name="Oval 11">
            <a:extLst>
              <a:ext uri="{FF2B5EF4-FFF2-40B4-BE49-F238E27FC236}">
                <a16:creationId xmlns:a16="http://schemas.microsoft.com/office/drawing/2014/main" id="{3D50B261-A964-4A01-9687-BBF9E16FC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9/</a:t>
            </a:r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B737B3CE-EBCF-4421-9865-047238B40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4" name="Line 13">
            <a:extLst>
              <a:ext uri="{FF2B5EF4-FFF2-40B4-BE49-F238E27FC236}">
                <a16:creationId xmlns:a16="http://schemas.microsoft.com/office/drawing/2014/main" id="{AD5FD94E-5ED5-45CA-8A34-F216ABD01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5" name="Line 14">
            <a:extLst>
              <a:ext uri="{FF2B5EF4-FFF2-40B4-BE49-F238E27FC236}">
                <a16:creationId xmlns:a16="http://schemas.microsoft.com/office/drawing/2014/main" id="{CE320D1B-46AA-4552-8664-0C19E7ECB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6" name="Line 15">
            <a:extLst>
              <a:ext uri="{FF2B5EF4-FFF2-40B4-BE49-F238E27FC236}">
                <a16:creationId xmlns:a16="http://schemas.microsoft.com/office/drawing/2014/main" id="{5E54BBB1-59C0-439A-BDA6-11ACE7C08B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7" name="Text Box 16">
            <a:extLst>
              <a:ext uri="{FF2B5EF4-FFF2-40B4-BE49-F238E27FC236}">
                <a16:creationId xmlns:a16="http://schemas.microsoft.com/office/drawing/2014/main" id="{096CD6FE-1699-471E-8DD0-1356131B1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30738" name="Text Box 17">
            <a:extLst>
              <a:ext uri="{FF2B5EF4-FFF2-40B4-BE49-F238E27FC236}">
                <a16:creationId xmlns:a16="http://schemas.microsoft.com/office/drawing/2014/main" id="{DC0E6728-2358-4881-BB0F-901BFB23E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30739" name="Text Box 18">
            <a:extLst>
              <a:ext uri="{FF2B5EF4-FFF2-40B4-BE49-F238E27FC236}">
                <a16:creationId xmlns:a16="http://schemas.microsoft.com/office/drawing/2014/main" id="{B66DEBB0-C7BB-4DA5-A57E-8DA1EC61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30740" name="Text Box 19">
            <a:extLst>
              <a:ext uri="{FF2B5EF4-FFF2-40B4-BE49-F238E27FC236}">
                <a16:creationId xmlns:a16="http://schemas.microsoft.com/office/drawing/2014/main" id="{C2040895-D46B-4B8F-AC07-8148E47C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30741" name="Text Box 20">
            <a:extLst>
              <a:ext uri="{FF2B5EF4-FFF2-40B4-BE49-F238E27FC236}">
                <a16:creationId xmlns:a16="http://schemas.microsoft.com/office/drawing/2014/main" id="{A712A6D2-F538-4538-9721-225AD7F8D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30742" name="Text Box 21">
            <a:extLst>
              <a:ext uri="{FF2B5EF4-FFF2-40B4-BE49-F238E27FC236}">
                <a16:creationId xmlns:a16="http://schemas.microsoft.com/office/drawing/2014/main" id="{1D7E1AD7-5A5F-469A-9AFA-B41057583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30743" name="Line 22">
            <a:extLst>
              <a:ext uri="{FF2B5EF4-FFF2-40B4-BE49-F238E27FC236}">
                <a16:creationId xmlns:a16="http://schemas.microsoft.com/office/drawing/2014/main" id="{AC449EB6-B01F-4901-9686-B0A7E0E9C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4" name="Line 23">
            <a:extLst>
              <a:ext uri="{FF2B5EF4-FFF2-40B4-BE49-F238E27FC236}">
                <a16:creationId xmlns:a16="http://schemas.microsoft.com/office/drawing/2014/main" id="{5536A2CE-8602-4BD6-BCEF-BAC96ED95C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5" name="Freeform 24">
            <a:extLst>
              <a:ext uri="{FF2B5EF4-FFF2-40B4-BE49-F238E27FC236}">
                <a16:creationId xmlns:a16="http://schemas.microsoft.com/office/drawing/2014/main" id="{F897D6CB-07A7-4A8D-BF7C-FF8DB59F0188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6" name="Text Box 25">
            <a:extLst>
              <a:ext uri="{FF2B5EF4-FFF2-40B4-BE49-F238E27FC236}">
                <a16:creationId xmlns:a16="http://schemas.microsoft.com/office/drawing/2014/main" id="{D761D901-A5D8-42B7-B399-78B7B692F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30747" name="Text Box 26">
            <a:extLst>
              <a:ext uri="{FF2B5EF4-FFF2-40B4-BE49-F238E27FC236}">
                <a16:creationId xmlns:a16="http://schemas.microsoft.com/office/drawing/2014/main" id="{41F24780-2164-46CA-8E8A-F5A89CE77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  <p:sp>
        <p:nvSpPr>
          <p:cNvPr id="30748" name="Text Box 27">
            <a:extLst>
              <a:ext uri="{FF2B5EF4-FFF2-40B4-BE49-F238E27FC236}">
                <a16:creationId xmlns:a16="http://schemas.microsoft.com/office/drawing/2014/main" id="{26AD6D20-6A39-42CF-B30C-1679C5D88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52398A6-7EA7-49A1-8D11-C16FF97C2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31748" name="Oval 3">
            <a:extLst>
              <a:ext uri="{FF2B5EF4-FFF2-40B4-BE49-F238E27FC236}">
                <a16:creationId xmlns:a16="http://schemas.microsoft.com/office/drawing/2014/main" id="{6C5533A2-4E39-4139-9A11-451B8196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2FC82C77-988B-44FC-A2EB-7A7BB4057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31750" name="Oval 5">
            <a:extLst>
              <a:ext uri="{FF2B5EF4-FFF2-40B4-BE49-F238E27FC236}">
                <a16:creationId xmlns:a16="http://schemas.microsoft.com/office/drawing/2014/main" id="{E1958688-B151-484B-9E26-DFF6B4AF4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31751" name="Text Box 6">
            <a:extLst>
              <a:ext uri="{FF2B5EF4-FFF2-40B4-BE49-F238E27FC236}">
                <a16:creationId xmlns:a16="http://schemas.microsoft.com/office/drawing/2014/main" id="{E3DEF87F-36CB-4A35-9D24-B4B940BC6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31752" name="Oval 7">
            <a:extLst>
              <a:ext uri="{FF2B5EF4-FFF2-40B4-BE49-F238E27FC236}">
                <a16:creationId xmlns:a16="http://schemas.microsoft.com/office/drawing/2014/main" id="{95E26871-DCE1-4152-8B1D-3949DE48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31753" name="Line 8">
            <a:extLst>
              <a:ext uri="{FF2B5EF4-FFF2-40B4-BE49-F238E27FC236}">
                <a16:creationId xmlns:a16="http://schemas.microsoft.com/office/drawing/2014/main" id="{2348323D-F107-4441-B3CC-B35D17C52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4" name="Oval 9">
            <a:extLst>
              <a:ext uri="{FF2B5EF4-FFF2-40B4-BE49-F238E27FC236}">
                <a16:creationId xmlns:a16="http://schemas.microsoft.com/office/drawing/2014/main" id="{DF6B34D8-DDFF-40B5-965C-6A694676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10/</a:t>
            </a:r>
          </a:p>
        </p:txBody>
      </p:sp>
      <p:sp>
        <p:nvSpPr>
          <p:cNvPr id="31755" name="Oval 10">
            <a:extLst>
              <a:ext uri="{FF2B5EF4-FFF2-40B4-BE49-F238E27FC236}">
                <a16:creationId xmlns:a16="http://schemas.microsoft.com/office/drawing/2014/main" id="{C58F151C-F754-43EC-AB11-BF238E30E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31756" name="Oval 11">
            <a:extLst>
              <a:ext uri="{FF2B5EF4-FFF2-40B4-BE49-F238E27FC236}">
                <a16:creationId xmlns:a16="http://schemas.microsoft.com/office/drawing/2014/main" id="{8F065967-3485-43AE-BDCF-4A9D27C1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9/</a:t>
            </a:r>
          </a:p>
        </p:txBody>
      </p:sp>
      <p:sp>
        <p:nvSpPr>
          <p:cNvPr id="31757" name="Line 12">
            <a:extLst>
              <a:ext uri="{FF2B5EF4-FFF2-40B4-BE49-F238E27FC236}">
                <a16:creationId xmlns:a16="http://schemas.microsoft.com/office/drawing/2014/main" id="{D2809E75-5E1A-4DF4-A59F-5920286A1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8" name="Line 13">
            <a:extLst>
              <a:ext uri="{FF2B5EF4-FFF2-40B4-BE49-F238E27FC236}">
                <a16:creationId xmlns:a16="http://schemas.microsoft.com/office/drawing/2014/main" id="{05EB8AD2-E72E-4DC2-81C3-9B9A42DD3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9" name="Line 14">
            <a:extLst>
              <a:ext uri="{FF2B5EF4-FFF2-40B4-BE49-F238E27FC236}">
                <a16:creationId xmlns:a16="http://schemas.microsoft.com/office/drawing/2014/main" id="{50D8948E-3629-4BC7-BAF5-1EA7CD32C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0" name="Line 15">
            <a:extLst>
              <a:ext uri="{FF2B5EF4-FFF2-40B4-BE49-F238E27FC236}">
                <a16:creationId xmlns:a16="http://schemas.microsoft.com/office/drawing/2014/main" id="{B8EEC20B-D97D-40E5-8CC7-6D5407C85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1" name="Text Box 16">
            <a:extLst>
              <a:ext uri="{FF2B5EF4-FFF2-40B4-BE49-F238E27FC236}">
                <a16:creationId xmlns:a16="http://schemas.microsoft.com/office/drawing/2014/main" id="{DDD716F6-8ED2-48EC-87AA-4AF0401D8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31762" name="Text Box 17">
            <a:extLst>
              <a:ext uri="{FF2B5EF4-FFF2-40B4-BE49-F238E27FC236}">
                <a16:creationId xmlns:a16="http://schemas.microsoft.com/office/drawing/2014/main" id="{C68B7731-4E14-4E32-9011-D04F8382A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31763" name="Text Box 18">
            <a:extLst>
              <a:ext uri="{FF2B5EF4-FFF2-40B4-BE49-F238E27FC236}">
                <a16:creationId xmlns:a16="http://schemas.microsoft.com/office/drawing/2014/main" id="{58DDB66B-CFF0-41DC-BAEF-2CEECA75B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31764" name="Text Box 19">
            <a:extLst>
              <a:ext uri="{FF2B5EF4-FFF2-40B4-BE49-F238E27FC236}">
                <a16:creationId xmlns:a16="http://schemas.microsoft.com/office/drawing/2014/main" id="{6B54BECE-DF92-43F6-9EB9-5E6628336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31765" name="Text Box 20">
            <a:extLst>
              <a:ext uri="{FF2B5EF4-FFF2-40B4-BE49-F238E27FC236}">
                <a16:creationId xmlns:a16="http://schemas.microsoft.com/office/drawing/2014/main" id="{06D21440-0158-4AEF-93B2-BC2872C01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31766" name="Text Box 21">
            <a:extLst>
              <a:ext uri="{FF2B5EF4-FFF2-40B4-BE49-F238E27FC236}">
                <a16:creationId xmlns:a16="http://schemas.microsoft.com/office/drawing/2014/main" id="{D4190D74-64C9-4775-8B1D-98027F7F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31767" name="Line 22">
            <a:extLst>
              <a:ext uri="{FF2B5EF4-FFF2-40B4-BE49-F238E27FC236}">
                <a16:creationId xmlns:a16="http://schemas.microsoft.com/office/drawing/2014/main" id="{142148BF-A312-4E27-9A61-BD7A668A0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8" name="Line 23">
            <a:extLst>
              <a:ext uri="{FF2B5EF4-FFF2-40B4-BE49-F238E27FC236}">
                <a16:creationId xmlns:a16="http://schemas.microsoft.com/office/drawing/2014/main" id="{2ECB06DC-0A5C-4CFA-9F02-00E025D817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9" name="Freeform 24">
            <a:extLst>
              <a:ext uri="{FF2B5EF4-FFF2-40B4-BE49-F238E27FC236}">
                <a16:creationId xmlns:a16="http://schemas.microsoft.com/office/drawing/2014/main" id="{2488FF11-F8B2-48A1-B7D5-1AE4AA1D5510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70" name="Text Box 25">
            <a:extLst>
              <a:ext uri="{FF2B5EF4-FFF2-40B4-BE49-F238E27FC236}">
                <a16:creationId xmlns:a16="http://schemas.microsoft.com/office/drawing/2014/main" id="{DB10CD42-CF50-45BC-BC04-18B3A0260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31771" name="Text Box 26">
            <a:extLst>
              <a:ext uri="{FF2B5EF4-FFF2-40B4-BE49-F238E27FC236}">
                <a16:creationId xmlns:a16="http://schemas.microsoft.com/office/drawing/2014/main" id="{185A2E01-47D4-4AC2-A523-B0FA86EC8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  <p:sp>
        <p:nvSpPr>
          <p:cNvPr id="31772" name="Text Box 27">
            <a:extLst>
              <a:ext uri="{FF2B5EF4-FFF2-40B4-BE49-F238E27FC236}">
                <a16:creationId xmlns:a16="http://schemas.microsoft.com/office/drawing/2014/main" id="{EF6D7329-0C08-4677-ABE8-777A04307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C</a:t>
            </a:r>
          </a:p>
        </p:txBody>
      </p:sp>
      <p:sp>
        <p:nvSpPr>
          <p:cNvPr id="31773" name="Text Box 28">
            <a:extLst>
              <a:ext uri="{FF2B5EF4-FFF2-40B4-BE49-F238E27FC236}">
                <a16:creationId xmlns:a16="http://schemas.microsoft.com/office/drawing/2014/main" id="{0A8CAB2B-B2AE-4B1D-83B9-CAF1C1042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EC8BC41-85AD-4757-8200-51A40577F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32772" name="Oval 3">
            <a:extLst>
              <a:ext uri="{FF2B5EF4-FFF2-40B4-BE49-F238E27FC236}">
                <a16:creationId xmlns:a16="http://schemas.microsoft.com/office/drawing/2014/main" id="{EB288040-2708-4494-AA24-D3B5ABF4A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E01F51B4-66F9-4097-AF1F-ABA2DAEFB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32774" name="Oval 5">
            <a:extLst>
              <a:ext uri="{FF2B5EF4-FFF2-40B4-BE49-F238E27FC236}">
                <a16:creationId xmlns:a16="http://schemas.microsoft.com/office/drawing/2014/main" id="{07069BC5-C788-4721-A310-8FCD75F9B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32775" name="Text Box 6">
            <a:extLst>
              <a:ext uri="{FF2B5EF4-FFF2-40B4-BE49-F238E27FC236}">
                <a16:creationId xmlns:a16="http://schemas.microsoft.com/office/drawing/2014/main" id="{389525C7-D664-4FDF-A904-4827F5CF4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32776" name="Oval 7">
            <a:extLst>
              <a:ext uri="{FF2B5EF4-FFF2-40B4-BE49-F238E27FC236}">
                <a16:creationId xmlns:a16="http://schemas.microsoft.com/office/drawing/2014/main" id="{ED987267-BDA0-479C-B8C1-ABEB435D0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32777" name="Line 8">
            <a:extLst>
              <a:ext uri="{FF2B5EF4-FFF2-40B4-BE49-F238E27FC236}">
                <a16:creationId xmlns:a16="http://schemas.microsoft.com/office/drawing/2014/main" id="{C0AD18D1-E815-47D0-9A7E-B6320BC72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8" name="Oval 9">
            <a:extLst>
              <a:ext uri="{FF2B5EF4-FFF2-40B4-BE49-F238E27FC236}">
                <a16:creationId xmlns:a16="http://schemas.microsoft.com/office/drawing/2014/main" id="{5D80F239-C9E3-4277-947B-56E001DD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sz="2000" b="1" u="none"/>
              <a:t>10/11</a:t>
            </a:r>
            <a:endParaRPr lang="en-US" altLang="he-IL" b="1" u="none"/>
          </a:p>
        </p:txBody>
      </p:sp>
      <p:sp>
        <p:nvSpPr>
          <p:cNvPr id="32779" name="Oval 10">
            <a:extLst>
              <a:ext uri="{FF2B5EF4-FFF2-40B4-BE49-F238E27FC236}">
                <a16:creationId xmlns:a16="http://schemas.microsoft.com/office/drawing/2014/main" id="{CA7C3C0B-91EC-428E-9F79-62E2BF065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32780" name="Oval 11">
            <a:extLst>
              <a:ext uri="{FF2B5EF4-FFF2-40B4-BE49-F238E27FC236}">
                <a16:creationId xmlns:a16="http://schemas.microsoft.com/office/drawing/2014/main" id="{E4091E59-E32D-44C6-AC9F-303D92050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9/</a:t>
            </a:r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id="{BC3A81AF-3793-47A9-AFCE-096EE3A0D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2" name="Line 13">
            <a:extLst>
              <a:ext uri="{FF2B5EF4-FFF2-40B4-BE49-F238E27FC236}">
                <a16:creationId xmlns:a16="http://schemas.microsoft.com/office/drawing/2014/main" id="{47A28A2C-53A2-4DAF-A373-6526D57B3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3" name="Line 14">
            <a:extLst>
              <a:ext uri="{FF2B5EF4-FFF2-40B4-BE49-F238E27FC236}">
                <a16:creationId xmlns:a16="http://schemas.microsoft.com/office/drawing/2014/main" id="{70A30E85-8DC1-4D54-9AE6-B2B13F334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4" name="Line 15">
            <a:extLst>
              <a:ext uri="{FF2B5EF4-FFF2-40B4-BE49-F238E27FC236}">
                <a16:creationId xmlns:a16="http://schemas.microsoft.com/office/drawing/2014/main" id="{3CC480E7-B146-40BE-A5CA-96FBAF7F5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5" name="Text Box 16">
            <a:extLst>
              <a:ext uri="{FF2B5EF4-FFF2-40B4-BE49-F238E27FC236}">
                <a16:creationId xmlns:a16="http://schemas.microsoft.com/office/drawing/2014/main" id="{A3077784-BA8C-411E-AD56-C8DB1DD58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32786" name="Text Box 17">
            <a:extLst>
              <a:ext uri="{FF2B5EF4-FFF2-40B4-BE49-F238E27FC236}">
                <a16:creationId xmlns:a16="http://schemas.microsoft.com/office/drawing/2014/main" id="{BA9C7B40-FD57-4D10-81DA-268639353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32787" name="Text Box 18">
            <a:extLst>
              <a:ext uri="{FF2B5EF4-FFF2-40B4-BE49-F238E27FC236}">
                <a16:creationId xmlns:a16="http://schemas.microsoft.com/office/drawing/2014/main" id="{D6246720-B629-428D-9E2B-321C2CEE4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32788" name="Text Box 19">
            <a:extLst>
              <a:ext uri="{FF2B5EF4-FFF2-40B4-BE49-F238E27FC236}">
                <a16:creationId xmlns:a16="http://schemas.microsoft.com/office/drawing/2014/main" id="{05BAE0E5-C6A7-43D1-B674-83FF97AAE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32789" name="Text Box 20">
            <a:extLst>
              <a:ext uri="{FF2B5EF4-FFF2-40B4-BE49-F238E27FC236}">
                <a16:creationId xmlns:a16="http://schemas.microsoft.com/office/drawing/2014/main" id="{46B89B36-A047-4003-951C-8B30A71BF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32790" name="Text Box 21">
            <a:extLst>
              <a:ext uri="{FF2B5EF4-FFF2-40B4-BE49-F238E27FC236}">
                <a16:creationId xmlns:a16="http://schemas.microsoft.com/office/drawing/2014/main" id="{FC8E78E4-E66F-4BA6-93C9-0C9A42338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32791" name="Line 22">
            <a:extLst>
              <a:ext uri="{FF2B5EF4-FFF2-40B4-BE49-F238E27FC236}">
                <a16:creationId xmlns:a16="http://schemas.microsoft.com/office/drawing/2014/main" id="{4918071D-51B3-48BB-A793-097033372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92" name="Line 23">
            <a:extLst>
              <a:ext uri="{FF2B5EF4-FFF2-40B4-BE49-F238E27FC236}">
                <a16:creationId xmlns:a16="http://schemas.microsoft.com/office/drawing/2014/main" id="{465371A4-EE16-4A80-9A71-FA067E9ECF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93" name="Freeform 24">
            <a:extLst>
              <a:ext uri="{FF2B5EF4-FFF2-40B4-BE49-F238E27FC236}">
                <a16:creationId xmlns:a16="http://schemas.microsoft.com/office/drawing/2014/main" id="{07D7A9F6-F143-4867-A2CB-EE4AAB2E7F97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94" name="Text Box 25">
            <a:extLst>
              <a:ext uri="{FF2B5EF4-FFF2-40B4-BE49-F238E27FC236}">
                <a16:creationId xmlns:a16="http://schemas.microsoft.com/office/drawing/2014/main" id="{79110B82-68D9-42A2-957C-879520C8C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32795" name="Text Box 26">
            <a:extLst>
              <a:ext uri="{FF2B5EF4-FFF2-40B4-BE49-F238E27FC236}">
                <a16:creationId xmlns:a16="http://schemas.microsoft.com/office/drawing/2014/main" id="{960D3210-168E-40D4-9C70-B9168785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  <p:sp>
        <p:nvSpPr>
          <p:cNvPr id="32796" name="Text Box 27">
            <a:extLst>
              <a:ext uri="{FF2B5EF4-FFF2-40B4-BE49-F238E27FC236}">
                <a16:creationId xmlns:a16="http://schemas.microsoft.com/office/drawing/2014/main" id="{AC7C6C89-A8D0-4747-8793-F56CB8E21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C</a:t>
            </a:r>
          </a:p>
        </p:txBody>
      </p:sp>
      <p:sp>
        <p:nvSpPr>
          <p:cNvPr id="32797" name="Text Box 28">
            <a:extLst>
              <a:ext uri="{FF2B5EF4-FFF2-40B4-BE49-F238E27FC236}">
                <a16:creationId xmlns:a16="http://schemas.microsoft.com/office/drawing/2014/main" id="{E5F52401-E4E0-4482-9FDF-949012961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E51B6EF-E9F6-4A9E-9FAE-1897E08B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(DFS)</a:t>
            </a:r>
          </a:p>
        </p:txBody>
      </p:sp>
      <p:sp>
        <p:nvSpPr>
          <p:cNvPr id="33796" name="Oval 3">
            <a:extLst>
              <a:ext uri="{FF2B5EF4-FFF2-40B4-BE49-F238E27FC236}">
                <a16:creationId xmlns:a16="http://schemas.microsoft.com/office/drawing/2014/main" id="{2A27D564-FA5C-4A5C-BCFE-DFB5ED13B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DCBE4F10-0B34-4E19-9D22-1BBE21B32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b="1" u="none">
                <a:sym typeface="Symbol" panose="05050102010706020507" pitchFamily="18" charset="2"/>
              </a:rPr>
              <a:t>1/8</a:t>
            </a:r>
            <a:endParaRPr lang="en-US" altLang="he-IL" b="1" u="none"/>
          </a:p>
        </p:txBody>
      </p:sp>
      <p:sp>
        <p:nvSpPr>
          <p:cNvPr id="33798" name="Oval 5">
            <a:extLst>
              <a:ext uri="{FF2B5EF4-FFF2-40B4-BE49-F238E27FC236}">
                <a16:creationId xmlns:a16="http://schemas.microsoft.com/office/drawing/2014/main" id="{C53DD05F-DD42-4BB6-9445-A016D6AF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4/5</a:t>
            </a:r>
          </a:p>
        </p:txBody>
      </p:sp>
      <p:sp>
        <p:nvSpPr>
          <p:cNvPr id="33799" name="Text Box 6">
            <a:extLst>
              <a:ext uri="{FF2B5EF4-FFF2-40B4-BE49-F238E27FC236}">
                <a16:creationId xmlns:a16="http://schemas.microsoft.com/office/drawing/2014/main" id="{45BE5900-499C-4281-83C7-8E8B5CB25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he-IL" altLang="he-IL" b="1" u="none"/>
          </a:p>
        </p:txBody>
      </p:sp>
      <p:sp>
        <p:nvSpPr>
          <p:cNvPr id="33800" name="Oval 7">
            <a:extLst>
              <a:ext uri="{FF2B5EF4-FFF2-40B4-BE49-F238E27FC236}">
                <a16:creationId xmlns:a16="http://schemas.microsoft.com/office/drawing/2014/main" id="{3B70D990-54D3-4327-AD83-123B7810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3/6</a:t>
            </a:r>
          </a:p>
        </p:txBody>
      </p:sp>
      <p:sp>
        <p:nvSpPr>
          <p:cNvPr id="33801" name="Line 8">
            <a:extLst>
              <a:ext uri="{FF2B5EF4-FFF2-40B4-BE49-F238E27FC236}">
                <a16:creationId xmlns:a16="http://schemas.microsoft.com/office/drawing/2014/main" id="{38444D17-643E-4A81-B70D-860BE8C55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2" name="Oval 9">
            <a:extLst>
              <a:ext uri="{FF2B5EF4-FFF2-40B4-BE49-F238E27FC236}">
                <a16:creationId xmlns:a16="http://schemas.microsoft.com/office/drawing/2014/main" id="{B8C92691-1F90-470F-B3CA-9FD5F1C5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sz="2000" b="1" u="none"/>
              <a:t>10/11</a:t>
            </a:r>
            <a:endParaRPr lang="en-US" altLang="he-IL" b="1" u="none"/>
          </a:p>
        </p:txBody>
      </p:sp>
      <p:sp>
        <p:nvSpPr>
          <p:cNvPr id="33803" name="Oval 10">
            <a:extLst>
              <a:ext uri="{FF2B5EF4-FFF2-40B4-BE49-F238E27FC236}">
                <a16:creationId xmlns:a16="http://schemas.microsoft.com/office/drawing/2014/main" id="{B0BC4FFC-6FE5-445C-80AE-80B8D169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2/7</a:t>
            </a:r>
          </a:p>
        </p:txBody>
      </p:sp>
      <p:sp>
        <p:nvSpPr>
          <p:cNvPr id="33804" name="Oval 11">
            <a:extLst>
              <a:ext uri="{FF2B5EF4-FFF2-40B4-BE49-F238E27FC236}">
                <a16:creationId xmlns:a16="http://schemas.microsoft.com/office/drawing/2014/main" id="{A56CD755-9DC6-4AF1-8F9D-09F6E4948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he-IL" b="1" u="none"/>
              <a:t>9/12</a:t>
            </a:r>
          </a:p>
        </p:txBody>
      </p:sp>
      <p:sp>
        <p:nvSpPr>
          <p:cNvPr id="33805" name="Line 12">
            <a:extLst>
              <a:ext uri="{FF2B5EF4-FFF2-40B4-BE49-F238E27FC236}">
                <a16:creationId xmlns:a16="http://schemas.microsoft.com/office/drawing/2014/main" id="{067704FF-E749-4A89-B87A-EA9A45B90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6" name="Line 13">
            <a:extLst>
              <a:ext uri="{FF2B5EF4-FFF2-40B4-BE49-F238E27FC236}">
                <a16:creationId xmlns:a16="http://schemas.microsoft.com/office/drawing/2014/main" id="{AA2125E6-403E-48FF-BA14-F6E8E6CD7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7" name="Line 14">
            <a:extLst>
              <a:ext uri="{FF2B5EF4-FFF2-40B4-BE49-F238E27FC236}">
                <a16:creationId xmlns:a16="http://schemas.microsoft.com/office/drawing/2014/main" id="{1BB0A3C4-756F-4732-8BBD-C05698732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8" name="Line 15">
            <a:extLst>
              <a:ext uri="{FF2B5EF4-FFF2-40B4-BE49-F238E27FC236}">
                <a16:creationId xmlns:a16="http://schemas.microsoft.com/office/drawing/2014/main" id="{01310F12-7B16-4715-9C96-56516A0875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9" name="Text Box 16">
            <a:extLst>
              <a:ext uri="{FF2B5EF4-FFF2-40B4-BE49-F238E27FC236}">
                <a16:creationId xmlns:a16="http://schemas.microsoft.com/office/drawing/2014/main" id="{FB1476DA-ADDC-48CB-BD59-7C9741D59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33810" name="Text Box 17">
            <a:extLst>
              <a:ext uri="{FF2B5EF4-FFF2-40B4-BE49-F238E27FC236}">
                <a16:creationId xmlns:a16="http://schemas.microsoft.com/office/drawing/2014/main" id="{95D64411-6385-4106-9A2E-9AF93CF6A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33811" name="Text Box 18">
            <a:extLst>
              <a:ext uri="{FF2B5EF4-FFF2-40B4-BE49-F238E27FC236}">
                <a16:creationId xmlns:a16="http://schemas.microsoft.com/office/drawing/2014/main" id="{4342B071-C663-4FE1-BCAE-F38E3E92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33812" name="Text Box 19">
            <a:extLst>
              <a:ext uri="{FF2B5EF4-FFF2-40B4-BE49-F238E27FC236}">
                <a16:creationId xmlns:a16="http://schemas.microsoft.com/office/drawing/2014/main" id="{4F8AA5FE-182F-4890-BC23-9225CB08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33813" name="Text Box 20">
            <a:extLst>
              <a:ext uri="{FF2B5EF4-FFF2-40B4-BE49-F238E27FC236}">
                <a16:creationId xmlns:a16="http://schemas.microsoft.com/office/drawing/2014/main" id="{030C33AA-E239-4CF9-BD2D-B2A70A823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33814" name="Text Box 21">
            <a:extLst>
              <a:ext uri="{FF2B5EF4-FFF2-40B4-BE49-F238E27FC236}">
                <a16:creationId xmlns:a16="http://schemas.microsoft.com/office/drawing/2014/main" id="{9515F767-B4ED-415A-9CA2-5E85BD71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33815" name="Line 22">
            <a:extLst>
              <a:ext uri="{FF2B5EF4-FFF2-40B4-BE49-F238E27FC236}">
                <a16:creationId xmlns:a16="http://schemas.microsoft.com/office/drawing/2014/main" id="{75B53217-3D06-4F7B-B906-575B80168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6" name="Line 23">
            <a:extLst>
              <a:ext uri="{FF2B5EF4-FFF2-40B4-BE49-F238E27FC236}">
                <a16:creationId xmlns:a16="http://schemas.microsoft.com/office/drawing/2014/main" id="{C03DD6F8-3E03-4850-9AC1-B30FE9B06B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7" name="Freeform 24">
            <a:extLst>
              <a:ext uri="{FF2B5EF4-FFF2-40B4-BE49-F238E27FC236}">
                <a16:creationId xmlns:a16="http://schemas.microsoft.com/office/drawing/2014/main" id="{9A72E945-1FDE-46A9-B6A2-E1C5054149C2}"/>
              </a:ext>
            </a:extLst>
          </p:cNvPr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403225 h 372"/>
              <a:gd name="T2" fmla="*/ 230188 w 377"/>
              <a:gd name="T3" fmla="*/ 576263 h 372"/>
              <a:gd name="T4" fmla="*/ 547688 w 377"/>
              <a:gd name="T5" fmla="*/ 488950 h 372"/>
              <a:gd name="T6" fmla="*/ 533400 w 377"/>
              <a:gd name="T7" fmla="*/ 215900 h 372"/>
              <a:gd name="T8" fmla="*/ 331788 w 377"/>
              <a:gd name="T9" fmla="*/ 26988 h 372"/>
              <a:gd name="T10" fmla="*/ 57150 w 377"/>
              <a:gd name="T11" fmla="*/ 57150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8" name="Text Box 25">
            <a:extLst>
              <a:ext uri="{FF2B5EF4-FFF2-40B4-BE49-F238E27FC236}">
                <a16:creationId xmlns:a16="http://schemas.microsoft.com/office/drawing/2014/main" id="{283F8D53-C907-46E9-B64E-071202790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  <p:sp>
        <p:nvSpPr>
          <p:cNvPr id="33819" name="Text Box 26">
            <a:extLst>
              <a:ext uri="{FF2B5EF4-FFF2-40B4-BE49-F238E27FC236}">
                <a16:creationId xmlns:a16="http://schemas.microsoft.com/office/drawing/2014/main" id="{2A2947DE-8503-4A8D-9206-35800A93E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F</a:t>
            </a:r>
          </a:p>
        </p:txBody>
      </p:sp>
      <p:sp>
        <p:nvSpPr>
          <p:cNvPr id="33820" name="Text Box 27">
            <a:extLst>
              <a:ext uri="{FF2B5EF4-FFF2-40B4-BE49-F238E27FC236}">
                <a16:creationId xmlns:a16="http://schemas.microsoft.com/office/drawing/2014/main" id="{0BB00637-4FE3-4636-B53B-34A31133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C</a:t>
            </a:r>
          </a:p>
        </p:txBody>
      </p:sp>
      <p:sp>
        <p:nvSpPr>
          <p:cNvPr id="33821" name="Text Box 28">
            <a:extLst>
              <a:ext uri="{FF2B5EF4-FFF2-40B4-BE49-F238E27FC236}">
                <a16:creationId xmlns:a16="http://schemas.microsoft.com/office/drawing/2014/main" id="{1F5F1B4C-3DC7-4EBE-9867-4A2F02500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he-IL" u="none"/>
              <a:t>B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>
            <a:normAutofit/>
          </a:bodyPr>
          <a:lstStyle/>
          <a:p>
            <a:r>
              <a:rPr lang="en-US"/>
              <a:t>Depth first search – example</a:t>
            </a:r>
          </a:p>
        </p:txBody>
      </p:sp>
      <p:pic>
        <p:nvPicPr>
          <p:cNvPr id="132103" name="Picture 7" descr="Click to collap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769" y="1066800"/>
            <a:ext cx="7808461" cy="5529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 first search -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Lines 1-3, initialization take time </a:t>
            </a:r>
            <a:r>
              <a:rPr lang="en-US" dirty="0">
                <a:cs typeface="Arial" charset="0"/>
              </a:rPr>
              <a:t>O</a:t>
            </a:r>
            <a:r>
              <a:rPr lang="en-US" sz="2600" dirty="0">
                <a:cs typeface="Arial" charset="0"/>
              </a:rPr>
              <a:t>(V).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Lines 5-7 take time </a:t>
            </a:r>
            <a:r>
              <a:rPr lang="en-US" dirty="0">
                <a:cs typeface="Arial" charset="0"/>
              </a:rPr>
              <a:t>O</a:t>
            </a:r>
            <a:r>
              <a:rPr lang="en-US" sz="2600" dirty="0">
                <a:cs typeface="Arial" charset="0"/>
              </a:rPr>
              <a:t>(V), excluding the time to call the DFS-VISIT.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cs typeface="Arial" charset="0"/>
              </a:rPr>
              <a:t>DFS-VISIT is called only once for each node (since it’s called only for white nodes and the first step in it is to paint the node gray).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cs typeface="Arial" charset="0"/>
              </a:rPr>
              <a:t>Loop on line 4-7 is executed |</a:t>
            </a:r>
            <a:r>
              <a:rPr lang="en-US" sz="2600" dirty="0" err="1">
                <a:cs typeface="Arial" charset="0"/>
              </a:rPr>
              <a:t>Adj</a:t>
            </a:r>
            <a:r>
              <a:rPr lang="en-US" sz="2600" dirty="0">
                <a:cs typeface="Arial" charset="0"/>
              </a:rPr>
              <a:t>(v)| times. Since, ∑</a:t>
            </a:r>
            <a:r>
              <a:rPr lang="en-US" sz="2600" baseline="-25000" dirty="0">
                <a:cs typeface="Arial" charset="0"/>
              </a:rPr>
              <a:t>v</a:t>
            </a:r>
            <a:r>
              <a:rPr lang="ru-RU" sz="2600" baseline="-25000" dirty="0">
                <a:cs typeface="Arial" charset="0"/>
              </a:rPr>
              <a:t>є</a:t>
            </a:r>
            <a:r>
              <a:rPr lang="en-US" sz="2600" baseline="-25000" dirty="0">
                <a:cs typeface="Arial" charset="0"/>
              </a:rPr>
              <a:t>V </a:t>
            </a:r>
            <a:r>
              <a:rPr lang="en-US" sz="2600" dirty="0">
                <a:cs typeface="Arial" charset="0"/>
              </a:rPr>
              <a:t>|</a:t>
            </a:r>
            <a:r>
              <a:rPr lang="en-US" sz="2600" dirty="0" err="1">
                <a:cs typeface="Arial" charset="0"/>
              </a:rPr>
              <a:t>Adj</a:t>
            </a:r>
            <a:r>
              <a:rPr lang="en-US" sz="2600" dirty="0">
                <a:cs typeface="Arial" charset="0"/>
              </a:rPr>
              <a:t>(v)| = </a:t>
            </a:r>
            <a:r>
              <a:rPr lang="en-US" dirty="0">
                <a:cs typeface="Arial" charset="0"/>
              </a:rPr>
              <a:t>O</a:t>
            </a:r>
            <a:r>
              <a:rPr lang="en-US" sz="2600" dirty="0">
                <a:cs typeface="Arial" charset="0"/>
              </a:rPr>
              <a:t> (E), the total cost of DFS-VISIT it </a:t>
            </a:r>
            <a:r>
              <a:rPr lang="en-US" dirty="0">
                <a:cs typeface="Arial" charset="0"/>
              </a:rPr>
              <a:t>O</a:t>
            </a:r>
            <a:r>
              <a:rPr lang="en-US" sz="2600" dirty="0">
                <a:cs typeface="Arial" charset="0"/>
              </a:rPr>
              <a:t>(E)</a:t>
            </a:r>
            <a:endParaRPr lang="el-GR" sz="2600" dirty="0"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 baseline="-25000" dirty="0"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600" baseline="-25000" dirty="0">
              <a:cs typeface="Arial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>
                <a:cs typeface="Arial" charset="0"/>
              </a:rPr>
              <a:t>The total cost of DFS is </a:t>
            </a:r>
            <a:r>
              <a:rPr lang="en-US" dirty="0">
                <a:cs typeface="Arial" charset="0"/>
              </a:rPr>
              <a:t>O</a:t>
            </a:r>
            <a:r>
              <a:rPr lang="en-US" sz="2600" dirty="0">
                <a:cs typeface="Arial" charset="0"/>
              </a:rPr>
              <a:t>(V+E)</a:t>
            </a:r>
            <a:endParaRPr lang="el-GR" sz="2600" dirty="0"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and DFS - comparison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Space complexity of DFS is lower than that of BFS.</a:t>
            </a:r>
          </a:p>
          <a:p>
            <a:r>
              <a:rPr lang="en-US" sz="2600" dirty="0"/>
              <a:t>Time complexity of both is same – O(|V|+|E|).</a:t>
            </a:r>
          </a:p>
          <a:p>
            <a:r>
              <a:rPr lang="en-US" sz="2600" dirty="0"/>
              <a:t>The behavior differs for graphs where not all the vertices can be reached from the given vertex s.</a:t>
            </a:r>
          </a:p>
          <a:p>
            <a:r>
              <a:rPr lang="en-US" sz="2600" dirty="0"/>
              <a:t>In BFS- tree is formed</a:t>
            </a:r>
          </a:p>
          <a:p>
            <a:r>
              <a:rPr lang="en-US" sz="2600" dirty="0"/>
              <a:t>In DFS- forest is formed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>
            <a:extLst>
              <a:ext uri="{FF2B5EF4-FFF2-40B4-BE49-F238E27FC236}">
                <a16:creationId xmlns:a16="http://schemas.microsoft.com/office/drawing/2014/main" id="{4D392C1D-F694-426D-9FB1-C2D1D5484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DFS Example-2</a:t>
            </a:r>
          </a:p>
        </p:txBody>
      </p:sp>
      <p:sp>
        <p:nvSpPr>
          <p:cNvPr id="1211395" name="Oval 3">
            <a:extLst>
              <a:ext uri="{FF2B5EF4-FFF2-40B4-BE49-F238E27FC236}">
                <a16:creationId xmlns:a16="http://schemas.microsoft.com/office/drawing/2014/main" id="{0E12F72A-0F06-4D17-8FFA-FD0EF17E6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6" name="Oval 4">
            <a:extLst>
              <a:ext uri="{FF2B5EF4-FFF2-40B4-BE49-F238E27FC236}">
                <a16:creationId xmlns:a16="http://schemas.microsoft.com/office/drawing/2014/main" id="{73AB4C85-2D2E-4506-80FB-339851415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7" name="Oval 5">
            <a:extLst>
              <a:ext uri="{FF2B5EF4-FFF2-40B4-BE49-F238E27FC236}">
                <a16:creationId xmlns:a16="http://schemas.microsoft.com/office/drawing/2014/main" id="{04569E78-FA49-4BA5-9A45-F08BE69B4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8" name="Oval 6">
            <a:extLst>
              <a:ext uri="{FF2B5EF4-FFF2-40B4-BE49-F238E27FC236}">
                <a16:creationId xmlns:a16="http://schemas.microsoft.com/office/drawing/2014/main" id="{2D9186A2-39FF-4A7F-A6EF-55C82026A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9" name="Oval 7">
            <a:extLst>
              <a:ext uri="{FF2B5EF4-FFF2-40B4-BE49-F238E27FC236}">
                <a16:creationId xmlns:a16="http://schemas.microsoft.com/office/drawing/2014/main" id="{D3890282-DA7C-4EAB-981D-BEACA9A9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400" name="Oval 8">
            <a:extLst>
              <a:ext uri="{FF2B5EF4-FFF2-40B4-BE49-F238E27FC236}">
                <a16:creationId xmlns:a16="http://schemas.microsoft.com/office/drawing/2014/main" id="{BC826342-14A0-4C30-9EA7-85CD4512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401" name="Oval 9">
            <a:extLst>
              <a:ext uri="{FF2B5EF4-FFF2-40B4-BE49-F238E27FC236}">
                <a16:creationId xmlns:a16="http://schemas.microsoft.com/office/drawing/2014/main" id="{8314378A-C026-4E98-9F67-0442D7856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402" name="Oval 10">
            <a:extLst>
              <a:ext uri="{FF2B5EF4-FFF2-40B4-BE49-F238E27FC236}">
                <a16:creationId xmlns:a16="http://schemas.microsoft.com/office/drawing/2014/main" id="{11F28828-9173-46CF-A0B6-CCCA1FA5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11403" name="AutoShape 11">
            <a:extLst>
              <a:ext uri="{FF2B5EF4-FFF2-40B4-BE49-F238E27FC236}">
                <a16:creationId xmlns:a16="http://schemas.microsoft.com/office/drawing/2014/main" id="{33C3A4BB-6488-443A-B782-1A3FC7C835C2}"/>
              </a:ext>
            </a:extLst>
          </p:cNvPr>
          <p:cNvCxnSpPr>
            <a:cxnSpLocks noChangeShapeType="1"/>
            <a:stCxn id="1211395" idx="3"/>
            <a:endCxn id="121140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4" name="AutoShape 12">
            <a:extLst>
              <a:ext uri="{FF2B5EF4-FFF2-40B4-BE49-F238E27FC236}">
                <a16:creationId xmlns:a16="http://schemas.microsoft.com/office/drawing/2014/main" id="{F9E021B8-554C-4834-A64A-C190787C6C03}"/>
              </a:ext>
            </a:extLst>
          </p:cNvPr>
          <p:cNvCxnSpPr>
            <a:cxnSpLocks noChangeShapeType="1"/>
            <a:stCxn id="1211401" idx="5"/>
            <a:endCxn id="121140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5" name="AutoShape 13">
            <a:extLst>
              <a:ext uri="{FF2B5EF4-FFF2-40B4-BE49-F238E27FC236}">
                <a16:creationId xmlns:a16="http://schemas.microsoft.com/office/drawing/2014/main" id="{5A3E4596-BD68-4069-A5C0-EEBE6FEC4531}"/>
              </a:ext>
            </a:extLst>
          </p:cNvPr>
          <p:cNvCxnSpPr>
            <a:cxnSpLocks noChangeShapeType="1"/>
            <a:stCxn id="1211401" idx="6"/>
            <a:endCxn id="121139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6" name="AutoShape 14">
            <a:extLst>
              <a:ext uri="{FF2B5EF4-FFF2-40B4-BE49-F238E27FC236}">
                <a16:creationId xmlns:a16="http://schemas.microsoft.com/office/drawing/2014/main" id="{71DF724D-7F38-46C2-8E19-6C3DAE5767FC}"/>
              </a:ext>
            </a:extLst>
          </p:cNvPr>
          <p:cNvCxnSpPr>
            <a:cxnSpLocks noChangeShapeType="1"/>
            <a:stCxn id="1211399" idx="2"/>
            <a:endCxn id="121140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7" name="AutoShape 15">
            <a:extLst>
              <a:ext uri="{FF2B5EF4-FFF2-40B4-BE49-F238E27FC236}">
                <a16:creationId xmlns:a16="http://schemas.microsoft.com/office/drawing/2014/main" id="{CFCA8DDE-AB95-4623-95AA-AD8874ED2EBB}"/>
              </a:ext>
            </a:extLst>
          </p:cNvPr>
          <p:cNvCxnSpPr>
            <a:cxnSpLocks noChangeShapeType="1"/>
            <a:stCxn id="1211400" idx="0"/>
            <a:endCxn id="121139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8" name="AutoShape 16">
            <a:extLst>
              <a:ext uri="{FF2B5EF4-FFF2-40B4-BE49-F238E27FC236}">
                <a16:creationId xmlns:a16="http://schemas.microsoft.com/office/drawing/2014/main" id="{6D44E1B7-18D7-44DB-A085-ECFF424F5128}"/>
              </a:ext>
            </a:extLst>
          </p:cNvPr>
          <p:cNvCxnSpPr>
            <a:cxnSpLocks noChangeShapeType="1"/>
            <a:stCxn id="1211395" idx="5"/>
            <a:endCxn id="121139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9" name="AutoShape 17">
            <a:extLst>
              <a:ext uri="{FF2B5EF4-FFF2-40B4-BE49-F238E27FC236}">
                <a16:creationId xmlns:a16="http://schemas.microsoft.com/office/drawing/2014/main" id="{33BCB63E-32C2-4383-B30A-EF294F9BD4CD}"/>
              </a:ext>
            </a:extLst>
          </p:cNvPr>
          <p:cNvCxnSpPr>
            <a:cxnSpLocks noChangeShapeType="1"/>
            <a:stCxn id="1211396" idx="4"/>
            <a:endCxn id="121139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0" name="AutoShape 18">
            <a:extLst>
              <a:ext uri="{FF2B5EF4-FFF2-40B4-BE49-F238E27FC236}">
                <a16:creationId xmlns:a16="http://schemas.microsoft.com/office/drawing/2014/main" id="{4F768974-E80F-4EEC-8544-E530121581A0}"/>
              </a:ext>
            </a:extLst>
          </p:cNvPr>
          <p:cNvCxnSpPr>
            <a:cxnSpLocks noChangeShapeType="1"/>
            <a:stCxn id="1211395" idx="6"/>
            <a:endCxn id="121139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1" name="AutoShape 19">
            <a:extLst>
              <a:ext uri="{FF2B5EF4-FFF2-40B4-BE49-F238E27FC236}">
                <a16:creationId xmlns:a16="http://schemas.microsoft.com/office/drawing/2014/main" id="{DD81C880-5913-4247-A3E9-4F4776056EB6}"/>
              </a:ext>
            </a:extLst>
          </p:cNvPr>
          <p:cNvCxnSpPr>
            <a:cxnSpLocks noChangeShapeType="1"/>
            <a:stCxn id="1211397" idx="2"/>
            <a:endCxn id="121139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2" name="AutoShape 20">
            <a:extLst>
              <a:ext uri="{FF2B5EF4-FFF2-40B4-BE49-F238E27FC236}">
                <a16:creationId xmlns:a16="http://schemas.microsoft.com/office/drawing/2014/main" id="{75F532E3-FD27-4BBB-9630-9A3AB485EB59}"/>
              </a:ext>
            </a:extLst>
          </p:cNvPr>
          <p:cNvCxnSpPr>
            <a:cxnSpLocks noChangeShapeType="1"/>
            <a:stCxn id="1211396" idx="5"/>
            <a:endCxn id="121140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3" name="AutoShape 21">
            <a:extLst>
              <a:ext uri="{FF2B5EF4-FFF2-40B4-BE49-F238E27FC236}">
                <a16:creationId xmlns:a16="http://schemas.microsoft.com/office/drawing/2014/main" id="{5C961732-8D70-40EE-B2F6-6A4F2C31ADB1}"/>
              </a:ext>
            </a:extLst>
          </p:cNvPr>
          <p:cNvCxnSpPr>
            <a:cxnSpLocks noChangeShapeType="1"/>
            <a:stCxn id="1211397" idx="3"/>
            <a:endCxn id="121140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4" name="AutoShape 22">
            <a:extLst>
              <a:ext uri="{FF2B5EF4-FFF2-40B4-BE49-F238E27FC236}">
                <a16:creationId xmlns:a16="http://schemas.microsoft.com/office/drawing/2014/main" id="{60CE8DF4-D9A2-4C60-9AEE-409CDA09DD66}"/>
              </a:ext>
            </a:extLst>
          </p:cNvPr>
          <p:cNvCxnSpPr>
            <a:cxnSpLocks noChangeShapeType="1"/>
            <a:stCxn id="1211397" idx="4"/>
            <a:endCxn id="121139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5" name="AutoShape 23">
            <a:extLst>
              <a:ext uri="{FF2B5EF4-FFF2-40B4-BE49-F238E27FC236}">
                <a16:creationId xmlns:a16="http://schemas.microsoft.com/office/drawing/2014/main" id="{E41C5EF5-D4B5-4458-9A1B-D7E3B7F9EB90}"/>
              </a:ext>
            </a:extLst>
          </p:cNvPr>
          <p:cNvCxnSpPr>
            <a:cxnSpLocks noChangeShapeType="1"/>
            <a:stCxn id="1211398" idx="2"/>
            <a:endCxn id="121139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6" name="AutoShape 24">
            <a:extLst>
              <a:ext uri="{FF2B5EF4-FFF2-40B4-BE49-F238E27FC236}">
                <a16:creationId xmlns:a16="http://schemas.microsoft.com/office/drawing/2014/main" id="{9AF391D0-CA9E-496C-B1D2-1C1FF1527267}"/>
              </a:ext>
            </a:extLst>
          </p:cNvPr>
          <p:cNvCxnSpPr>
            <a:cxnSpLocks noChangeShapeType="1"/>
            <a:stCxn id="1211402" idx="3"/>
            <a:endCxn id="121139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1417" name="Line 25">
            <a:extLst>
              <a:ext uri="{FF2B5EF4-FFF2-40B4-BE49-F238E27FC236}">
                <a16:creationId xmlns:a16="http://schemas.microsoft.com/office/drawing/2014/main" id="{059977DA-142A-41E9-A12F-2CF0215C5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1418" name="Text Box 26">
            <a:extLst>
              <a:ext uri="{FF2B5EF4-FFF2-40B4-BE49-F238E27FC236}">
                <a16:creationId xmlns:a16="http://schemas.microsoft.com/office/drawing/2014/main" id="{076AF683-0F9A-4215-9A09-A08F6572F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>
            <a:extLst>
              <a:ext uri="{FF2B5EF4-FFF2-40B4-BE49-F238E27FC236}">
                <a16:creationId xmlns:a16="http://schemas.microsoft.com/office/drawing/2014/main" id="{46E1DB88-A247-444F-92F7-11D9A3E9A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>
            <a:extLst>
              <a:ext uri="{FF2B5EF4-FFF2-40B4-BE49-F238E27FC236}">
                <a16:creationId xmlns:a16="http://schemas.microsoft.com/office/drawing/2014/main" id="{74AB49DE-BB13-4A91-B292-1F414323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2420" name="Oval 4">
            <a:extLst>
              <a:ext uri="{FF2B5EF4-FFF2-40B4-BE49-F238E27FC236}">
                <a16:creationId xmlns:a16="http://schemas.microsoft.com/office/drawing/2014/main" id="{92133145-AD69-4063-BB94-B1AEE94E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2421" name="Oval 5">
            <a:extLst>
              <a:ext uri="{FF2B5EF4-FFF2-40B4-BE49-F238E27FC236}">
                <a16:creationId xmlns:a16="http://schemas.microsoft.com/office/drawing/2014/main" id="{55F809A2-43BE-44B0-9FAD-249E8F794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2422" name="Oval 6">
            <a:extLst>
              <a:ext uri="{FF2B5EF4-FFF2-40B4-BE49-F238E27FC236}">
                <a16:creationId xmlns:a16="http://schemas.microsoft.com/office/drawing/2014/main" id="{F1B8D280-32C9-41B5-A569-E05F72210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2423" name="Oval 7">
            <a:extLst>
              <a:ext uri="{FF2B5EF4-FFF2-40B4-BE49-F238E27FC236}">
                <a16:creationId xmlns:a16="http://schemas.microsoft.com/office/drawing/2014/main" id="{0CA3D9F3-FDF8-444C-B3AD-79121CE9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1212424" name="Oval 8">
            <a:extLst>
              <a:ext uri="{FF2B5EF4-FFF2-40B4-BE49-F238E27FC236}">
                <a16:creationId xmlns:a16="http://schemas.microsoft.com/office/drawing/2014/main" id="{D644916E-1731-4A7F-A7B4-82E58135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1212425" name="Oval 9">
            <a:extLst>
              <a:ext uri="{FF2B5EF4-FFF2-40B4-BE49-F238E27FC236}">
                <a16:creationId xmlns:a16="http://schemas.microsoft.com/office/drawing/2014/main" id="{40CC9E3B-69B1-4790-9F84-A65CEEDD5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2426" name="Oval 10">
            <a:extLst>
              <a:ext uri="{FF2B5EF4-FFF2-40B4-BE49-F238E27FC236}">
                <a16:creationId xmlns:a16="http://schemas.microsoft.com/office/drawing/2014/main" id="{D6AEE7B0-C607-4732-9A07-FDC7294F8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2427" name="AutoShape 11">
            <a:extLst>
              <a:ext uri="{FF2B5EF4-FFF2-40B4-BE49-F238E27FC236}">
                <a16:creationId xmlns:a16="http://schemas.microsoft.com/office/drawing/2014/main" id="{6DF003C1-8278-45D3-8AF8-43CB23F1A1F7}"/>
              </a:ext>
            </a:extLst>
          </p:cNvPr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>
            <a:extLst>
              <a:ext uri="{FF2B5EF4-FFF2-40B4-BE49-F238E27FC236}">
                <a16:creationId xmlns:a16="http://schemas.microsoft.com/office/drawing/2014/main" id="{042BB591-5516-41DB-A099-512221057BCA}"/>
              </a:ext>
            </a:extLst>
          </p:cNvPr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>
            <a:extLst>
              <a:ext uri="{FF2B5EF4-FFF2-40B4-BE49-F238E27FC236}">
                <a16:creationId xmlns:a16="http://schemas.microsoft.com/office/drawing/2014/main" id="{AC37EA0D-58D0-454D-A029-06B607602138}"/>
              </a:ext>
            </a:extLst>
          </p:cNvPr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>
            <a:extLst>
              <a:ext uri="{FF2B5EF4-FFF2-40B4-BE49-F238E27FC236}">
                <a16:creationId xmlns:a16="http://schemas.microsoft.com/office/drawing/2014/main" id="{DA7C0F40-D619-4F18-B8A0-254A21D001AC}"/>
              </a:ext>
            </a:extLst>
          </p:cNvPr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>
            <a:extLst>
              <a:ext uri="{FF2B5EF4-FFF2-40B4-BE49-F238E27FC236}">
                <a16:creationId xmlns:a16="http://schemas.microsoft.com/office/drawing/2014/main" id="{1D30B40E-DE5A-4F06-9B76-2A6014DC21A1}"/>
              </a:ext>
            </a:extLst>
          </p:cNvPr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>
            <a:extLst>
              <a:ext uri="{FF2B5EF4-FFF2-40B4-BE49-F238E27FC236}">
                <a16:creationId xmlns:a16="http://schemas.microsoft.com/office/drawing/2014/main" id="{CBB524A3-F437-4D83-B892-63ABB1813532}"/>
              </a:ext>
            </a:extLst>
          </p:cNvPr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>
            <a:extLst>
              <a:ext uri="{FF2B5EF4-FFF2-40B4-BE49-F238E27FC236}">
                <a16:creationId xmlns:a16="http://schemas.microsoft.com/office/drawing/2014/main" id="{617AB693-55AB-467A-A7BD-DFBDAF02D518}"/>
              </a:ext>
            </a:extLst>
          </p:cNvPr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>
            <a:extLst>
              <a:ext uri="{FF2B5EF4-FFF2-40B4-BE49-F238E27FC236}">
                <a16:creationId xmlns:a16="http://schemas.microsoft.com/office/drawing/2014/main" id="{B4B3009A-C6B7-4BCA-8AD7-8845B799DF64}"/>
              </a:ext>
            </a:extLst>
          </p:cNvPr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>
            <a:extLst>
              <a:ext uri="{FF2B5EF4-FFF2-40B4-BE49-F238E27FC236}">
                <a16:creationId xmlns:a16="http://schemas.microsoft.com/office/drawing/2014/main" id="{D87F8622-F368-487F-A915-1D2BAF865EBF}"/>
              </a:ext>
            </a:extLst>
          </p:cNvPr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>
            <a:extLst>
              <a:ext uri="{FF2B5EF4-FFF2-40B4-BE49-F238E27FC236}">
                <a16:creationId xmlns:a16="http://schemas.microsoft.com/office/drawing/2014/main" id="{F5E72511-E77E-4630-B532-5CEF4EFBD144}"/>
              </a:ext>
            </a:extLst>
          </p:cNvPr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>
            <a:extLst>
              <a:ext uri="{FF2B5EF4-FFF2-40B4-BE49-F238E27FC236}">
                <a16:creationId xmlns:a16="http://schemas.microsoft.com/office/drawing/2014/main" id="{D77B3710-1B1B-44A0-B3F3-D2DB20CDA362}"/>
              </a:ext>
            </a:extLst>
          </p:cNvPr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>
            <a:extLst>
              <a:ext uri="{FF2B5EF4-FFF2-40B4-BE49-F238E27FC236}">
                <a16:creationId xmlns:a16="http://schemas.microsoft.com/office/drawing/2014/main" id="{22F352CD-B0BC-40FB-B94B-DBF8FC77D769}"/>
              </a:ext>
            </a:extLst>
          </p:cNvPr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>
            <a:extLst>
              <a:ext uri="{FF2B5EF4-FFF2-40B4-BE49-F238E27FC236}">
                <a16:creationId xmlns:a16="http://schemas.microsoft.com/office/drawing/2014/main" id="{D4A316C8-96CA-49A7-977F-33A96BD29C41}"/>
              </a:ext>
            </a:extLst>
          </p:cNvPr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>
            <a:extLst>
              <a:ext uri="{FF2B5EF4-FFF2-40B4-BE49-F238E27FC236}">
                <a16:creationId xmlns:a16="http://schemas.microsoft.com/office/drawing/2014/main" id="{2F6C4BF1-8EAB-465E-A318-41AC949A31A2}"/>
              </a:ext>
            </a:extLst>
          </p:cNvPr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>
            <a:extLst>
              <a:ext uri="{FF2B5EF4-FFF2-40B4-BE49-F238E27FC236}">
                <a16:creationId xmlns:a16="http://schemas.microsoft.com/office/drawing/2014/main" id="{962EC300-12F0-48AC-A1FD-AED6C5D24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2442" name="Text Box 26">
            <a:extLst>
              <a:ext uri="{FF2B5EF4-FFF2-40B4-BE49-F238E27FC236}">
                <a16:creationId xmlns:a16="http://schemas.microsoft.com/office/drawing/2014/main" id="{A3F05A38-87B2-4C22-A977-3EC762558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12443" name="Oval 27">
            <a:extLst>
              <a:ext uri="{FF2B5EF4-FFF2-40B4-BE49-F238E27FC236}">
                <a16:creationId xmlns:a16="http://schemas.microsoft.com/office/drawing/2014/main" id="{8E781CCD-3E89-4E2D-8377-8DA209F45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>
            <a:extLst>
              <a:ext uri="{FF2B5EF4-FFF2-40B4-BE49-F238E27FC236}">
                <a16:creationId xmlns:a16="http://schemas.microsoft.com/office/drawing/2014/main" id="{C717ADD3-A119-43B0-A8A9-503629E49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3443" name="Oval 3">
            <a:extLst>
              <a:ext uri="{FF2B5EF4-FFF2-40B4-BE49-F238E27FC236}">
                <a16:creationId xmlns:a16="http://schemas.microsoft.com/office/drawing/2014/main" id="{F2EF6190-9B6C-4D88-8E5F-87C7A2ED5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3444" name="Oval 4">
            <a:extLst>
              <a:ext uri="{FF2B5EF4-FFF2-40B4-BE49-F238E27FC236}">
                <a16:creationId xmlns:a16="http://schemas.microsoft.com/office/drawing/2014/main" id="{C8852D08-BD95-4D46-BA0A-87886097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3445" name="Oval 5">
            <a:extLst>
              <a:ext uri="{FF2B5EF4-FFF2-40B4-BE49-F238E27FC236}">
                <a16:creationId xmlns:a16="http://schemas.microsoft.com/office/drawing/2014/main" id="{E400FAE5-3489-46C9-8DFF-3222ADFBD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3446" name="Oval 6">
            <a:extLst>
              <a:ext uri="{FF2B5EF4-FFF2-40B4-BE49-F238E27FC236}">
                <a16:creationId xmlns:a16="http://schemas.microsoft.com/office/drawing/2014/main" id="{990ACBDF-0626-4C77-9F04-27CB60AFB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3447" name="Oval 7">
            <a:extLst>
              <a:ext uri="{FF2B5EF4-FFF2-40B4-BE49-F238E27FC236}">
                <a16:creationId xmlns:a16="http://schemas.microsoft.com/office/drawing/2014/main" id="{C9B11997-1B50-40F4-933A-8D3A761D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1213448" name="Oval 8">
            <a:extLst>
              <a:ext uri="{FF2B5EF4-FFF2-40B4-BE49-F238E27FC236}">
                <a16:creationId xmlns:a16="http://schemas.microsoft.com/office/drawing/2014/main" id="{54774AC5-32BB-492C-94C8-7EDF4EFC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1213449" name="Oval 9">
            <a:extLst>
              <a:ext uri="{FF2B5EF4-FFF2-40B4-BE49-F238E27FC236}">
                <a16:creationId xmlns:a16="http://schemas.microsoft.com/office/drawing/2014/main" id="{D081825D-B4A4-4C78-A442-F49A6482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3450" name="Oval 10">
            <a:extLst>
              <a:ext uri="{FF2B5EF4-FFF2-40B4-BE49-F238E27FC236}">
                <a16:creationId xmlns:a16="http://schemas.microsoft.com/office/drawing/2014/main" id="{D91EDC40-1ED2-4F3B-8EDD-B78F94C96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3451" name="AutoShape 11">
            <a:extLst>
              <a:ext uri="{FF2B5EF4-FFF2-40B4-BE49-F238E27FC236}">
                <a16:creationId xmlns:a16="http://schemas.microsoft.com/office/drawing/2014/main" id="{0995A53A-0E99-4AB2-B1F6-579CA3B62586}"/>
              </a:ext>
            </a:extLst>
          </p:cNvPr>
          <p:cNvCxnSpPr>
            <a:cxnSpLocks noChangeShapeType="1"/>
            <a:stCxn id="1213443" idx="3"/>
            <a:endCxn id="121344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2" name="AutoShape 12">
            <a:extLst>
              <a:ext uri="{FF2B5EF4-FFF2-40B4-BE49-F238E27FC236}">
                <a16:creationId xmlns:a16="http://schemas.microsoft.com/office/drawing/2014/main" id="{B90628D7-64BC-4A29-A6A9-66BAE59FDB29}"/>
              </a:ext>
            </a:extLst>
          </p:cNvPr>
          <p:cNvCxnSpPr>
            <a:cxnSpLocks noChangeShapeType="1"/>
            <a:stCxn id="1213449" idx="5"/>
            <a:endCxn id="121344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3" name="AutoShape 13">
            <a:extLst>
              <a:ext uri="{FF2B5EF4-FFF2-40B4-BE49-F238E27FC236}">
                <a16:creationId xmlns:a16="http://schemas.microsoft.com/office/drawing/2014/main" id="{21C39869-DF9F-45B7-92CC-5AAACC909E9D}"/>
              </a:ext>
            </a:extLst>
          </p:cNvPr>
          <p:cNvCxnSpPr>
            <a:cxnSpLocks noChangeShapeType="1"/>
            <a:stCxn id="1213449" idx="6"/>
            <a:endCxn id="121344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4" name="AutoShape 14">
            <a:extLst>
              <a:ext uri="{FF2B5EF4-FFF2-40B4-BE49-F238E27FC236}">
                <a16:creationId xmlns:a16="http://schemas.microsoft.com/office/drawing/2014/main" id="{914E8728-EAB1-4B1A-A90F-59C580DB0F6C}"/>
              </a:ext>
            </a:extLst>
          </p:cNvPr>
          <p:cNvCxnSpPr>
            <a:cxnSpLocks noChangeShapeType="1"/>
            <a:stCxn id="1213447" idx="2"/>
            <a:endCxn id="121344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5" name="AutoShape 15">
            <a:extLst>
              <a:ext uri="{FF2B5EF4-FFF2-40B4-BE49-F238E27FC236}">
                <a16:creationId xmlns:a16="http://schemas.microsoft.com/office/drawing/2014/main" id="{2F6D6057-1052-43C3-BFE4-448EE1FF3905}"/>
              </a:ext>
            </a:extLst>
          </p:cNvPr>
          <p:cNvCxnSpPr>
            <a:cxnSpLocks noChangeShapeType="1"/>
            <a:stCxn id="1213448" idx="0"/>
            <a:endCxn id="121344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6" name="AutoShape 16">
            <a:extLst>
              <a:ext uri="{FF2B5EF4-FFF2-40B4-BE49-F238E27FC236}">
                <a16:creationId xmlns:a16="http://schemas.microsoft.com/office/drawing/2014/main" id="{0C1C5C70-B1EB-4B2A-9EB2-06ABA4EA1A6B}"/>
              </a:ext>
            </a:extLst>
          </p:cNvPr>
          <p:cNvCxnSpPr>
            <a:cxnSpLocks noChangeShapeType="1"/>
            <a:stCxn id="1213443" idx="5"/>
            <a:endCxn id="121344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7" name="AutoShape 17">
            <a:extLst>
              <a:ext uri="{FF2B5EF4-FFF2-40B4-BE49-F238E27FC236}">
                <a16:creationId xmlns:a16="http://schemas.microsoft.com/office/drawing/2014/main" id="{74F999E6-90B7-4D8F-B23A-16ADC55B5382}"/>
              </a:ext>
            </a:extLst>
          </p:cNvPr>
          <p:cNvCxnSpPr>
            <a:cxnSpLocks noChangeShapeType="1"/>
            <a:stCxn id="1213444" idx="4"/>
            <a:endCxn id="121344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8" name="AutoShape 18">
            <a:extLst>
              <a:ext uri="{FF2B5EF4-FFF2-40B4-BE49-F238E27FC236}">
                <a16:creationId xmlns:a16="http://schemas.microsoft.com/office/drawing/2014/main" id="{04197252-95F1-4443-AAA0-E7E3A59DBB80}"/>
              </a:ext>
            </a:extLst>
          </p:cNvPr>
          <p:cNvCxnSpPr>
            <a:cxnSpLocks noChangeShapeType="1"/>
            <a:stCxn id="1213443" idx="6"/>
            <a:endCxn id="121344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9" name="AutoShape 19">
            <a:extLst>
              <a:ext uri="{FF2B5EF4-FFF2-40B4-BE49-F238E27FC236}">
                <a16:creationId xmlns:a16="http://schemas.microsoft.com/office/drawing/2014/main" id="{211EC400-0495-4D11-AD1B-EC42451FEBA7}"/>
              </a:ext>
            </a:extLst>
          </p:cNvPr>
          <p:cNvCxnSpPr>
            <a:cxnSpLocks noChangeShapeType="1"/>
            <a:stCxn id="1213445" idx="2"/>
            <a:endCxn id="121344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0" name="AutoShape 20">
            <a:extLst>
              <a:ext uri="{FF2B5EF4-FFF2-40B4-BE49-F238E27FC236}">
                <a16:creationId xmlns:a16="http://schemas.microsoft.com/office/drawing/2014/main" id="{436B39C4-FBA3-40C0-B2F1-F16AC36C9CCA}"/>
              </a:ext>
            </a:extLst>
          </p:cNvPr>
          <p:cNvCxnSpPr>
            <a:cxnSpLocks noChangeShapeType="1"/>
            <a:stCxn id="1213444" idx="5"/>
            <a:endCxn id="121345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1" name="AutoShape 21">
            <a:extLst>
              <a:ext uri="{FF2B5EF4-FFF2-40B4-BE49-F238E27FC236}">
                <a16:creationId xmlns:a16="http://schemas.microsoft.com/office/drawing/2014/main" id="{CC8C219E-1A15-4F87-AF5C-D31B44809362}"/>
              </a:ext>
            </a:extLst>
          </p:cNvPr>
          <p:cNvCxnSpPr>
            <a:cxnSpLocks noChangeShapeType="1"/>
            <a:stCxn id="1213445" idx="3"/>
            <a:endCxn id="121345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2" name="AutoShape 22">
            <a:extLst>
              <a:ext uri="{FF2B5EF4-FFF2-40B4-BE49-F238E27FC236}">
                <a16:creationId xmlns:a16="http://schemas.microsoft.com/office/drawing/2014/main" id="{36D98436-5004-4A27-9D1D-9726E5B4FB3E}"/>
              </a:ext>
            </a:extLst>
          </p:cNvPr>
          <p:cNvCxnSpPr>
            <a:cxnSpLocks noChangeShapeType="1"/>
            <a:stCxn id="1213445" idx="4"/>
            <a:endCxn id="121344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3" name="AutoShape 23">
            <a:extLst>
              <a:ext uri="{FF2B5EF4-FFF2-40B4-BE49-F238E27FC236}">
                <a16:creationId xmlns:a16="http://schemas.microsoft.com/office/drawing/2014/main" id="{878DF5F8-0AFB-4883-B208-C0AA23285F2A}"/>
              </a:ext>
            </a:extLst>
          </p:cNvPr>
          <p:cNvCxnSpPr>
            <a:cxnSpLocks noChangeShapeType="1"/>
            <a:stCxn id="1213446" idx="2"/>
            <a:endCxn id="121344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4" name="AutoShape 24">
            <a:extLst>
              <a:ext uri="{FF2B5EF4-FFF2-40B4-BE49-F238E27FC236}">
                <a16:creationId xmlns:a16="http://schemas.microsoft.com/office/drawing/2014/main" id="{6FFE6A05-51B9-4AF5-AA6E-3ACFEFBBEE9A}"/>
              </a:ext>
            </a:extLst>
          </p:cNvPr>
          <p:cNvCxnSpPr>
            <a:cxnSpLocks noChangeShapeType="1"/>
            <a:stCxn id="1213450" idx="3"/>
            <a:endCxn id="121344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3465" name="Line 25">
            <a:extLst>
              <a:ext uri="{FF2B5EF4-FFF2-40B4-BE49-F238E27FC236}">
                <a16:creationId xmlns:a16="http://schemas.microsoft.com/office/drawing/2014/main" id="{89F53E67-1913-4DA4-8A36-93602C9A1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3466" name="Text Box 26">
            <a:extLst>
              <a:ext uri="{FF2B5EF4-FFF2-40B4-BE49-F238E27FC236}">
                <a16:creationId xmlns:a16="http://schemas.microsoft.com/office/drawing/2014/main" id="{EA64F7F3-5AFE-40BC-B4E8-9210595F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13467" name="Oval 27">
            <a:extLst>
              <a:ext uri="{FF2B5EF4-FFF2-40B4-BE49-F238E27FC236}">
                <a16:creationId xmlns:a16="http://schemas.microsoft.com/office/drawing/2014/main" id="{465F2983-179E-407D-9FB8-1FC94854C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971675" y="25257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3452813" y="393541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22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s</a:t>
            </a:r>
          </a:p>
          <a:p>
            <a:r>
              <a:rPr lang="en-US" u="none"/>
              <a:t>      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>
            <a:extLst>
              <a:ext uri="{FF2B5EF4-FFF2-40B4-BE49-F238E27FC236}">
                <a16:creationId xmlns:a16="http://schemas.microsoft.com/office/drawing/2014/main" id="{365B715E-2619-40CF-B6DA-800055F91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4467" name="Oval 3">
            <a:extLst>
              <a:ext uri="{FF2B5EF4-FFF2-40B4-BE49-F238E27FC236}">
                <a16:creationId xmlns:a16="http://schemas.microsoft.com/office/drawing/2014/main" id="{5315802E-C360-4A29-9490-266327112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4468" name="Oval 4">
            <a:extLst>
              <a:ext uri="{FF2B5EF4-FFF2-40B4-BE49-F238E27FC236}">
                <a16:creationId xmlns:a16="http://schemas.microsoft.com/office/drawing/2014/main" id="{37B618C4-8DF4-4A9F-B4BB-A49FB826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4469" name="Oval 5">
            <a:extLst>
              <a:ext uri="{FF2B5EF4-FFF2-40B4-BE49-F238E27FC236}">
                <a16:creationId xmlns:a16="http://schemas.microsoft.com/office/drawing/2014/main" id="{327E155F-A878-45C6-8F9F-D67C8D9C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4470" name="Oval 6">
            <a:extLst>
              <a:ext uri="{FF2B5EF4-FFF2-40B4-BE49-F238E27FC236}">
                <a16:creationId xmlns:a16="http://schemas.microsoft.com/office/drawing/2014/main" id="{0EC7EA44-7307-4491-B329-B702AA47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4471" name="Oval 7">
            <a:extLst>
              <a:ext uri="{FF2B5EF4-FFF2-40B4-BE49-F238E27FC236}">
                <a16:creationId xmlns:a16="http://schemas.microsoft.com/office/drawing/2014/main" id="{E5ED6AFE-5EEB-42D5-8A2C-CB9BA5BE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1214472" name="Oval 8">
            <a:extLst>
              <a:ext uri="{FF2B5EF4-FFF2-40B4-BE49-F238E27FC236}">
                <a16:creationId xmlns:a16="http://schemas.microsoft.com/office/drawing/2014/main" id="{11915252-8BD7-4D3D-98DF-457F9AF0A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1214473" name="Oval 9">
            <a:extLst>
              <a:ext uri="{FF2B5EF4-FFF2-40B4-BE49-F238E27FC236}">
                <a16:creationId xmlns:a16="http://schemas.microsoft.com/office/drawing/2014/main" id="{029B2A21-8D06-4B1A-B092-A5455567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4474" name="Oval 10">
            <a:extLst>
              <a:ext uri="{FF2B5EF4-FFF2-40B4-BE49-F238E27FC236}">
                <a16:creationId xmlns:a16="http://schemas.microsoft.com/office/drawing/2014/main" id="{D1D78096-4CD8-4AE0-9D2E-286A18E04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4475" name="AutoShape 11">
            <a:extLst>
              <a:ext uri="{FF2B5EF4-FFF2-40B4-BE49-F238E27FC236}">
                <a16:creationId xmlns:a16="http://schemas.microsoft.com/office/drawing/2014/main" id="{27781FDE-D5B8-4E3F-985D-C2B4560C6D7D}"/>
              </a:ext>
            </a:extLst>
          </p:cNvPr>
          <p:cNvCxnSpPr>
            <a:cxnSpLocks noChangeShapeType="1"/>
            <a:stCxn id="1214467" idx="3"/>
            <a:endCxn id="121447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6" name="AutoShape 12">
            <a:extLst>
              <a:ext uri="{FF2B5EF4-FFF2-40B4-BE49-F238E27FC236}">
                <a16:creationId xmlns:a16="http://schemas.microsoft.com/office/drawing/2014/main" id="{4C45F163-22C4-4DD1-A7D3-649838CE6DBE}"/>
              </a:ext>
            </a:extLst>
          </p:cNvPr>
          <p:cNvCxnSpPr>
            <a:cxnSpLocks noChangeShapeType="1"/>
            <a:stCxn id="1214473" idx="5"/>
            <a:endCxn id="121447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7" name="AutoShape 13">
            <a:extLst>
              <a:ext uri="{FF2B5EF4-FFF2-40B4-BE49-F238E27FC236}">
                <a16:creationId xmlns:a16="http://schemas.microsoft.com/office/drawing/2014/main" id="{14BCFAE8-95D8-4737-B036-4B2A783C7C43}"/>
              </a:ext>
            </a:extLst>
          </p:cNvPr>
          <p:cNvCxnSpPr>
            <a:cxnSpLocks noChangeShapeType="1"/>
            <a:stCxn id="1214473" idx="6"/>
            <a:endCxn id="121447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8" name="AutoShape 14">
            <a:extLst>
              <a:ext uri="{FF2B5EF4-FFF2-40B4-BE49-F238E27FC236}">
                <a16:creationId xmlns:a16="http://schemas.microsoft.com/office/drawing/2014/main" id="{C1C9ADF1-B0D7-4CF9-8127-5D02C80BBE0D}"/>
              </a:ext>
            </a:extLst>
          </p:cNvPr>
          <p:cNvCxnSpPr>
            <a:cxnSpLocks noChangeShapeType="1"/>
            <a:stCxn id="1214471" idx="2"/>
            <a:endCxn id="121447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9" name="AutoShape 15">
            <a:extLst>
              <a:ext uri="{FF2B5EF4-FFF2-40B4-BE49-F238E27FC236}">
                <a16:creationId xmlns:a16="http://schemas.microsoft.com/office/drawing/2014/main" id="{EC33343C-D29E-42D3-B983-8656208B9A83}"/>
              </a:ext>
            </a:extLst>
          </p:cNvPr>
          <p:cNvCxnSpPr>
            <a:cxnSpLocks noChangeShapeType="1"/>
            <a:stCxn id="1214472" idx="0"/>
            <a:endCxn id="121446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0" name="AutoShape 16">
            <a:extLst>
              <a:ext uri="{FF2B5EF4-FFF2-40B4-BE49-F238E27FC236}">
                <a16:creationId xmlns:a16="http://schemas.microsoft.com/office/drawing/2014/main" id="{532FAD5D-8C6B-40C5-9141-47C0985A9625}"/>
              </a:ext>
            </a:extLst>
          </p:cNvPr>
          <p:cNvCxnSpPr>
            <a:cxnSpLocks noChangeShapeType="1"/>
            <a:stCxn id="1214467" idx="5"/>
            <a:endCxn id="121447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1" name="AutoShape 17">
            <a:extLst>
              <a:ext uri="{FF2B5EF4-FFF2-40B4-BE49-F238E27FC236}">
                <a16:creationId xmlns:a16="http://schemas.microsoft.com/office/drawing/2014/main" id="{2BC7479F-D444-4317-AC61-4119140FBBCB}"/>
              </a:ext>
            </a:extLst>
          </p:cNvPr>
          <p:cNvCxnSpPr>
            <a:cxnSpLocks noChangeShapeType="1"/>
            <a:stCxn id="1214468" idx="4"/>
            <a:endCxn id="121447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2" name="AutoShape 18">
            <a:extLst>
              <a:ext uri="{FF2B5EF4-FFF2-40B4-BE49-F238E27FC236}">
                <a16:creationId xmlns:a16="http://schemas.microsoft.com/office/drawing/2014/main" id="{30BC116C-B38B-434C-B8E1-816F2315EEBB}"/>
              </a:ext>
            </a:extLst>
          </p:cNvPr>
          <p:cNvCxnSpPr>
            <a:cxnSpLocks noChangeShapeType="1"/>
            <a:stCxn id="1214467" idx="6"/>
            <a:endCxn id="121446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3" name="AutoShape 19">
            <a:extLst>
              <a:ext uri="{FF2B5EF4-FFF2-40B4-BE49-F238E27FC236}">
                <a16:creationId xmlns:a16="http://schemas.microsoft.com/office/drawing/2014/main" id="{58E6F20B-FB71-481F-9CCF-8777A1D7E405}"/>
              </a:ext>
            </a:extLst>
          </p:cNvPr>
          <p:cNvCxnSpPr>
            <a:cxnSpLocks noChangeShapeType="1"/>
            <a:stCxn id="1214469" idx="2"/>
            <a:endCxn id="121446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4" name="AutoShape 20">
            <a:extLst>
              <a:ext uri="{FF2B5EF4-FFF2-40B4-BE49-F238E27FC236}">
                <a16:creationId xmlns:a16="http://schemas.microsoft.com/office/drawing/2014/main" id="{34CA7F56-1C4F-4C97-B6C0-69985E5DA47C}"/>
              </a:ext>
            </a:extLst>
          </p:cNvPr>
          <p:cNvCxnSpPr>
            <a:cxnSpLocks noChangeShapeType="1"/>
            <a:stCxn id="1214468" idx="5"/>
            <a:endCxn id="121447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5" name="AutoShape 21">
            <a:extLst>
              <a:ext uri="{FF2B5EF4-FFF2-40B4-BE49-F238E27FC236}">
                <a16:creationId xmlns:a16="http://schemas.microsoft.com/office/drawing/2014/main" id="{BD296B66-A670-4D19-8A6E-BE5788AC3476}"/>
              </a:ext>
            </a:extLst>
          </p:cNvPr>
          <p:cNvCxnSpPr>
            <a:cxnSpLocks noChangeShapeType="1"/>
            <a:stCxn id="1214469" idx="3"/>
            <a:endCxn id="121447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6" name="AutoShape 22">
            <a:extLst>
              <a:ext uri="{FF2B5EF4-FFF2-40B4-BE49-F238E27FC236}">
                <a16:creationId xmlns:a16="http://schemas.microsoft.com/office/drawing/2014/main" id="{9A5A7BEA-A3E8-470C-A9C2-B39D73D3E6E6}"/>
              </a:ext>
            </a:extLst>
          </p:cNvPr>
          <p:cNvCxnSpPr>
            <a:cxnSpLocks noChangeShapeType="1"/>
            <a:stCxn id="1214469" idx="4"/>
            <a:endCxn id="121447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7" name="AutoShape 23">
            <a:extLst>
              <a:ext uri="{FF2B5EF4-FFF2-40B4-BE49-F238E27FC236}">
                <a16:creationId xmlns:a16="http://schemas.microsoft.com/office/drawing/2014/main" id="{2B00099A-3FB7-4A28-8B2B-8085C4FA8786}"/>
              </a:ext>
            </a:extLst>
          </p:cNvPr>
          <p:cNvCxnSpPr>
            <a:cxnSpLocks noChangeShapeType="1"/>
            <a:stCxn id="1214470" idx="2"/>
            <a:endCxn id="121447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8" name="AutoShape 24">
            <a:extLst>
              <a:ext uri="{FF2B5EF4-FFF2-40B4-BE49-F238E27FC236}">
                <a16:creationId xmlns:a16="http://schemas.microsoft.com/office/drawing/2014/main" id="{BF23DF17-CA38-4EAC-A079-3EDD02E9327F}"/>
              </a:ext>
            </a:extLst>
          </p:cNvPr>
          <p:cNvCxnSpPr>
            <a:cxnSpLocks noChangeShapeType="1"/>
            <a:stCxn id="1214474" idx="3"/>
            <a:endCxn id="121447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4489" name="Line 25">
            <a:extLst>
              <a:ext uri="{FF2B5EF4-FFF2-40B4-BE49-F238E27FC236}">
                <a16:creationId xmlns:a16="http://schemas.microsoft.com/office/drawing/2014/main" id="{BFCAC934-CAFB-4794-91ED-FDC1E61C0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4490" name="Text Box 26">
            <a:extLst>
              <a:ext uri="{FF2B5EF4-FFF2-40B4-BE49-F238E27FC236}">
                <a16:creationId xmlns:a16="http://schemas.microsoft.com/office/drawing/2014/main" id="{72A423B2-0987-4A5B-B23F-882EC714C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14491" name="Oval 27">
            <a:extLst>
              <a:ext uri="{FF2B5EF4-FFF2-40B4-BE49-F238E27FC236}">
                <a16:creationId xmlns:a16="http://schemas.microsoft.com/office/drawing/2014/main" id="{985BAA01-654F-4DCF-B557-752D792F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>
            <a:extLst>
              <a:ext uri="{FF2B5EF4-FFF2-40B4-BE49-F238E27FC236}">
                <a16:creationId xmlns:a16="http://schemas.microsoft.com/office/drawing/2014/main" id="{C428052D-2777-4EDE-A07F-1C57A608A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5491" name="Oval 3">
            <a:extLst>
              <a:ext uri="{FF2B5EF4-FFF2-40B4-BE49-F238E27FC236}">
                <a16:creationId xmlns:a16="http://schemas.microsoft.com/office/drawing/2014/main" id="{FB866A23-79EE-4F88-9E9C-317190DAD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5492" name="Oval 4">
            <a:extLst>
              <a:ext uri="{FF2B5EF4-FFF2-40B4-BE49-F238E27FC236}">
                <a16:creationId xmlns:a16="http://schemas.microsoft.com/office/drawing/2014/main" id="{198E0591-151E-4A9C-88DA-927F4F47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5493" name="Oval 5">
            <a:extLst>
              <a:ext uri="{FF2B5EF4-FFF2-40B4-BE49-F238E27FC236}">
                <a16:creationId xmlns:a16="http://schemas.microsoft.com/office/drawing/2014/main" id="{F9BBEEC0-E0EE-460B-8775-8EE02684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5494" name="Oval 6">
            <a:extLst>
              <a:ext uri="{FF2B5EF4-FFF2-40B4-BE49-F238E27FC236}">
                <a16:creationId xmlns:a16="http://schemas.microsoft.com/office/drawing/2014/main" id="{49561323-D795-45A0-BB12-9F71BDF3D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5495" name="Oval 7">
            <a:extLst>
              <a:ext uri="{FF2B5EF4-FFF2-40B4-BE49-F238E27FC236}">
                <a16:creationId xmlns:a16="http://schemas.microsoft.com/office/drawing/2014/main" id="{199266EC-7CD8-41F0-9441-CE03C9FEB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1215496" name="Oval 8">
            <a:extLst>
              <a:ext uri="{FF2B5EF4-FFF2-40B4-BE49-F238E27FC236}">
                <a16:creationId xmlns:a16="http://schemas.microsoft.com/office/drawing/2014/main" id="{7D6B6A92-A11E-43BA-88B4-98A2DFB8A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5497" name="Oval 9">
            <a:extLst>
              <a:ext uri="{FF2B5EF4-FFF2-40B4-BE49-F238E27FC236}">
                <a16:creationId xmlns:a16="http://schemas.microsoft.com/office/drawing/2014/main" id="{3D7883D3-C813-4BB9-8EC3-96B5A6F9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5498" name="Oval 10">
            <a:extLst>
              <a:ext uri="{FF2B5EF4-FFF2-40B4-BE49-F238E27FC236}">
                <a16:creationId xmlns:a16="http://schemas.microsoft.com/office/drawing/2014/main" id="{2AAF63FD-F9B4-4916-88F9-0C4735FC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5499" name="AutoShape 11">
            <a:extLst>
              <a:ext uri="{FF2B5EF4-FFF2-40B4-BE49-F238E27FC236}">
                <a16:creationId xmlns:a16="http://schemas.microsoft.com/office/drawing/2014/main" id="{6AEB059E-038D-4DC5-B4F1-5323DD0E19D9}"/>
              </a:ext>
            </a:extLst>
          </p:cNvPr>
          <p:cNvCxnSpPr>
            <a:cxnSpLocks noChangeShapeType="1"/>
            <a:stCxn id="1215491" idx="3"/>
            <a:endCxn id="121549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0" name="AutoShape 12">
            <a:extLst>
              <a:ext uri="{FF2B5EF4-FFF2-40B4-BE49-F238E27FC236}">
                <a16:creationId xmlns:a16="http://schemas.microsoft.com/office/drawing/2014/main" id="{8880817D-B3D9-44E3-A0D1-F2B3D433DDD2}"/>
              </a:ext>
            </a:extLst>
          </p:cNvPr>
          <p:cNvCxnSpPr>
            <a:cxnSpLocks noChangeShapeType="1"/>
            <a:stCxn id="1215497" idx="5"/>
            <a:endCxn id="121549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1" name="AutoShape 13">
            <a:extLst>
              <a:ext uri="{FF2B5EF4-FFF2-40B4-BE49-F238E27FC236}">
                <a16:creationId xmlns:a16="http://schemas.microsoft.com/office/drawing/2014/main" id="{1EB18CC6-B6BB-4ACA-B2C2-912E7F282ABC}"/>
              </a:ext>
            </a:extLst>
          </p:cNvPr>
          <p:cNvCxnSpPr>
            <a:cxnSpLocks noChangeShapeType="1"/>
            <a:stCxn id="1215497" idx="6"/>
            <a:endCxn id="121549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2" name="AutoShape 14">
            <a:extLst>
              <a:ext uri="{FF2B5EF4-FFF2-40B4-BE49-F238E27FC236}">
                <a16:creationId xmlns:a16="http://schemas.microsoft.com/office/drawing/2014/main" id="{B786B1F7-7D90-4124-8C0F-901687100129}"/>
              </a:ext>
            </a:extLst>
          </p:cNvPr>
          <p:cNvCxnSpPr>
            <a:cxnSpLocks noChangeShapeType="1"/>
            <a:stCxn id="1215495" idx="2"/>
            <a:endCxn id="121549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3" name="AutoShape 15">
            <a:extLst>
              <a:ext uri="{FF2B5EF4-FFF2-40B4-BE49-F238E27FC236}">
                <a16:creationId xmlns:a16="http://schemas.microsoft.com/office/drawing/2014/main" id="{65C053AB-6E9A-4348-A9BF-C34139CFE71B}"/>
              </a:ext>
            </a:extLst>
          </p:cNvPr>
          <p:cNvCxnSpPr>
            <a:cxnSpLocks noChangeShapeType="1"/>
            <a:stCxn id="1215496" idx="0"/>
            <a:endCxn id="121549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4" name="AutoShape 16">
            <a:extLst>
              <a:ext uri="{FF2B5EF4-FFF2-40B4-BE49-F238E27FC236}">
                <a16:creationId xmlns:a16="http://schemas.microsoft.com/office/drawing/2014/main" id="{FA5D0B1B-57FC-4369-93DC-B628174039AB}"/>
              </a:ext>
            </a:extLst>
          </p:cNvPr>
          <p:cNvCxnSpPr>
            <a:cxnSpLocks noChangeShapeType="1"/>
            <a:stCxn id="1215491" idx="5"/>
            <a:endCxn id="121549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5" name="AutoShape 17">
            <a:extLst>
              <a:ext uri="{FF2B5EF4-FFF2-40B4-BE49-F238E27FC236}">
                <a16:creationId xmlns:a16="http://schemas.microsoft.com/office/drawing/2014/main" id="{78CFA55E-68A4-421B-87FD-540DD34163F4}"/>
              </a:ext>
            </a:extLst>
          </p:cNvPr>
          <p:cNvCxnSpPr>
            <a:cxnSpLocks noChangeShapeType="1"/>
            <a:stCxn id="1215492" idx="4"/>
            <a:endCxn id="121549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6" name="AutoShape 18">
            <a:extLst>
              <a:ext uri="{FF2B5EF4-FFF2-40B4-BE49-F238E27FC236}">
                <a16:creationId xmlns:a16="http://schemas.microsoft.com/office/drawing/2014/main" id="{0E3BA097-0040-40F2-885F-068CE227992E}"/>
              </a:ext>
            </a:extLst>
          </p:cNvPr>
          <p:cNvCxnSpPr>
            <a:cxnSpLocks noChangeShapeType="1"/>
            <a:stCxn id="1215491" idx="6"/>
            <a:endCxn id="121549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7" name="AutoShape 19">
            <a:extLst>
              <a:ext uri="{FF2B5EF4-FFF2-40B4-BE49-F238E27FC236}">
                <a16:creationId xmlns:a16="http://schemas.microsoft.com/office/drawing/2014/main" id="{8DB00BEC-D407-4A75-AA67-F74AFF2A379D}"/>
              </a:ext>
            </a:extLst>
          </p:cNvPr>
          <p:cNvCxnSpPr>
            <a:cxnSpLocks noChangeShapeType="1"/>
            <a:stCxn id="1215493" idx="2"/>
            <a:endCxn id="121549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8" name="AutoShape 20">
            <a:extLst>
              <a:ext uri="{FF2B5EF4-FFF2-40B4-BE49-F238E27FC236}">
                <a16:creationId xmlns:a16="http://schemas.microsoft.com/office/drawing/2014/main" id="{F97742B5-E68E-4021-B3F6-AC4CE526CB69}"/>
              </a:ext>
            </a:extLst>
          </p:cNvPr>
          <p:cNvCxnSpPr>
            <a:cxnSpLocks noChangeShapeType="1"/>
            <a:stCxn id="1215492" idx="5"/>
            <a:endCxn id="121549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9" name="AutoShape 21">
            <a:extLst>
              <a:ext uri="{FF2B5EF4-FFF2-40B4-BE49-F238E27FC236}">
                <a16:creationId xmlns:a16="http://schemas.microsoft.com/office/drawing/2014/main" id="{8A98B184-66B5-4EAA-B5FE-978FEF171CA7}"/>
              </a:ext>
            </a:extLst>
          </p:cNvPr>
          <p:cNvCxnSpPr>
            <a:cxnSpLocks noChangeShapeType="1"/>
            <a:stCxn id="1215493" idx="3"/>
            <a:endCxn id="121549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0" name="AutoShape 22">
            <a:extLst>
              <a:ext uri="{FF2B5EF4-FFF2-40B4-BE49-F238E27FC236}">
                <a16:creationId xmlns:a16="http://schemas.microsoft.com/office/drawing/2014/main" id="{451D3E9A-31E1-4F21-A9BB-A3F863313080}"/>
              </a:ext>
            </a:extLst>
          </p:cNvPr>
          <p:cNvCxnSpPr>
            <a:cxnSpLocks noChangeShapeType="1"/>
            <a:stCxn id="1215493" idx="4"/>
            <a:endCxn id="121549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1" name="AutoShape 23">
            <a:extLst>
              <a:ext uri="{FF2B5EF4-FFF2-40B4-BE49-F238E27FC236}">
                <a16:creationId xmlns:a16="http://schemas.microsoft.com/office/drawing/2014/main" id="{A7A37432-25FB-4929-93B5-0405F7BEA9CE}"/>
              </a:ext>
            </a:extLst>
          </p:cNvPr>
          <p:cNvCxnSpPr>
            <a:cxnSpLocks noChangeShapeType="1"/>
            <a:stCxn id="1215494" idx="2"/>
            <a:endCxn id="121549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2" name="AutoShape 24">
            <a:extLst>
              <a:ext uri="{FF2B5EF4-FFF2-40B4-BE49-F238E27FC236}">
                <a16:creationId xmlns:a16="http://schemas.microsoft.com/office/drawing/2014/main" id="{7E840069-8D84-4C4B-AE4A-ADE166531514}"/>
              </a:ext>
            </a:extLst>
          </p:cNvPr>
          <p:cNvCxnSpPr>
            <a:cxnSpLocks noChangeShapeType="1"/>
            <a:stCxn id="1215498" idx="3"/>
            <a:endCxn id="121549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5513" name="Line 25">
            <a:extLst>
              <a:ext uri="{FF2B5EF4-FFF2-40B4-BE49-F238E27FC236}">
                <a16:creationId xmlns:a16="http://schemas.microsoft.com/office/drawing/2014/main" id="{81CA33D5-A207-4508-B9CB-685ED3453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5514" name="Text Box 26">
            <a:extLst>
              <a:ext uri="{FF2B5EF4-FFF2-40B4-BE49-F238E27FC236}">
                <a16:creationId xmlns:a16="http://schemas.microsoft.com/office/drawing/2014/main" id="{725FAEC3-4C7A-4F0D-A281-7402DA730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15515" name="Oval 27">
            <a:extLst>
              <a:ext uri="{FF2B5EF4-FFF2-40B4-BE49-F238E27FC236}">
                <a16:creationId xmlns:a16="http://schemas.microsoft.com/office/drawing/2014/main" id="{D5A289FF-222E-4E46-A086-D3E1CA445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>
            <a:extLst>
              <a:ext uri="{FF2B5EF4-FFF2-40B4-BE49-F238E27FC236}">
                <a16:creationId xmlns:a16="http://schemas.microsoft.com/office/drawing/2014/main" id="{D9542E85-3CC5-4FB6-B569-6728F8502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6515" name="Oval 3">
            <a:extLst>
              <a:ext uri="{FF2B5EF4-FFF2-40B4-BE49-F238E27FC236}">
                <a16:creationId xmlns:a16="http://schemas.microsoft.com/office/drawing/2014/main" id="{2B9EA7DC-7133-40B5-BCF6-DBE7CCF8F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6516" name="Oval 4">
            <a:extLst>
              <a:ext uri="{FF2B5EF4-FFF2-40B4-BE49-F238E27FC236}">
                <a16:creationId xmlns:a16="http://schemas.microsoft.com/office/drawing/2014/main" id="{419395A4-182F-4FED-99ED-6266299BE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6517" name="Oval 5">
            <a:extLst>
              <a:ext uri="{FF2B5EF4-FFF2-40B4-BE49-F238E27FC236}">
                <a16:creationId xmlns:a16="http://schemas.microsoft.com/office/drawing/2014/main" id="{F1C079B7-98A4-437F-948F-E92321F1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6518" name="Oval 6">
            <a:extLst>
              <a:ext uri="{FF2B5EF4-FFF2-40B4-BE49-F238E27FC236}">
                <a16:creationId xmlns:a16="http://schemas.microsoft.com/office/drawing/2014/main" id="{0B9382DB-76B4-4048-B477-8B03CBF4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6519" name="Oval 7">
            <a:extLst>
              <a:ext uri="{FF2B5EF4-FFF2-40B4-BE49-F238E27FC236}">
                <a16:creationId xmlns:a16="http://schemas.microsoft.com/office/drawing/2014/main" id="{C5522087-7584-433F-AE3F-4802D9EE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 </a:t>
            </a:r>
          </a:p>
        </p:txBody>
      </p:sp>
      <p:sp>
        <p:nvSpPr>
          <p:cNvPr id="1216520" name="Oval 8">
            <a:extLst>
              <a:ext uri="{FF2B5EF4-FFF2-40B4-BE49-F238E27FC236}">
                <a16:creationId xmlns:a16="http://schemas.microsoft.com/office/drawing/2014/main" id="{1C873A77-0889-449B-9A36-F2FFA14AA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6521" name="Oval 9">
            <a:extLst>
              <a:ext uri="{FF2B5EF4-FFF2-40B4-BE49-F238E27FC236}">
                <a16:creationId xmlns:a16="http://schemas.microsoft.com/office/drawing/2014/main" id="{B38B7A0A-4BA9-45A8-9FAD-01A36F61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6522" name="Oval 10">
            <a:extLst>
              <a:ext uri="{FF2B5EF4-FFF2-40B4-BE49-F238E27FC236}">
                <a16:creationId xmlns:a16="http://schemas.microsoft.com/office/drawing/2014/main" id="{CB23660A-AD36-4461-BCD6-320AAB00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6523" name="AutoShape 11">
            <a:extLst>
              <a:ext uri="{FF2B5EF4-FFF2-40B4-BE49-F238E27FC236}">
                <a16:creationId xmlns:a16="http://schemas.microsoft.com/office/drawing/2014/main" id="{B1761AAC-0083-4A92-80A8-9AF6830C6FA5}"/>
              </a:ext>
            </a:extLst>
          </p:cNvPr>
          <p:cNvCxnSpPr>
            <a:cxnSpLocks noChangeShapeType="1"/>
            <a:stCxn id="1216515" idx="3"/>
            <a:endCxn id="121652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4" name="AutoShape 12">
            <a:extLst>
              <a:ext uri="{FF2B5EF4-FFF2-40B4-BE49-F238E27FC236}">
                <a16:creationId xmlns:a16="http://schemas.microsoft.com/office/drawing/2014/main" id="{F8FA6CA7-99A0-4D5C-9BF1-1CA2AD58D48A}"/>
              </a:ext>
            </a:extLst>
          </p:cNvPr>
          <p:cNvCxnSpPr>
            <a:cxnSpLocks noChangeShapeType="1"/>
            <a:stCxn id="1216521" idx="5"/>
            <a:endCxn id="121652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5" name="AutoShape 13">
            <a:extLst>
              <a:ext uri="{FF2B5EF4-FFF2-40B4-BE49-F238E27FC236}">
                <a16:creationId xmlns:a16="http://schemas.microsoft.com/office/drawing/2014/main" id="{F53C9303-3F49-42CD-8D53-6B8845BCA9DA}"/>
              </a:ext>
            </a:extLst>
          </p:cNvPr>
          <p:cNvCxnSpPr>
            <a:cxnSpLocks noChangeShapeType="1"/>
            <a:stCxn id="1216521" idx="6"/>
            <a:endCxn id="121651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6" name="AutoShape 14">
            <a:extLst>
              <a:ext uri="{FF2B5EF4-FFF2-40B4-BE49-F238E27FC236}">
                <a16:creationId xmlns:a16="http://schemas.microsoft.com/office/drawing/2014/main" id="{9530B636-A10B-4968-BB8B-5EC4A2691601}"/>
              </a:ext>
            </a:extLst>
          </p:cNvPr>
          <p:cNvCxnSpPr>
            <a:cxnSpLocks noChangeShapeType="1"/>
            <a:stCxn id="1216519" idx="2"/>
            <a:endCxn id="121652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7" name="AutoShape 15">
            <a:extLst>
              <a:ext uri="{FF2B5EF4-FFF2-40B4-BE49-F238E27FC236}">
                <a16:creationId xmlns:a16="http://schemas.microsoft.com/office/drawing/2014/main" id="{69ADA3BC-119E-4CAB-9B39-0BD7D5E39D3E}"/>
              </a:ext>
            </a:extLst>
          </p:cNvPr>
          <p:cNvCxnSpPr>
            <a:cxnSpLocks noChangeShapeType="1"/>
            <a:stCxn id="1216520" idx="0"/>
            <a:endCxn id="121651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8" name="AutoShape 16">
            <a:extLst>
              <a:ext uri="{FF2B5EF4-FFF2-40B4-BE49-F238E27FC236}">
                <a16:creationId xmlns:a16="http://schemas.microsoft.com/office/drawing/2014/main" id="{A80ABBF1-BF09-45B6-B34F-CBC98D42FD92}"/>
              </a:ext>
            </a:extLst>
          </p:cNvPr>
          <p:cNvCxnSpPr>
            <a:cxnSpLocks noChangeShapeType="1"/>
            <a:stCxn id="1216515" idx="5"/>
            <a:endCxn id="121651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9" name="AutoShape 17">
            <a:extLst>
              <a:ext uri="{FF2B5EF4-FFF2-40B4-BE49-F238E27FC236}">
                <a16:creationId xmlns:a16="http://schemas.microsoft.com/office/drawing/2014/main" id="{EAF12B3F-FA69-4715-BB73-5686D44DD4D0}"/>
              </a:ext>
            </a:extLst>
          </p:cNvPr>
          <p:cNvCxnSpPr>
            <a:cxnSpLocks noChangeShapeType="1"/>
            <a:stCxn id="1216516" idx="4"/>
            <a:endCxn id="121651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0" name="AutoShape 18">
            <a:extLst>
              <a:ext uri="{FF2B5EF4-FFF2-40B4-BE49-F238E27FC236}">
                <a16:creationId xmlns:a16="http://schemas.microsoft.com/office/drawing/2014/main" id="{3E8EE4A3-107F-4E8D-BF78-D9A3083830BD}"/>
              </a:ext>
            </a:extLst>
          </p:cNvPr>
          <p:cNvCxnSpPr>
            <a:cxnSpLocks noChangeShapeType="1"/>
            <a:stCxn id="1216515" idx="6"/>
            <a:endCxn id="121651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1" name="AutoShape 19">
            <a:extLst>
              <a:ext uri="{FF2B5EF4-FFF2-40B4-BE49-F238E27FC236}">
                <a16:creationId xmlns:a16="http://schemas.microsoft.com/office/drawing/2014/main" id="{A9F8FDE3-3287-41C4-A22C-674D93294613}"/>
              </a:ext>
            </a:extLst>
          </p:cNvPr>
          <p:cNvCxnSpPr>
            <a:cxnSpLocks noChangeShapeType="1"/>
            <a:stCxn id="1216517" idx="2"/>
            <a:endCxn id="121651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2" name="AutoShape 20">
            <a:extLst>
              <a:ext uri="{FF2B5EF4-FFF2-40B4-BE49-F238E27FC236}">
                <a16:creationId xmlns:a16="http://schemas.microsoft.com/office/drawing/2014/main" id="{B8FEEDB1-93CF-4907-B4F1-47B19139F26D}"/>
              </a:ext>
            </a:extLst>
          </p:cNvPr>
          <p:cNvCxnSpPr>
            <a:cxnSpLocks noChangeShapeType="1"/>
            <a:stCxn id="1216516" idx="5"/>
            <a:endCxn id="121652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3" name="AutoShape 21">
            <a:extLst>
              <a:ext uri="{FF2B5EF4-FFF2-40B4-BE49-F238E27FC236}">
                <a16:creationId xmlns:a16="http://schemas.microsoft.com/office/drawing/2014/main" id="{07CC98CE-FD1A-4576-83AE-E9F3B891C685}"/>
              </a:ext>
            </a:extLst>
          </p:cNvPr>
          <p:cNvCxnSpPr>
            <a:cxnSpLocks noChangeShapeType="1"/>
            <a:stCxn id="1216517" idx="3"/>
            <a:endCxn id="121652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4" name="AutoShape 22">
            <a:extLst>
              <a:ext uri="{FF2B5EF4-FFF2-40B4-BE49-F238E27FC236}">
                <a16:creationId xmlns:a16="http://schemas.microsoft.com/office/drawing/2014/main" id="{3F7E0B5E-DD52-48D6-9CCB-AFFF5925032E}"/>
              </a:ext>
            </a:extLst>
          </p:cNvPr>
          <p:cNvCxnSpPr>
            <a:cxnSpLocks noChangeShapeType="1"/>
            <a:stCxn id="1216517" idx="4"/>
            <a:endCxn id="121651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5" name="AutoShape 23">
            <a:extLst>
              <a:ext uri="{FF2B5EF4-FFF2-40B4-BE49-F238E27FC236}">
                <a16:creationId xmlns:a16="http://schemas.microsoft.com/office/drawing/2014/main" id="{7F7DFAB2-FB01-4FDD-A4E0-47138FC2DF6F}"/>
              </a:ext>
            </a:extLst>
          </p:cNvPr>
          <p:cNvCxnSpPr>
            <a:cxnSpLocks noChangeShapeType="1"/>
            <a:stCxn id="1216518" idx="2"/>
            <a:endCxn id="121651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6" name="AutoShape 24">
            <a:extLst>
              <a:ext uri="{FF2B5EF4-FFF2-40B4-BE49-F238E27FC236}">
                <a16:creationId xmlns:a16="http://schemas.microsoft.com/office/drawing/2014/main" id="{511BCF71-8876-4039-9F0E-CC0B27C9D089}"/>
              </a:ext>
            </a:extLst>
          </p:cNvPr>
          <p:cNvCxnSpPr>
            <a:cxnSpLocks noChangeShapeType="1"/>
            <a:stCxn id="1216522" idx="3"/>
            <a:endCxn id="121651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6537" name="Line 25">
            <a:extLst>
              <a:ext uri="{FF2B5EF4-FFF2-40B4-BE49-F238E27FC236}">
                <a16:creationId xmlns:a16="http://schemas.microsoft.com/office/drawing/2014/main" id="{FFEBB8BD-57C5-491B-B9C0-773B9B8D8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6538" name="Text Box 26">
            <a:extLst>
              <a:ext uri="{FF2B5EF4-FFF2-40B4-BE49-F238E27FC236}">
                <a16:creationId xmlns:a16="http://schemas.microsoft.com/office/drawing/2014/main" id="{ED0C9394-576E-4FC8-B506-39315DAD6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16539" name="Oval 27">
            <a:extLst>
              <a:ext uri="{FF2B5EF4-FFF2-40B4-BE49-F238E27FC236}">
                <a16:creationId xmlns:a16="http://schemas.microsoft.com/office/drawing/2014/main" id="{4CB13A04-BE45-44F7-8B4E-3F4D9F4AC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>
            <a:extLst>
              <a:ext uri="{FF2B5EF4-FFF2-40B4-BE49-F238E27FC236}">
                <a16:creationId xmlns:a16="http://schemas.microsoft.com/office/drawing/2014/main" id="{788A6A73-A728-4E80-9DB4-37C5C1F1B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7539" name="Oval 3">
            <a:extLst>
              <a:ext uri="{FF2B5EF4-FFF2-40B4-BE49-F238E27FC236}">
                <a16:creationId xmlns:a16="http://schemas.microsoft.com/office/drawing/2014/main" id="{0E98D3FD-BCD7-415B-84D0-2BB2BF71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7540" name="Oval 4">
            <a:extLst>
              <a:ext uri="{FF2B5EF4-FFF2-40B4-BE49-F238E27FC236}">
                <a16:creationId xmlns:a16="http://schemas.microsoft.com/office/drawing/2014/main" id="{98BCDD46-7951-47FF-9A66-9C475D732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7541" name="Oval 5">
            <a:extLst>
              <a:ext uri="{FF2B5EF4-FFF2-40B4-BE49-F238E27FC236}">
                <a16:creationId xmlns:a16="http://schemas.microsoft.com/office/drawing/2014/main" id="{F7EDD95D-2D6D-47C4-8E85-52E93505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7542" name="Oval 6">
            <a:extLst>
              <a:ext uri="{FF2B5EF4-FFF2-40B4-BE49-F238E27FC236}">
                <a16:creationId xmlns:a16="http://schemas.microsoft.com/office/drawing/2014/main" id="{27A9F52C-11BF-4530-8DE0-9D7CE9CC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7543" name="Oval 7">
            <a:extLst>
              <a:ext uri="{FF2B5EF4-FFF2-40B4-BE49-F238E27FC236}">
                <a16:creationId xmlns:a16="http://schemas.microsoft.com/office/drawing/2014/main" id="{210EEAD2-43CD-48E5-821F-785342570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17544" name="Oval 8">
            <a:extLst>
              <a:ext uri="{FF2B5EF4-FFF2-40B4-BE49-F238E27FC236}">
                <a16:creationId xmlns:a16="http://schemas.microsoft.com/office/drawing/2014/main" id="{D07E8DB6-7382-4776-B7A8-D5E52D7B7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7545" name="Oval 9">
            <a:extLst>
              <a:ext uri="{FF2B5EF4-FFF2-40B4-BE49-F238E27FC236}">
                <a16:creationId xmlns:a16="http://schemas.microsoft.com/office/drawing/2014/main" id="{A97F43CE-B653-4B57-8772-05B221D4E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7546" name="Oval 10">
            <a:extLst>
              <a:ext uri="{FF2B5EF4-FFF2-40B4-BE49-F238E27FC236}">
                <a16:creationId xmlns:a16="http://schemas.microsoft.com/office/drawing/2014/main" id="{BF64CFB8-8F02-4D33-B765-84FD49CD6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7547" name="AutoShape 11">
            <a:extLst>
              <a:ext uri="{FF2B5EF4-FFF2-40B4-BE49-F238E27FC236}">
                <a16:creationId xmlns:a16="http://schemas.microsoft.com/office/drawing/2014/main" id="{0AC83FD8-905D-4B48-83FE-B322B34C2DDD}"/>
              </a:ext>
            </a:extLst>
          </p:cNvPr>
          <p:cNvCxnSpPr>
            <a:cxnSpLocks noChangeShapeType="1"/>
            <a:stCxn id="1217539" idx="3"/>
            <a:endCxn id="121754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8" name="AutoShape 12">
            <a:extLst>
              <a:ext uri="{FF2B5EF4-FFF2-40B4-BE49-F238E27FC236}">
                <a16:creationId xmlns:a16="http://schemas.microsoft.com/office/drawing/2014/main" id="{E69984A5-FB18-490A-9785-6EE1F07664B4}"/>
              </a:ext>
            </a:extLst>
          </p:cNvPr>
          <p:cNvCxnSpPr>
            <a:cxnSpLocks noChangeShapeType="1"/>
            <a:stCxn id="1217545" idx="5"/>
            <a:endCxn id="121754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9" name="AutoShape 13">
            <a:extLst>
              <a:ext uri="{FF2B5EF4-FFF2-40B4-BE49-F238E27FC236}">
                <a16:creationId xmlns:a16="http://schemas.microsoft.com/office/drawing/2014/main" id="{E671C612-2A32-425F-921B-31CDE04CB261}"/>
              </a:ext>
            </a:extLst>
          </p:cNvPr>
          <p:cNvCxnSpPr>
            <a:cxnSpLocks noChangeShapeType="1"/>
            <a:stCxn id="1217545" idx="6"/>
            <a:endCxn id="121754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0" name="AutoShape 14">
            <a:extLst>
              <a:ext uri="{FF2B5EF4-FFF2-40B4-BE49-F238E27FC236}">
                <a16:creationId xmlns:a16="http://schemas.microsoft.com/office/drawing/2014/main" id="{2B3C286F-35D0-4781-9E62-4183925A379C}"/>
              </a:ext>
            </a:extLst>
          </p:cNvPr>
          <p:cNvCxnSpPr>
            <a:cxnSpLocks noChangeShapeType="1"/>
            <a:stCxn id="1217543" idx="2"/>
            <a:endCxn id="121754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1" name="AutoShape 15">
            <a:extLst>
              <a:ext uri="{FF2B5EF4-FFF2-40B4-BE49-F238E27FC236}">
                <a16:creationId xmlns:a16="http://schemas.microsoft.com/office/drawing/2014/main" id="{F450512F-31A3-4E6F-B940-A58C00F517B2}"/>
              </a:ext>
            </a:extLst>
          </p:cNvPr>
          <p:cNvCxnSpPr>
            <a:cxnSpLocks noChangeShapeType="1"/>
            <a:stCxn id="1217544" idx="0"/>
            <a:endCxn id="121753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2" name="AutoShape 16">
            <a:extLst>
              <a:ext uri="{FF2B5EF4-FFF2-40B4-BE49-F238E27FC236}">
                <a16:creationId xmlns:a16="http://schemas.microsoft.com/office/drawing/2014/main" id="{BE27AA9E-5332-4D5C-A2FF-D41039973ED7}"/>
              </a:ext>
            </a:extLst>
          </p:cNvPr>
          <p:cNvCxnSpPr>
            <a:cxnSpLocks noChangeShapeType="1"/>
            <a:stCxn id="1217539" idx="5"/>
            <a:endCxn id="121754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3" name="AutoShape 17">
            <a:extLst>
              <a:ext uri="{FF2B5EF4-FFF2-40B4-BE49-F238E27FC236}">
                <a16:creationId xmlns:a16="http://schemas.microsoft.com/office/drawing/2014/main" id="{B7EC5516-786C-4F34-AF91-A498FC2873D4}"/>
              </a:ext>
            </a:extLst>
          </p:cNvPr>
          <p:cNvCxnSpPr>
            <a:cxnSpLocks noChangeShapeType="1"/>
            <a:stCxn id="1217540" idx="4"/>
            <a:endCxn id="121754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4" name="AutoShape 18">
            <a:extLst>
              <a:ext uri="{FF2B5EF4-FFF2-40B4-BE49-F238E27FC236}">
                <a16:creationId xmlns:a16="http://schemas.microsoft.com/office/drawing/2014/main" id="{407F6B2D-8941-48A6-8375-5DD7B46C0A5C}"/>
              </a:ext>
            </a:extLst>
          </p:cNvPr>
          <p:cNvCxnSpPr>
            <a:cxnSpLocks noChangeShapeType="1"/>
            <a:stCxn id="1217539" idx="6"/>
            <a:endCxn id="121754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5" name="AutoShape 19">
            <a:extLst>
              <a:ext uri="{FF2B5EF4-FFF2-40B4-BE49-F238E27FC236}">
                <a16:creationId xmlns:a16="http://schemas.microsoft.com/office/drawing/2014/main" id="{57B1EA88-4FB4-4694-B610-B8BD15740633}"/>
              </a:ext>
            </a:extLst>
          </p:cNvPr>
          <p:cNvCxnSpPr>
            <a:cxnSpLocks noChangeShapeType="1"/>
            <a:stCxn id="1217541" idx="2"/>
            <a:endCxn id="121754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6" name="AutoShape 20">
            <a:extLst>
              <a:ext uri="{FF2B5EF4-FFF2-40B4-BE49-F238E27FC236}">
                <a16:creationId xmlns:a16="http://schemas.microsoft.com/office/drawing/2014/main" id="{67CA6853-8D96-4F43-8406-4A457E0B5862}"/>
              </a:ext>
            </a:extLst>
          </p:cNvPr>
          <p:cNvCxnSpPr>
            <a:cxnSpLocks noChangeShapeType="1"/>
            <a:stCxn id="1217540" idx="5"/>
            <a:endCxn id="121754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7" name="AutoShape 21">
            <a:extLst>
              <a:ext uri="{FF2B5EF4-FFF2-40B4-BE49-F238E27FC236}">
                <a16:creationId xmlns:a16="http://schemas.microsoft.com/office/drawing/2014/main" id="{3F77CCB9-FE23-4F1E-A14C-C5E8870CB480}"/>
              </a:ext>
            </a:extLst>
          </p:cNvPr>
          <p:cNvCxnSpPr>
            <a:cxnSpLocks noChangeShapeType="1"/>
            <a:stCxn id="1217541" idx="3"/>
            <a:endCxn id="121754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8" name="AutoShape 22">
            <a:extLst>
              <a:ext uri="{FF2B5EF4-FFF2-40B4-BE49-F238E27FC236}">
                <a16:creationId xmlns:a16="http://schemas.microsoft.com/office/drawing/2014/main" id="{C4E44039-1940-4AD8-9280-1E52C98BE175}"/>
              </a:ext>
            </a:extLst>
          </p:cNvPr>
          <p:cNvCxnSpPr>
            <a:cxnSpLocks noChangeShapeType="1"/>
            <a:stCxn id="1217541" idx="4"/>
            <a:endCxn id="121754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9" name="AutoShape 23">
            <a:extLst>
              <a:ext uri="{FF2B5EF4-FFF2-40B4-BE49-F238E27FC236}">
                <a16:creationId xmlns:a16="http://schemas.microsoft.com/office/drawing/2014/main" id="{AAAF8339-A382-4F96-9BA7-AE3F7AD05737}"/>
              </a:ext>
            </a:extLst>
          </p:cNvPr>
          <p:cNvCxnSpPr>
            <a:cxnSpLocks noChangeShapeType="1"/>
            <a:stCxn id="1217542" idx="2"/>
            <a:endCxn id="121754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60" name="AutoShape 24">
            <a:extLst>
              <a:ext uri="{FF2B5EF4-FFF2-40B4-BE49-F238E27FC236}">
                <a16:creationId xmlns:a16="http://schemas.microsoft.com/office/drawing/2014/main" id="{FC0E99E2-9F2A-4B18-B5CE-216BBFAF8B24}"/>
              </a:ext>
            </a:extLst>
          </p:cNvPr>
          <p:cNvCxnSpPr>
            <a:cxnSpLocks noChangeShapeType="1"/>
            <a:stCxn id="1217546" idx="3"/>
            <a:endCxn id="121754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7561" name="Line 25">
            <a:extLst>
              <a:ext uri="{FF2B5EF4-FFF2-40B4-BE49-F238E27FC236}">
                <a16:creationId xmlns:a16="http://schemas.microsoft.com/office/drawing/2014/main" id="{1E8A12A8-C664-4290-8BF0-48C423922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7562" name="Text Box 26">
            <a:extLst>
              <a:ext uri="{FF2B5EF4-FFF2-40B4-BE49-F238E27FC236}">
                <a16:creationId xmlns:a16="http://schemas.microsoft.com/office/drawing/2014/main" id="{7B8ED666-E210-4FA8-B3A0-DC417AE4B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17563" name="Oval 27">
            <a:extLst>
              <a:ext uri="{FF2B5EF4-FFF2-40B4-BE49-F238E27FC236}">
                <a16:creationId xmlns:a16="http://schemas.microsoft.com/office/drawing/2014/main" id="{78EA196F-79D7-47E4-ADCD-64E9C731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>
            <a:extLst>
              <a:ext uri="{FF2B5EF4-FFF2-40B4-BE49-F238E27FC236}">
                <a16:creationId xmlns:a16="http://schemas.microsoft.com/office/drawing/2014/main" id="{B2718CCD-6A6C-442F-A5F3-4868C49DD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8563" name="Oval 3">
            <a:extLst>
              <a:ext uri="{FF2B5EF4-FFF2-40B4-BE49-F238E27FC236}">
                <a16:creationId xmlns:a16="http://schemas.microsoft.com/office/drawing/2014/main" id="{44AB37AB-C120-4F02-9A2A-291E7C5B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8564" name="Oval 4">
            <a:extLst>
              <a:ext uri="{FF2B5EF4-FFF2-40B4-BE49-F238E27FC236}">
                <a16:creationId xmlns:a16="http://schemas.microsoft.com/office/drawing/2014/main" id="{07FACB4D-71F4-4732-94E9-5F32252E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1218565" name="Oval 5">
            <a:extLst>
              <a:ext uri="{FF2B5EF4-FFF2-40B4-BE49-F238E27FC236}">
                <a16:creationId xmlns:a16="http://schemas.microsoft.com/office/drawing/2014/main" id="{7B2DDEC3-F864-416A-8FD6-E29499C5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8566" name="Oval 6">
            <a:extLst>
              <a:ext uri="{FF2B5EF4-FFF2-40B4-BE49-F238E27FC236}">
                <a16:creationId xmlns:a16="http://schemas.microsoft.com/office/drawing/2014/main" id="{655B4AA6-20EF-44B5-AD53-677625CF7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8567" name="Oval 7">
            <a:extLst>
              <a:ext uri="{FF2B5EF4-FFF2-40B4-BE49-F238E27FC236}">
                <a16:creationId xmlns:a16="http://schemas.microsoft.com/office/drawing/2014/main" id="{A956EA0D-5871-4A21-B05D-348B6245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18568" name="Oval 8">
            <a:extLst>
              <a:ext uri="{FF2B5EF4-FFF2-40B4-BE49-F238E27FC236}">
                <a16:creationId xmlns:a16="http://schemas.microsoft.com/office/drawing/2014/main" id="{DB83EFB7-DF47-48DF-9897-B931283F0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8569" name="Oval 9">
            <a:extLst>
              <a:ext uri="{FF2B5EF4-FFF2-40B4-BE49-F238E27FC236}">
                <a16:creationId xmlns:a16="http://schemas.microsoft.com/office/drawing/2014/main" id="{2AEDAB64-E776-481B-ABD0-AED4FCD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18570" name="Oval 10">
            <a:extLst>
              <a:ext uri="{FF2B5EF4-FFF2-40B4-BE49-F238E27FC236}">
                <a16:creationId xmlns:a16="http://schemas.microsoft.com/office/drawing/2014/main" id="{1B473994-5FE0-4690-BADF-A3436C1A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8571" name="AutoShape 11">
            <a:extLst>
              <a:ext uri="{FF2B5EF4-FFF2-40B4-BE49-F238E27FC236}">
                <a16:creationId xmlns:a16="http://schemas.microsoft.com/office/drawing/2014/main" id="{DB5DB6D3-7034-4550-86BE-9A97BF5F23F7}"/>
              </a:ext>
            </a:extLst>
          </p:cNvPr>
          <p:cNvCxnSpPr>
            <a:cxnSpLocks noChangeShapeType="1"/>
            <a:stCxn id="1218563" idx="3"/>
            <a:endCxn id="121856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2" name="AutoShape 12">
            <a:extLst>
              <a:ext uri="{FF2B5EF4-FFF2-40B4-BE49-F238E27FC236}">
                <a16:creationId xmlns:a16="http://schemas.microsoft.com/office/drawing/2014/main" id="{03C23ED1-D6E5-46B6-8A1F-13B8DCC90C2D}"/>
              </a:ext>
            </a:extLst>
          </p:cNvPr>
          <p:cNvCxnSpPr>
            <a:cxnSpLocks noChangeShapeType="1"/>
            <a:stCxn id="1218569" idx="5"/>
            <a:endCxn id="121856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3" name="AutoShape 13">
            <a:extLst>
              <a:ext uri="{FF2B5EF4-FFF2-40B4-BE49-F238E27FC236}">
                <a16:creationId xmlns:a16="http://schemas.microsoft.com/office/drawing/2014/main" id="{EB3E00E7-22AA-40C1-B348-A4146EE4BEAE}"/>
              </a:ext>
            </a:extLst>
          </p:cNvPr>
          <p:cNvCxnSpPr>
            <a:cxnSpLocks noChangeShapeType="1"/>
            <a:stCxn id="1218569" idx="6"/>
            <a:endCxn id="121856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4" name="AutoShape 14">
            <a:extLst>
              <a:ext uri="{FF2B5EF4-FFF2-40B4-BE49-F238E27FC236}">
                <a16:creationId xmlns:a16="http://schemas.microsoft.com/office/drawing/2014/main" id="{BF9863DE-F7A7-4F15-80F6-17CFF666E9C8}"/>
              </a:ext>
            </a:extLst>
          </p:cNvPr>
          <p:cNvCxnSpPr>
            <a:cxnSpLocks noChangeShapeType="1"/>
            <a:stCxn id="1218567" idx="2"/>
            <a:endCxn id="121856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5" name="AutoShape 15">
            <a:extLst>
              <a:ext uri="{FF2B5EF4-FFF2-40B4-BE49-F238E27FC236}">
                <a16:creationId xmlns:a16="http://schemas.microsoft.com/office/drawing/2014/main" id="{FD93292D-B1B4-4693-B612-3DBD842E62D3}"/>
              </a:ext>
            </a:extLst>
          </p:cNvPr>
          <p:cNvCxnSpPr>
            <a:cxnSpLocks noChangeShapeType="1"/>
            <a:stCxn id="1218568" idx="0"/>
            <a:endCxn id="121856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6" name="AutoShape 16">
            <a:extLst>
              <a:ext uri="{FF2B5EF4-FFF2-40B4-BE49-F238E27FC236}">
                <a16:creationId xmlns:a16="http://schemas.microsoft.com/office/drawing/2014/main" id="{BF7D9342-77F0-4BCF-ADC4-CB877BFD7FC4}"/>
              </a:ext>
            </a:extLst>
          </p:cNvPr>
          <p:cNvCxnSpPr>
            <a:cxnSpLocks noChangeShapeType="1"/>
            <a:stCxn id="1218563" idx="5"/>
            <a:endCxn id="121856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7" name="AutoShape 17">
            <a:extLst>
              <a:ext uri="{FF2B5EF4-FFF2-40B4-BE49-F238E27FC236}">
                <a16:creationId xmlns:a16="http://schemas.microsoft.com/office/drawing/2014/main" id="{306D6BDC-B684-4678-9B21-2C4150EBA931}"/>
              </a:ext>
            </a:extLst>
          </p:cNvPr>
          <p:cNvCxnSpPr>
            <a:cxnSpLocks noChangeShapeType="1"/>
            <a:stCxn id="1218564" idx="4"/>
            <a:endCxn id="121856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8" name="AutoShape 18">
            <a:extLst>
              <a:ext uri="{FF2B5EF4-FFF2-40B4-BE49-F238E27FC236}">
                <a16:creationId xmlns:a16="http://schemas.microsoft.com/office/drawing/2014/main" id="{FEEB46DE-6B9A-4508-85BE-379C4DF3D050}"/>
              </a:ext>
            </a:extLst>
          </p:cNvPr>
          <p:cNvCxnSpPr>
            <a:cxnSpLocks noChangeShapeType="1"/>
            <a:stCxn id="1218563" idx="6"/>
            <a:endCxn id="121856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9" name="AutoShape 19">
            <a:extLst>
              <a:ext uri="{FF2B5EF4-FFF2-40B4-BE49-F238E27FC236}">
                <a16:creationId xmlns:a16="http://schemas.microsoft.com/office/drawing/2014/main" id="{78440F8C-08EC-4E34-9FE4-B4BD590C4EF4}"/>
              </a:ext>
            </a:extLst>
          </p:cNvPr>
          <p:cNvCxnSpPr>
            <a:cxnSpLocks noChangeShapeType="1"/>
            <a:stCxn id="1218565" idx="2"/>
            <a:endCxn id="121856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0" name="AutoShape 20">
            <a:extLst>
              <a:ext uri="{FF2B5EF4-FFF2-40B4-BE49-F238E27FC236}">
                <a16:creationId xmlns:a16="http://schemas.microsoft.com/office/drawing/2014/main" id="{78E9F020-79BC-48B6-984B-451236EFD70F}"/>
              </a:ext>
            </a:extLst>
          </p:cNvPr>
          <p:cNvCxnSpPr>
            <a:cxnSpLocks noChangeShapeType="1"/>
            <a:stCxn id="1218564" idx="5"/>
            <a:endCxn id="121857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1" name="AutoShape 21">
            <a:extLst>
              <a:ext uri="{FF2B5EF4-FFF2-40B4-BE49-F238E27FC236}">
                <a16:creationId xmlns:a16="http://schemas.microsoft.com/office/drawing/2014/main" id="{E40D0D9B-EE8F-46FD-9E1A-7929A1BEC832}"/>
              </a:ext>
            </a:extLst>
          </p:cNvPr>
          <p:cNvCxnSpPr>
            <a:cxnSpLocks noChangeShapeType="1"/>
            <a:stCxn id="1218565" idx="3"/>
            <a:endCxn id="121857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2" name="AutoShape 22">
            <a:extLst>
              <a:ext uri="{FF2B5EF4-FFF2-40B4-BE49-F238E27FC236}">
                <a16:creationId xmlns:a16="http://schemas.microsoft.com/office/drawing/2014/main" id="{5F47D209-1C51-42BE-A986-A3D4306293F4}"/>
              </a:ext>
            </a:extLst>
          </p:cNvPr>
          <p:cNvCxnSpPr>
            <a:cxnSpLocks noChangeShapeType="1"/>
            <a:stCxn id="1218565" idx="4"/>
            <a:endCxn id="121856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3" name="AutoShape 23">
            <a:extLst>
              <a:ext uri="{FF2B5EF4-FFF2-40B4-BE49-F238E27FC236}">
                <a16:creationId xmlns:a16="http://schemas.microsoft.com/office/drawing/2014/main" id="{81951C2B-A9C0-4D78-82E7-6FBDCA343398}"/>
              </a:ext>
            </a:extLst>
          </p:cNvPr>
          <p:cNvCxnSpPr>
            <a:cxnSpLocks noChangeShapeType="1"/>
            <a:stCxn id="1218566" idx="2"/>
            <a:endCxn id="121856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4" name="AutoShape 24">
            <a:extLst>
              <a:ext uri="{FF2B5EF4-FFF2-40B4-BE49-F238E27FC236}">
                <a16:creationId xmlns:a16="http://schemas.microsoft.com/office/drawing/2014/main" id="{D756E641-E64C-40C5-947F-ADC7CB7BE575}"/>
              </a:ext>
            </a:extLst>
          </p:cNvPr>
          <p:cNvCxnSpPr>
            <a:cxnSpLocks noChangeShapeType="1"/>
            <a:stCxn id="1218570" idx="3"/>
            <a:endCxn id="121856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8585" name="Line 25">
            <a:extLst>
              <a:ext uri="{FF2B5EF4-FFF2-40B4-BE49-F238E27FC236}">
                <a16:creationId xmlns:a16="http://schemas.microsoft.com/office/drawing/2014/main" id="{1E1D759C-A035-403A-AD46-DEEF21748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8586" name="Text Box 26">
            <a:extLst>
              <a:ext uri="{FF2B5EF4-FFF2-40B4-BE49-F238E27FC236}">
                <a16:creationId xmlns:a16="http://schemas.microsoft.com/office/drawing/2014/main" id="{737A4089-20A8-496D-B13F-2B863FCC6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18587" name="Oval 27">
            <a:extLst>
              <a:ext uri="{FF2B5EF4-FFF2-40B4-BE49-F238E27FC236}">
                <a16:creationId xmlns:a16="http://schemas.microsoft.com/office/drawing/2014/main" id="{63C26A53-BC78-4F42-9D55-02A057EA1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>
            <a:extLst>
              <a:ext uri="{FF2B5EF4-FFF2-40B4-BE49-F238E27FC236}">
                <a16:creationId xmlns:a16="http://schemas.microsoft.com/office/drawing/2014/main" id="{EBF36C00-8BF7-4375-9BC7-F086F24FB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9587" name="Oval 3">
            <a:extLst>
              <a:ext uri="{FF2B5EF4-FFF2-40B4-BE49-F238E27FC236}">
                <a16:creationId xmlns:a16="http://schemas.microsoft.com/office/drawing/2014/main" id="{A4658403-E9EF-4FC3-B940-593E4F2F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9588" name="Oval 4">
            <a:extLst>
              <a:ext uri="{FF2B5EF4-FFF2-40B4-BE49-F238E27FC236}">
                <a16:creationId xmlns:a16="http://schemas.microsoft.com/office/drawing/2014/main" id="{F318874B-A1CF-497D-B4DE-254DA6D89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1219589" name="Oval 5">
            <a:extLst>
              <a:ext uri="{FF2B5EF4-FFF2-40B4-BE49-F238E27FC236}">
                <a16:creationId xmlns:a16="http://schemas.microsoft.com/office/drawing/2014/main" id="{0F499D0C-B907-4E44-A19F-1FF2E5C03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9590" name="Oval 6">
            <a:extLst>
              <a:ext uri="{FF2B5EF4-FFF2-40B4-BE49-F238E27FC236}">
                <a16:creationId xmlns:a16="http://schemas.microsoft.com/office/drawing/2014/main" id="{6A847E10-9DFE-45AA-84CC-D7624B2B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9591" name="Oval 7">
            <a:extLst>
              <a:ext uri="{FF2B5EF4-FFF2-40B4-BE49-F238E27FC236}">
                <a16:creationId xmlns:a16="http://schemas.microsoft.com/office/drawing/2014/main" id="{DA5449D8-CC33-4D64-A459-2127298E9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19592" name="Oval 8">
            <a:extLst>
              <a:ext uri="{FF2B5EF4-FFF2-40B4-BE49-F238E27FC236}">
                <a16:creationId xmlns:a16="http://schemas.microsoft.com/office/drawing/2014/main" id="{7F97C695-B519-4942-B7AD-8C90BBF5A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9593" name="Oval 9">
            <a:extLst>
              <a:ext uri="{FF2B5EF4-FFF2-40B4-BE49-F238E27FC236}">
                <a16:creationId xmlns:a16="http://schemas.microsoft.com/office/drawing/2014/main" id="{1D8ABB5B-0FD4-484A-9C7E-82770C171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19594" name="Oval 10">
            <a:extLst>
              <a:ext uri="{FF2B5EF4-FFF2-40B4-BE49-F238E27FC236}">
                <a16:creationId xmlns:a16="http://schemas.microsoft.com/office/drawing/2014/main" id="{61BF4BB3-154D-4678-92CA-B3122BE23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9595" name="AutoShape 11">
            <a:extLst>
              <a:ext uri="{FF2B5EF4-FFF2-40B4-BE49-F238E27FC236}">
                <a16:creationId xmlns:a16="http://schemas.microsoft.com/office/drawing/2014/main" id="{A1ED21D4-E7BB-4A70-BDF3-1C777A1FBC17}"/>
              </a:ext>
            </a:extLst>
          </p:cNvPr>
          <p:cNvCxnSpPr>
            <a:cxnSpLocks noChangeShapeType="1"/>
            <a:stCxn id="1219587" idx="3"/>
            <a:endCxn id="121959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6" name="AutoShape 12">
            <a:extLst>
              <a:ext uri="{FF2B5EF4-FFF2-40B4-BE49-F238E27FC236}">
                <a16:creationId xmlns:a16="http://schemas.microsoft.com/office/drawing/2014/main" id="{73D8547A-386E-40DA-8759-B45CB0C6F7F1}"/>
              </a:ext>
            </a:extLst>
          </p:cNvPr>
          <p:cNvCxnSpPr>
            <a:cxnSpLocks noChangeShapeType="1"/>
            <a:stCxn id="1219593" idx="5"/>
            <a:endCxn id="121959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7" name="AutoShape 13">
            <a:extLst>
              <a:ext uri="{FF2B5EF4-FFF2-40B4-BE49-F238E27FC236}">
                <a16:creationId xmlns:a16="http://schemas.microsoft.com/office/drawing/2014/main" id="{80FD9AC0-1FAB-4D69-8BED-B3C47B33A596}"/>
              </a:ext>
            </a:extLst>
          </p:cNvPr>
          <p:cNvCxnSpPr>
            <a:cxnSpLocks noChangeShapeType="1"/>
            <a:stCxn id="1219593" idx="6"/>
            <a:endCxn id="121959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8" name="AutoShape 14">
            <a:extLst>
              <a:ext uri="{FF2B5EF4-FFF2-40B4-BE49-F238E27FC236}">
                <a16:creationId xmlns:a16="http://schemas.microsoft.com/office/drawing/2014/main" id="{3337EE18-6024-4950-B6AF-2C70D518D8F7}"/>
              </a:ext>
            </a:extLst>
          </p:cNvPr>
          <p:cNvCxnSpPr>
            <a:cxnSpLocks noChangeShapeType="1"/>
            <a:stCxn id="1219591" idx="2"/>
            <a:endCxn id="121959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9" name="AutoShape 15">
            <a:extLst>
              <a:ext uri="{FF2B5EF4-FFF2-40B4-BE49-F238E27FC236}">
                <a16:creationId xmlns:a16="http://schemas.microsoft.com/office/drawing/2014/main" id="{90599A65-80E7-4572-A16C-E116355C2E24}"/>
              </a:ext>
            </a:extLst>
          </p:cNvPr>
          <p:cNvCxnSpPr>
            <a:cxnSpLocks noChangeShapeType="1"/>
            <a:stCxn id="1219592" idx="0"/>
            <a:endCxn id="121958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0" name="AutoShape 16">
            <a:extLst>
              <a:ext uri="{FF2B5EF4-FFF2-40B4-BE49-F238E27FC236}">
                <a16:creationId xmlns:a16="http://schemas.microsoft.com/office/drawing/2014/main" id="{37829C8A-09C6-4BB4-AB16-D10F5050CC73}"/>
              </a:ext>
            </a:extLst>
          </p:cNvPr>
          <p:cNvCxnSpPr>
            <a:cxnSpLocks noChangeShapeType="1"/>
            <a:stCxn id="1219587" idx="5"/>
            <a:endCxn id="121959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1" name="AutoShape 17">
            <a:extLst>
              <a:ext uri="{FF2B5EF4-FFF2-40B4-BE49-F238E27FC236}">
                <a16:creationId xmlns:a16="http://schemas.microsoft.com/office/drawing/2014/main" id="{79E5C68F-9D76-433B-817F-7425B5AF557E}"/>
              </a:ext>
            </a:extLst>
          </p:cNvPr>
          <p:cNvCxnSpPr>
            <a:cxnSpLocks noChangeShapeType="1"/>
            <a:stCxn id="1219588" idx="4"/>
            <a:endCxn id="121959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2" name="AutoShape 18">
            <a:extLst>
              <a:ext uri="{FF2B5EF4-FFF2-40B4-BE49-F238E27FC236}">
                <a16:creationId xmlns:a16="http://schemas.microsoft.com/office/drawing/2014/main" id="{805D6FCB-1476-4360-B774-C4E999F1CA60}"/>
              </a:ext>
            </a:extLst>
          </p:cNvPr>
          <p:cNvCxnSpPr>
            <a:cxnSpLocks noChangeShapeType="1"/>
            <a:stCxn id="1219587" idx="6"/>
            <a:endCxn id="121958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3" name="AutoShape 19">
            <a:extLst>
              <a:ext uri="{FF2B5EF4-FFF2-40B4-BE49-F238E27FC236}">
                <a16:creationId xmlns:a16="http://schemas.microsoft.com/office/drawing/2014/main" id="{3E1F45B5-1787-4EE8-B4C8-AE0FB1031087}"/>
              </a:ext>
            </a:extLst>
          </p:cNvPr>
          <p:cNvCxnSpPr>
            <a:cxnSpLocks noChangeShapeType="1"/>
            <a:stCxn id="1219589" idx="2"/>
            <a:endCxn id="121958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4" name="AutoShape 20">
            <a:extLst>
              <a:ext uri="{FF2B5EF4-FFF2-40B4-BE49-F238E27FC236}">
                <a16:creationId xmlns:a16="http://schemas.microsoft.com/office/drawing/2014/main" id="{EA07316F-53C6-4033-8922-F598E71AEB7B}"/>
              </a:ext>
            </a:extLst>
          </p:cNvPr>
          <p:cNvCxnSpPr>
            <a:cxnSpLocks noChangeShapeType="1"/>
            <a:stCxn id="1219588" idx="5"/>
            <a:endCxn id="121959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5" name="AutoShape 21">
            <a:extLst>
              <a:ext uri="{FF2B5EF4-FFF2-40B4-BE49-F238E27FC236}">
                <a16:creationId xmlns:a16="http://schemas.microsoft.com/office/drawing/2014/main" id="{71054574-EC62-42D8-9218-FA2CD368A10F}"/>
              </a:ext>
            </a:extLst>
          </p:cNvPr>
          <p:cNvCxnSpPr>
            <a:cxnSpLocks noChangeShapeType="1"/>
            <a:stCxn id="1219589" idx="3"/>
            <a:endCxn id="121959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6" name="AutoShape 22">
            <a:extLst>
              <a:ext uri="{FF2B5EF4-FFF2-40B4-BE49-F238E27FC236}">
                <a16:creationId xmlns:a16="http://schemas.microsoft.com/office/drawing/2014/main" id="{78CD8247-47D4-4761-A666-56D9F42AE928}"/>
              </a:ext>
            </a:extLst>
          </p:cNvPr>
          <p:cNvCxnSpPr>
            <a:cxnSpLocks noChangeShapeType="1"/>
            <a:stCxn id="1219589" idx="4"/>
            <a:endCxn id="121959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7" name="AutoShape 23">
            <a:extLst>
              <a:ext uri="{FF2B5EF4-FFF2-40B4-BE49-F238E27FC236}">
                <a16:creationId xmlns:a16="http://schemas.microsoft.com/office/drawing/2014/main" id="{29948720-F188-4AFA-8620-0D50273BF61A}"/>
              </a:ext>
            </a:extLst>
          </p:cNvPr>
          <p:cNvCxnSpPr>
            <a:cxnSpLocks noChangeShapeType="1"/>
            <a:stCxn id="1219590" idx="2"/>
            <a:endCxn id="121959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8" name="AutoShape 24">
            <a:extLst>
              <a:ext uri="{FF2B5EF4-FFF2-40B4-BE49-F238E27FC236}">
                <a16:creationId xmlns:a16="http://schemas.microsoft.com/office/drawing/2014/main" id="{851EB400-FF52-4FD7-BB47-DA18696FB55F}"/>
              </a:ext>
            </a:extLst>
          </p:cNvPr>
          <p:cNvCxnSpPr>
            <a:cxnSpLocks noChangeShapeType="1"/>
            <a:stCxn id="1219594" idx="3"/>
            <a:endCxn id="121959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9609" name="Line 25">
            <a:extLst>
              <a:ext uri="{FF2B5EF4-FFF2-40B4-BE49-F238E27FC236}">
                <a16:creationId xmlns:a16="http://schemas.microsoft.com/office/drawing/2014/main" id="{61D19763-72E5-401F-9FDE-D1AF001E4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19610" name="Text Box 26">
            <a:extLst>
              <a:ext uri="{FF2B5EF4-FFF2-40B4-BE49-F238E27FC236}">
                <a16:creationId xmlns:a16="http://schemas.microsoft.com/office/drawing/2014/main" id="{20171816-8587-4DBD-B4BD-4773AFE88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19611" name="Oval 27">
            <a:extLst>
              <a:ext uri="{FF2B5EF4-FFF2-40B4-BE49-F238E27FC236}">
                <a16:creationId xmlns:a16="http://schemas.microsoft.com/office/drawing/2014/main" id="{A68DCAEF-2745-4C44-9B9D-A0523021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>
            <a:extLst>
              <a:ext uri="{FF2B5EF4-FFF2-40B4-BE49-F238E27FC236}">
                <a16:creationId xmlns:a16="http://schemas.microsoft.com/office/drawing/2014/main" id="{3BD1A824-371E-4A92-93CB-F38DAB4BD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0611" name="Oval 3">
            <a:extLst>
              <a:ext uri="{FF2B5EF4-FFF2-40B4-BE49-F238E27FC236}">
                <a16:creationId xmlns:a16="http://schemas.microsoft.com/office/drawing/2014/main" id="{15B0AB36-1157-4993-B1D8-B35360C14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20612" name="Oval 4">
            <a:extLst>
              <a:ext uri="{FF2B5EF4-FFF2-40B4-BE49-F238E27FC236}">
                <a16:creationId xmlns:a16="http://schemas.microsoft.com/office/drawing/2014/main" id="{90768E79-3382-42EE-AD49-2E111EC6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1220613" name="Oval 5">
            <a:extLst>
              <a:ext uri="{FF2B5EF4-FFF2-40B4-BE49-F238E27FC236}">
                <a16:creationId xmlns:a16="http://schemas.microsoft.com/office/drawing/2014/main" id="{83A9F6A1-A86A-4C10-9532-DB1DB9D68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0614" name="Oval 6">
            <a:extLst>
              <a:ext uri="{FF2B5EF4-FFF2-40B4-BE49-F238E27FC236}">
                <a16:creationId xmlns:a16="http://schemas.microsoft.com/office/drawing/2014/main" id="{BBA17DED-3C52-45BD-A906-2B6D37725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0615" name="Oval 7">
            <a:extLst>
              <a:ext uri="{FF2B5EF4-FFF2-40B4-BE49-F238E27FC236}">
                <a16:creationId xmlns:a16="http://schemas.microsoft.com/office/drawing/2014/main" id="{385C9AF4-50E6-4098-8298-E62248FB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0616" name="Oval 8">
            <a:extLst>
              <a:ext uri="{FF2B5EF4-FFF2-40B4-BE49-F238E27FC236}">
                <a16:creationId xmlns:a16="http://schemas.microsoft.com/office/drawing/2014/main" id="{301F0806-C82E-45E3-AFCD-21413A0D5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0617" name="Oval 9">
            <a:extLst>
              <a:ext uri="{FF2B5EF4-FFF2-40B4-BE49-F238E27FC236}">
                <a16:creationId xmlns:a16="http://schemas.microsoft.com/office/drawing/2014/main" id="{B58DB7F9-15C1-4ED2-BB1D-D87AAAE7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0618" name="Oval 10">
            <a:extLst>
              <a:ext uri="{FF2B5EF4-FFF2-40B4-BE49-F238E27FC236}">
                <a16:creationId xmlns:a16="http://schemas.microsoft.com/office/drawing/2014/main" id="{334E69D2-508D-4403-BBF8-753833BD1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  </a:t>
            </a:r>
          </a:p>
        </p:txBody>
      </p:sp>
      <p:cxnSp>
        <p:nvCxnSpPr>
          <p:cNvPr id="1220619" name="AutoShape 11">
            <a:extLst>
              <a:ext uri="{FF2B5EF4-FFF2-40B4-BE49-F238E27FC236}">
                <a16:creationId xmlns:a16="http://schemas.microsoft.com/office/drawing/2014/main" id="{6EEBE144-0FFB-4694-B9E4-E69E45CFE8FD}"/>
              </a:ext>
            </a:extLst>
          </p:cNvPr>
          <p:cNvCxnSpPr>
            <a:cxnSpLocks noChangeShapeType="1"/>
            <a:stCxn id="1220611" idx="3"/>
            <a:endCxn id="122061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0" name="AutoShape 12">
            <a:extLst>
              <a:ext uri="{FF2B5EF4-FFF2-40B4-BE49-F238E27FC236}">
                <a16:creationId xmlns:a16="http://schemas.microsoft.com/office/drawing/2014/main" id="{BE409B76-4438-48E8-ADB1-27690738FF6D}"/>
              </a:ext>
            </a:extLst>
          </p:cNvPr>
          <p:cNvCxnSpPr>
            <a:cxnSpLocks noChangeShapeType="1"/>
            <a:stCxn id="1220617" idx="5"/>
            <a:endCxn id="122061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1" name="AutoShape 13">
            <a:extLst>
              <a:ext uri="{FF2B5EF4-FFF2-40B4-BE49-F238E27FC236}">
                <a16:creationId xmlns:a16="http://schemas.microsoft.com/office/drawing/2014/main" id="{40A49296-EA10-4646-B500-6E65EC5243EA}"/>
              </a:ext>
            </a:extLst>
          </p:cNvPr>
          <p:cNvCxnSpPr>
            <a:cxnSpLocks noChangeShapeType="1"/>
            <a:stCxn id="1220617" idx="6"/>
            <a:endCxn id="122061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2" name="AutoShape 14">
            <a:extLst>
              <a:ext uri="{FF2B5EF4-FFF2-40B4-BE49-F238E27FC236}">
                <a16:creationId xmlns:a16="http://schemas.microsoft.com/office/drawing/2014/main" id="{83D7120A-EDDD-418A-BFCC-2011EEF12BFC}"/>
              </a:ext>
            </a:extLst>
          </p:cNvPr>
          <p:cNvCxnSpPr>
            <a:cxnSpLocks noChangeShapeType="1"/>
            <a:stCxn id="1220615" idx="2"/>
            <a:endCxn id="122061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3" name="AutoShape 15">
            <a:extLst>
              <a:ext uri="{FF2B5EF4-FFF2-40B4-BE49-F238E27FC236}">
                <a16:creationId xmlns:a16="http://schemas.microsoft.com/office/drawing/2014/main" id="{DF194F13-3C7F-49FF-88CE-41AEEBCDFE94}"/>
              </a:ext>
            </a:extLst>
          </p:cNvPr>
          <p:cNvCxnSpPr>
            <a:cxnSpLocks noChangeShapeType="1"/>
            <a:stCxn id="1220616" idx="0"/>
            <a:endCxn id="122061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4" name="AutoShape 16">
            <a:extLst>
              <a:ext uri="{FF2B5EF4-FFF2-40B4-BE49-F238E27FC236}">
                <a16:creationId xmlns:a16="http://schemas.microsoft.com/office/drawing/2014/main" id="{1E9FFD6E-6EF1-424D-AA03-323F1D563B5D}"/>
              </a:ext>
            </a:extLst>
          </p:cNvPr>
          <p:cNvCxnSpPr>
            <a:cxnSpLocks noChangeShapeType="1"/>
            <a:stCxn id="1220611" idx="5"/>
            <a:endCxn id="122061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5" name="AutoShape 17">
            <a:extLst>
              <a:ext uri="{FF2B5EF4-FFF2-40B4-BE49-F238E27FC236}">
                <a16:creationId xmlns:a16="http://schemas.microsoft.com/office/drawing/2014/main" id="{519EC42B-3BE9-49A4-BF30-B27791A93676}"/>
              </a:ext>
            </a:extLst>
          </p:cNvPr>
          <p:cNvCxnSpPr>
            <a:cxnSpLocks noChangeShapeType="1"/>
            <a:stCxn id="1220612" idx="4"/>
            <a:endCxn id="122061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6" name="AutoShape 18">
            <a:extLst>
              <a:ext uri="{FF2B5EF4-FFF2-40B4-BE49-F238E27FC236}">
                <a16:creationId xmlns:a16="http://schemas.microsoft.com/office/drawing/2014/main" id="{9D1B8793-2C3B-428D-A0EB-1318C79FE3B4}"/>
              </a:ext>
            </a:extLst>
          </p:cNvPr>
          <p:cNvCxnSpPr>
            <a:cxnSpLocks noChangeShapeType="1"/>
            <a:stCxn id="1220611" idx="6"/>
            <a:endCxn id="122061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7" name="AutoShape 19">
            <a:extLst>
              <a:ext uri="{FF2B5EF4-FFF2-40B4-BE49-F238E27FC236}">
                <a16:creationId xmlns:a16="http://schemas.microsoft.com/office/drawing/2014/main" id="{4E135D41-5945-458F-A3E0-5EE79404A34D}"/>
              </a:ext>
            </a:extLst>
          </p:cNvPr>
          <p:cNvCxnSpPr>
            <a:cxnSpLocks noChangeShapeType="1"/>
            <a:stCxn id="1220613" idx="2"/>
            <a:endCxn id="122061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8" name="AutoShape 20">
            <a:extLst>
              <a:ext uri="{FF2B5EF4-FFF2-40B4-BE49-F238E27FC236}">
                <a16:creationId xmlns:a16="http://schemas.microsoft.com/office/drawing/2014/main" id="{0568A545-ACBA-43E3-B677-F48FA670870E}"/>
              </a:ext>
            </a:extLst>
          </p:cNvPr>
          <p:cNvCxnSpPr>
            <a:cxnSpLocks noChangeShapeType="1"/>
            <a:stCxn id="1220612" idx="5"/>
            <a:endCxn id="122061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9" name="AutoShape 21">
            <a:extLst>
              <a:ext uri="{FF2B5EF4-FFF2-40B4-BE49-F238E27FC236}">
                <a16:creationId xmlns:a16="http://schemas.microsoft.com/office/drawing/2014/main" id="{55238A94-5792-423B-9D37-1A94B5F8B47F}"/>
              </a:ext>
            </a:extLst>
          </p:cNvPr>
          <p:cNvCxnSpPr>
            <a:cxnSpLocks noChangeShapeType="1"/>
            <a:stCxn id="1220613" idx="3"/>
            <a:endCxn id="122061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0" name="AutoShape 22">
            <a:extLst>
              <a:ext uri="{FF2B5EF4-FFF2-40B4-BE49-F238E27FC236}">
                <a16:creationId xmlns:a16="http://schemas.microsoft.com/office/drawing/2014/main" id="{2CA69FBB-21C3-44A3-9B92-BDBDFE31C964}"/>
              </a:ext>
            </a:extLst>
          </p:cNvPr>
          <p:cNvCxnSpPr>
            <a:cxnSpLocks noChangeShapeType="1"/>
            <a:stCxn id="1220613" idx="4"/>
            <a:endCxn id="122061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1" name="AutoShape 23">
            <a:extLst>
              <a:ext uri="{FF2B5EF4-FFF2-40B4-BE49-F238E27FC236}">
                <a16:creationId xmlns:a16="http://schemas.microsoft.com/office/drawing/2014/main" id="{DDDB2B6B-E9F9-4999-ADFD-D2BB6F0D435B}"/>
              </a:ext>
            </a:extLst>
          </p:cNvPr>
          <p:cNvCxnSpPr>
            <a:cxnSpLocks noChangeShapeType="1"/>
            <a:stCxn id="1220614" idx="2"/>
            <a:endCxn id="122061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2" name="AutoShape 24">
            <a:extLst>
              <a:ext uri="{FF2B5EF4-FFF2-40B4-BE49-F238E27FC236}">
                <a16:creationId xmlns:a16="http://schemas.microsoft.com/office/drawing/2014/main" id="{CA732CD6-8D56-4E47-8FA9-D1240E6D0EC3}"/>
              </a:ext>
            </a:extLst>
          </p:cNvPr>
          <p:cNvCxnSpPr>
            <a:cxnSpLocks noChangeShapeType="1"/>
            <a:stCxn id="1220618" idx="3"/>
            <a:endCxn id="122061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0633" name="Line 25">
            <a:extLst>
              <a:ext uri="{FF2B5EF4-FFF2-40B4-BE49-F238E27FC236}">
                <a16:creationId xmlns:a16="http://schemas.microsoft.com/office/drawing/2014/main" id="{FF458E07-6A3A-47B7-8FAF-91DDE7F51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0634" name="Text Box 26">
            <a:extLst>
              <a:ext uri="{FF2B5EF4-FFF2-40B4-BE49-F238E27FC236}">
                <a16:creationId xmlns:a16="http://schemas.microsoft.com/office/drawing/2014/main" id="{C61BC2F4-6780-4B67-B983-34068F703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20635" name="Oval 27">
            <a:extLst>
              <a:ext uri="{FF2B5EF4-FFF2-40B4-BE49-F238E27FC236}">
                <a16:creationId xmlns:a16="http://schemas.microsoft.com/office/drawing/2014/main" id="{B14C18C0-CDCB-4A25-B9B7-10CF0DD43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>
            <a:extLst>
              <a:ext uri="{FF2B5EF4-FFF2-40B4-BE49-F238E27FC236}">
                <a16:creationId xmlns:a16="http://schemas.microsoft.com/office/drawing/2014/main" id="{BB78CFD5-ABA5-481B-AE97-1A2C95A2F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1635" name="Oval 3">
            <a:extLst>
              <a:ext uri="{FF2B5EF4-FFF2-40B4-BE49-F238E27FC236}">
                <a16:creationId xmlns:a16="http://schemas.microsoft.com/office/drawing/2014/main" id="{1B0CD65C-E60E-4912-9C9C-55A66DC6F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21636" name="Oval 4">
            <a:extLst>
              <a:ext uri="{FF2B5EF4-FFF2-40B4-BE49-F238E27FC236}">
                <a16:creationId xmlns:a16="http://schemas.microsoft.com/office/drawing/2014/main" id="{0E58BFAD-7D8D-41F0-AB41-618FF449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1221637" name="Oval 5">
            <a:extLst>
              <a:ext uri="{FF2B5EF4-FFF2-40B4-BE49-F238E27FC236}">
                <a16:creationId xmlns:a16="http://schemas.microsoft.com/office/drawing/2014/main" id="{1F1CC123-2FF7-44B3-9450-6C4DEF49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1638" name="Oval 6">
            <a:extLst>
              <a:ext uri="{FF2B5EF4-FFF2-40B4-BE49-F238E27FC236}">
                <a16:creationId xmlns:a16="http://schemas.microsoft.com/office/drawing/2014/main" id="{084DFC06-0B3F-428E-BC1F-EEDE58B86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1639" name="Oval 7">
            <a:extLst>
              <a:ext uri="{FF2B5EF4-FFF2-40B4-BE49-F238E27FC236}">
                <a16:creationId xmlns:a16="http://schemas.microsoft.com/office/drawing/2014/main" id="{55D1DAD0-2085-4C08-A84D-2129B97BF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1640" name="Oval 8">
            <a:extLst>
              <a:ext uri="{FF2B5EF4-FFF2-40B4-BE49-F238E27FC236}">
                <a16:creationId xmlns:a16="http://schemas.microsoft.com/office/drawing/2014/main" id="{F4DDB27B-5337-4F90-8A65-F2826D1FA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1641" name="Oval 9">
            <a:extLst>
              <a:ext uri="{FF2B5EF4-FFF2-40B4-BE49-F238E27FC236}">
                <a16:creationId xmlns:a16="http://schemas.microsoft.com/office/drawing/2014/main" id="{35A9FC09-9991-4B7D-95FC-42AAD678B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1642" name="Oval 10">
            <a:extLst>
              <a:ext uri="{FF2B5EF4-FFF2-40B4-BE49-F238E27FC236}">
                <a16:creationId xmlns:a16="http://schemas.microsoft.com/office/drawing/2014/main" id="{E1BFBF63-AF96-4AF9-9A1D-8B32E2939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1643" name="AutoShape 11">
            <a:extLst>
              <a:ext uri="{FF2B5EF4-FFF2-40B4-BE49-F238E27FC236}">
                <a16:creationId xmlns:a16="http://schemas.microsoft.com/office/drawing/2014/main" id="{D2298F19-4167-4CF1-8346-E2077D6FA6E7}"/>
              </a:ext>
            </a:extLst>
          </p:cNvPr>
          <p:cNvCxnSpPr>
            <a:cxnSpLocks noChangeShapeType="1"/>
            <a:stCxn id="1221635" idx="3"/>
            <a:endCxn id="122164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4" name="AutoShape 12">
            <a:extLst>
              <a:ext uri="{FF2B5EF4-FFF2-40B4-BE49-F238E27FC236}">
                <a16:creationId xmlns:a16="http://schemas.microsoft.com/office/drawing/2014/main" id="{7E3B3216-BDC3-4C41-959C-7DEEFF4A9B51}"/>
              </a:ext>
            </a:extLst>
          </p:cNvPr>
          <p:cNvCxnSpPr>
            <a:cxnSpLocks noChangeShapeType="1"/>
            <a:stCxn id="1221641" idx="5"/>
            <a:endCxn id="122164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5" name="AutoShape 13">
            <a:extLst>
              <a:ext uri="{FF2B5EF4-FFF2-40B4-BE49-F238E27FC236}">
                <a16:creationId xmlns:a16="http://schemas.microsoft.com/office/drawing/2014/main" id="{6CC58D3D-1A59-4B41-8D92-F505F4B76C12}"/>
              </a:ext>
            </a:extLst>
          </p:cNvPr>
          <p:cNvCxnSpPr>
            <a:cxnSpLocks noChangeShapeType="1"/>
            <a:stCxn id="1221641" idx="6"/>
            <a:endCxn id="122163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6" name="AutoShape 14">
            <a:extLst>
              <a:ext uri="{FF2B5EF4-FFF2-40B4-BE49-F238E27FC236}">
                <a16:creationId xmlns:a16="http://schemas.microsoft.com/office/drawing/2014/main" id="{B6184010-A0EF-49B4-B90F-69F83B3AB05D}"/>
              </a:ext>
            </a:extLst>
          </p:cNvPr>
          <p:cNvCxnSpPr>
            <a:cxnSpLocks noChangeShapeType="1"/>
            <a:stCxn id="1221639" idx="2"/>
            <a:endCxn id="122164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7" name="AutoShape 15">
            <a:extLst>
              <a:ext uri="{FF2B5EF4-FFF2-40B4-BE49-F238E27FC236}">
                <a16:creationId xmlns:a16="http://schemas.microsoft.com/office/drawing/2014/main" id="{1C12CA9E-0EC9-4DF8-AD0A-FFCD443EFC0A}"/>
              </a:ext>
            </a:extLst>
          </p:cNvPr>
          <p:cNvCxnSpPr>
            <a:cxnSpLocks noChangeShapeType="1"/>
            <a:stCxn id="1221640" idx="0"/>
            <a:endCxn id="122163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8" name="AutoShape 16">
            <a:extLst>
              <a:ext uri="{FF2B5EF4-FFF2-40B4-BE49-F238E27FC236}">
                <a16:creationId xmlns:a16="http://schemas.microsoft.com/office/drawing/2014/main" id="{5A3D9760-EB8A-4575-9C6D-921A0AF3FAFB}"/>
              </a:ext>
            </a:extLst>
          </p:cNvPr>
          <p:cNvCxnSpPr>
            <a:cxnSpLocks noChangeShapeType="1"/>
            <a:stCxn id="1221635" idx="5"/>
            <a:endCxn id="122163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9" name="AutoShape 17">
            <a:extLst>
              <a:ext uri="{FF2B5EF4-FFF2-40B4-BE49-F238E27FC236}">
                <a16:creationId xmlns:a16="http://schemas.microsoft.com/office/drawing/2014/main" id="{95BF97F7-8E6E-4F97-97FC-34C0E3DEAA49}"/>
              </a:ext>
            </a:extLst>
          </p:cNvPr>
          <p:cNvCxnSpPr>
            <a:cxnSpLocks noChangeShapeType="1"/>
            <a:stCxn id="1221636" idx="4"/>
            <a:endCxn id="122163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0" name="AutoShape 18">
            <a:extLst>
              <a:ext uri="{FF2B5EF4-FFF2-40B4-BE49-F238E27FC236}">
                <a16:creationId xmlns:a16="http://schemas.microsoft.com/office/drawing/2014/main" id="{B2F7F22B-DB38-4F52-A3D0-BBA78E03EB14}"/>
              </a:ext>
            </a:extLst>
          </p:cNvPr>
          <p:cNvCxnSpPr>
            <a:cxnSpLocks noChangeShapeType="1"/>
            <a:stCxn id="1221635" idx="6"/>
            <a:endCxn id="122163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1" name="AutoShape 19">
            <a:extLst>
              <a:ext uri="{FF2B5EF4-FFF2-40B4-BE49-F238E27FC236}">
                <a16:creationId xmlns:a16="http://schemas.microsoft.com/office/drawing/2014/main" id="{574DC8A0-0A02-42AB-9EBC-CA878F1C7B86}"/>
              </a:ext>
            </a:extLst>
          </p:cNvPr>
          <p:cNvCxnSpPr>
            <a:cxnSpLocks noChangeShapeType="1"/>
            <a:stCxn id="1221637" idx="2"/>
            <a:endCxn id="122163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2" name="AutoShape 20">
            <a:extLst>
              <a:ext uri="{FF2B5EF4-FFF2-40B4-BE49-F238E27FC236}">
                <a16:creationId xmlns:a16="http://schemas.microsoft.com/office/drawing/2014/main" id="{E3D1DFCB-9E5F-4087-9AE5-65F3DE7F453A}"/>
              </a:ext>
            </a:extLst>
          </p:cNvPr>
          <p:cNvCxnSpPr>
            <a:cxnSpLocks noChangeShapeType="1"/>
            <a:stCxn id="1221636" idx="5"/>
            <a:endCxn id="12216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3" name="AutoShape 21">
            <a:extLst>
              <a:ext uri="{FF2B5EF4-FFF2-40B4-BE49-F238E27FC236}">
                <a16:creationId xmlns:a16="http://schemas.microsoft.com/office/drawing/2014/main" id="{70DE5E12-AA05-4C69-82FF-2E691A70AD6A}"/>
              </a:ext>
            </a:extLst>
          </p:cNvPr>
          <p:cNvCxnSpPr>
            <a:cxnSpLocks noChangeShapeType="1"/>
            <a:stCxn id="1221637" idx="3"/>
            <a:endCxn id="12216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4" name="AutoShape 22">
            <a:extLst>
              <a:ext uri="{FF2B5EF4-FFF2-40B4-BE49-F238E27FC236}">
                <a16:creationId xmlns:a16="http://schemas.microsoft.com/office/drawing/2014/main" id="{ED443FCC-8202-49FE-ACA1-2EF01BF0FAF7}"/>
              </a:ext>
            </a:extLst>
          </p:cNvPr>
          <p:cNvCxnSpPr>
            <a:cxnSpLocks noChangeShapeType="1"/>
            <a:stCxn id="1221637" idx="4"/>
            <a:endCxn id="122163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5" name="AutoShape 23">
            <a:extLst>
              <a:ext uri="{FF2B5EF4-FFF2-40B4-BE49-F238E27FC236}">
                <a16:creationId xmlns:a16="http://schemas.microsoft.com/office/drawing/2014/main" id="{440A05E8-F432-487D-BB6B-4FE18E4B2DC8}"/>
              </a:ext>
            </a:extLst>
          </p:cNvPr>
          <p:cNvCxnSpPr>
            <a:cxnSpLocks noChangeShapeType="1"/>
            <a:stCxn id="1221638" idx="2"/>
            <a:endCxn id="122163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6" name="AutoShape 24">
            <a:extLst>
              <a:ext uri="{FF2B5EF4-FFF2-40B4-BE49-F238E27FC236}">
                <a16:creationId xmlns:a16="http://schemas.microsoft.com/office/drawing/2014/main" id="{F12A5400-4B57-476F-A113-F729006ADAD8}"/>
              </a:ext>
            </a:extLst>
          </p:cNvPr>
          <p:cNvCxnSpPr>
            <a:cxnSpLocks noChangeShapeType="1"/>
            <a:stCxn id="1221642" idx="3"/>
            <a:endCxn id="122163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1657" name="Line 25">
            <a:extLst>
              <a:ext uri="{FF2B5EF4-FFF2-40B4-BE49-F238E27FC236}">
                <a16:creationId xmlns:a16="http://schemas.microsoft.com/office/drawing/2014/main" id="{647E7E7B-9DA1-49F6-98A7-F2EB1DF21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1658" name="Text Box 26">
            <a:extLst>
              <a:ext uri="{FF2B5EF4-FFF2-40B4-BE49-F238E27FC236}">
                <a16:creationId xmlns:a16="http://schemas.microsoft.com/office/drawing/2014/main" id="{CCAC3373-A453-44D4-87FB-3EA80336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21659" name="Oval 27">
            <a:extLst>
              <a:ext uri="{FF2B5EF4-FFF2-40B4-BE49-F238E27FC236}">
                <a16:creationId xmlns:a16="http://schemas.microsoft.com/office/drawing/2014/main" id="{0AD56D83-4015-49DB-9F1C-2A8267713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>
            <a:extLst>
              <a:ext uri="{FF2B5EF4-FFF2-40B4-BE49-F238E27FC236}">
                <a16:creationId xmlns:a16="http://schemas.microsoft.com/office/drawing/2014/main" id="{DD1760AA-F3E9-4783-AA3A-F3C4C1E99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2659" name="Oval 3">
            <a:extLst>
              <a:ext uri="{FF2B5EF4-FFF2-40B4-BE49-F238E27FC236}">
                <a16:creationId xmlns:a16="http://schemas.microsoft.com/office/drawing/2014/main" id="{4856BE22-4156-4C1D-BA73-28518BFEE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22660" name="Oval 4">
            <a:extLst>
              <a:ext uri="{FF2B5EF4-FFF2-40B4-BE49-F238E27FC236}">
                <a16:creationId xmlns:a16="http://schemas.microsoft.com/office/drawing/2014/main" id="{AE1D5B4C-6325-4F73-B240-50EBA67F2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2661" name="Oval 5">
            <a:extLst>
              <a:ext uri="{FF2B5EF4-FFF2-40B4-BE49-F238E27FC236}">
                <a16:creationId xmlns:a16="http://schemas.microsoft.com/office/drawing/2014/main" id="{DCC2E2E1-5578-4347-B8D8-4E2A667AA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2662" name="Oval 6">
            <a:extLst>
              <a:ext uri="{FF2B5EF4-FFF2-40B4-BE49-F238E27FC236}">
                <a16:creationId xmlns:a16="http://schemas.microsoft.com/office/drawing/2014/main" id="{CB942F7F-708A-4F77-BF20-0D83B362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2663" name="Oval 7">
            <a:extLst>
              <a:ext uri="{FF2B5EF4-FFF2-40B4-BE49-F238E27FC236}">
                <a16:creationId xmlns:a16="http://schemas.microsoft.com/office/drawing/2014/main" id="{C4D23E5B-BC1A-49DF-A976-6BDC9D229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2664" name="Oval 8">
            <a:extLst>
              <a:ext uri="{FF2B5EF4-FFF2-40B4-BE49-F238E27FC236}">
                <a16:creationId xmlns:a16="http://schemas.microsoft.com/office/drawing/2014/main" id="{06FAAC2D-FDA7-41EB-A6E0-C3E16E097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2665" name="Oval 9">
            <a:extLst>
              <a:ext uri="{FF2B5EF4-FFF2-40B4-BE49-F238E27FC236}">
                <a16:creationId xmlns:a16="http://schemas.microsoft.com/office/drawing/2014/main" id="{7D2BF2F8-DECD-40C9-9FF2-6D25F5F1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2666" name="Oval 10">
            <a:extLst>
              <a:ext uri="{FF2B5EF4-FFF2-40B4-BE49-F238E27FC236}">
                <a16:creationId xmlns:a16="http://schemas.microsoft.com/office/drawing/2014/main" id="{E9E499CE-C32C-45F6-B996-2F1CDB62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2667" name="AutoShape 11">
            <a:extLst>
              <a:ext uri="{FF2B5EF4-FFF2-40B4-BE49-F238E27FC236}">
                <a16:creationId xmlns:a16="http://schemas.microsoft.com/office/drawing/2014/main" id="{E076F9E1-4BD7-404E-9119-AB69E4436602}"/>
              </a:ext>
            </a:extLst>
          </p:cNvPr>
          <p:cNvCxnSpPr>
            <a:cxnSpLocks noChangeShapeType="1"/>
            <a:stCxn id="1222659" idx="3"/>
            <a:endCxn id="122266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68" name="AutoShape 12">
            <a:extLst>
              <a:ext uri="{FF2B5EF4-FFF2-40B4-BE49-F238E27FC236}">
                <a16:creationId xmlns:a16="http://schemas.microsoft.com/office/drawing/2014/main" id="{F1D538D2-C532-4C2F-9417-11A8CDBFBC42}"/>
              </a:ext>
            </a:extLst>
          </p:cNvPr>
          <p:cNvCxnSpPr>
            <a:cxnSpLocks noChangeShapeType="1"/>
            <a:stCxn id="1222665" idx="5"/>
            <a:endCxn id="122266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69" name="AutoShape 13">
            <a:extLst>
              <a:ext uri="{FF2B5EF4-FFF2-40B4-BE49-F238E27FC236}">
                <a16:creationId xmlns:a16="http://schemas.microsoft.com/office/drawing/2014/main" id="{4BAAC22E-A0B6-4BD4-96F8-E352D2A6F9BE}"/>
              </a:ext>
            </a:extLst>
          </p:cNvPr>
          <p:cNvCxnSpPr>
            <a:cxnSpLocks noChangeShapeType="1"/>
            <a:stCxn id="1222665" idx="6"/>
            <a:endCxn id="122266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0" name="AutoShape 14">
            <a:extLst>
              <a:ext uri="{FF2B5EF4-FFF2-40B4-BE49-F238E27FC236}">
                <a16:creationId xmlns:a16="http://schemas.microsoft.com/office/drawing/2014/main" id="{3D79C509-7788-4938-8BDE-315E77F73B9F}"/>
              </a:ext>
            </a:extLst>
          </p:cNvPr>
          <p:cNvCxnSpPr>
            <a:cxnSpLocks noChangeShapeType="1"/>
            <a:stCxn id="1222663" idx="2"/>
            <a:endCxn id="122266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1" name="AutoShape 15">
            <a:extLst>
              <a:ext uri="{FF2B5EF4-FFF2-40B4-BE49-F238E27FC236}">
                <a16:creationId xmlns:a16="http://schemas.microsoft.com/office/drawing/2014/main" id="{CD9AA29B-63DA-464D-B5F3-BB12E3795AC1}"/>
              </a:ext>
            </a:extLst>
          </p:cNvPr>
          <p:cNvCxnSpPr>
            <a:cxnSpLocks noChangeShapeType="1"/>
            <a:stCxn id="1222664" idx="0"/>
            <a:endCxn id="122265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2" name="AutoShape 16">
            <a:extLst>
              <a:ext uri="{FF2B5EF4-FFF2-40B4-BE49-F238E27FC236}">
                <a16:creationId xmlns:a16="http://schemas.microsoft.com/office/drawing/2014/main" id="{B9E0CF8D-5768-49C9-A9AC-E43956F0E788}"/>
              </a:ext>
            </a:extLst>
          </p:cNvPr>
          <p:cNvCxnSpPr>
            <a:cxnSpLocks noChangeShapeType="1"/>
            <a:stCxn id="1222659" idx="5"/>
            <a:endCxn id="122266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3" name="AutoShape 17">
            <a:extLst>
              <a:ext uri="{FF2B5EF4-FFF2-40B4-BE49-F238E27FC236}">
                <a16:creationId xmlns:a16="http://schemas.microsoft.com/office/drawing/2014/main" id="{4E591CC8-2EC9-4BE9-BC62-3FB0882036B0}"/>
              </a:ext>
            </a:extLst>
          </p:cNvPr>
          <p:cNvCxnSpPr>
            <a:cxnSpLocks noChangeShapeType="1"/>
            <a:stCxn id="1222660" idx="4"/>
            <a:endCxn id="122266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4" name="AutoShape 18">
            <a:extLst>
              <a:ext uri="{FF2B5EF4-FFF2-40B4-BE49-F238E27FC236}">
                <a16:creationId xmlns:a16="http://schemas.microsoft.com/office/drawing/2014/main" id="{8A576F46-AC63-4D48-8B55-ACA54C253CB8}"/>
              </a:ext>
            </a:extLst>
          </p:cNvPr>
          <p:cNvCxnSpPr>
            <a:cxnSpLocks noChangeShapeType="1"/>
            <a:stCxn id="1222659" idx="6"/>
            <a:endCxn id="12226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5" name="AutoShape 19">
            <a:extLst>
              <a:ext uri="{FF2B5EF4-FFF2-40B4-BE49-F238E27FC236}">
                <a16:creationId xmlns:a16="http://schemas.microsoft.com/office/drawing/2014/main" id="{68919AA2-A9CE-4E2C-8242-11ABAE85E033}"/>
              </a:ext>
            </a:extLst>
          </p:cNvPr>
          <p:cNvCxnSpPr>
            <a:cxnSpLocks noChangeShapeType="1"/>
            <a:stCxn id="1222661" idx="2"/>
            <a:endCxn id="12226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6" name="AutoShape 20">
            <a:extLst>
              <a:ext uri="{FF2B5EF4-FFF2-40B4-BE49-F238E27FC236}">
                <a16:creationId xmlns:a16="http://schemas.microsoft.com/office/drawing/2014/main" id="{8930D532-AC55-4D84-A4CF-97AF89254FBE}"/>
              </a:ext>
            </a:extLst>
          </p:cNvPr>
          <p:cNvCxnSpPr>
            <a:cxnSpLocks noChangeShapeType="1"/>
            <a:stCxn id="1222660" idx="5"/>
            <a:endCxn id="122266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7" name="AutoShape 21">
            <a:extLst>
              <a:ext uri="{FF2B5EF4-FFF2-40B4-BE49-F238E27FC236}">
                <a16:creationId xmlns:a16="http://schemas.microsoft.com/office/drawing/2014/main" id="{38CE753A-CBF5-4E98-A1E3-E37CB5EB9C01}"/>
              </a:ext>
            </a:extLst>
          </p:cNvPr>
          <p:cNvCxnSpPr>
            <a:cxnSpLocks noChangeShapeType="1"/>
            <a:stCxn id="1222661" idx="3"/>
            <a:endCxn id="122266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8" name="AutoShape 22">
            <a:extLst>
              <a:ext uri="{FF2B5EF4-FFF2-40B4-BE49-F238E27FC236}">
                <a16:creationId xmlns:a16="http://schemas.microsoft.com/office/drawing/2014/main" id="{508ADADD-F67A-4B71-8C4B-3B9CB176F8B9}"/>
              </a:ext>
            </a:extLst>
          </p:cNvPr>
          <p:cNvCxnSpPr>
            <a:cxnSpLocks noChangeShapeType="1"/>
            <a:stCxn id="1222661" idx="4"/>
            <a:endCxn id="122266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9" name="AutoShape 23">
            <a:extLst>
              <a:ext uri="{FF2B5EF4-FFF2-40B4-BE49-F238E27FC236}">
                <a16:creationId xmlns:a16="http://schemas.microsoft.com/office/drawing/2014/main" id="{BFCD6A53-1065-4866-AD84-B087916049BE}"/>
              </a:ext>
            </a:extLst>
          </p:cNvPr>
          <p:cNvCxnSpPr>
            <a:cxnSpLocks noChangeShapeType="1"/>
            <a:stCxn id="1222662" idx="2"/>
            <a:endCxn id="122266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80" name="AutoShape 24">
            <a:extLst>
              <a:ext uri="{FF2B5EF4-FFF2-40B4-BE49-F238E27FC236}">
                <a16:creationId xmlns:a16="http://schemas.microsoft.com/office/drawing/2014/main" id="{FFEC1FD8-6CC4-42D6-8E12-BFEFB16777E9}"/>
              </a:ext>
            </a:extLst>
          </p:cNvPr>
          <p:cNvCxnSpPr>
            <a:cxnSpLocks noChangeShapeType="1"/>
            <a:stCxn id="1222666" idx="3"/>
            <a:endCxn id="122266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2681" name="Line 25">
            <a:extLst>
              <a:ext uri="{FF2B5EF4-FFF2-40B4-BE49-F238E27FC236}">
                <a16:creationId xmlns:a16="http://schemas.microsoft.com/office/drawing/2014/main" id="{5AAE2F9C-AD8D-4C4D-A30B-2AE6BF57C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2682" name="Text Box 26">
            <a:extLst>
              <a:ext uri="{FF2B5EF4-FFF2-40B4-BE49-F238E27FC236}">
                <a16:creationId xmlns:a16="http://schemas.microsoft.com/office/drawing/2014/main" id="{5BAD2EE2-884F-4E06-A55B-4614623D3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22683" name="Oval 27">
            <a:extLst>
              <a:ext uri="{FF2B5EF4-FFF2-40B4-BE49-F238E27FC236}">
                <a16:creationId xmlns:a16="http://schemas.microsoft.com/office/drawing/2014/main" id="{AA3FA104-95E6-41F4-AD0C-D80DD3EB6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>
            <a:extLst>
              <a:ext uri="{FF2B5EF4-FFF2-40B4-BE49-F238E27FC236}">
                <a16:creationId xmlns:a16="http://schemas.microsoft.com/office/drawing/2014/main" id="{30E0B43F-A7F8-4C2C-B69D-49A90F282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3683" name="Oval 3">
            <a:extLst>
              <a:ext uri="{FF2B5EF4-FFF2-40B4-BE49-F238E27FC236}">
                <a16:creationId xmlns:a16="http://schemas.microsoft.com/office/drawing/2014/main" id="{6CEBFBA4-3F42-466D-A10D-C0875C124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3684" name="Oval 4">
            <a:extLst>
              <a:ext uri="{FF2B5EF4-FFF2-40B4-BE49-F238E27FC236}">
                <a16:creationId xmlns:a16="http://schemas.microsoft.com/office/drawing/2014/main" id="{94B4FA15-A8DB-414F-AAD9-EF7CF3F1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3685" name="Oval 5">
            <a:extLst>
              <a:ext uri="{FF2B5EF4-FFF2-40B4-BE49-F238E27FC236}">
                <a16:creationId xmlns:a16="http://schemas.microsoft.com/office/drawing/2014/main" id="{C61D09FB-C860-4EC7-B2D2-1438E4F03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3686" name="Oval 6">
            <a:extLst>
              <a:ext uri="{FF2B5EF4-FFF2-40B4-BE49-F238E27FC236}">
                <a16:creationId xmlns:a16="http://schemas.microsoft.com/office/drawing/2014/main" id="{F03DDBB1-8CD7-411E-9FA9-243CB2CC2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3687" name="Oval 7">
            <a:extLst>
              <a:ext uri="{FF2B5EF4-FFF2-40B4-BE49-F238E27FC236}">
                <a16:creationId xmlns:a16="http://schemas.microsoft.com/office/drawing/2014/main" id="{DD814F6E-E6E7-4384-9D77-7F435CFF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3688" name="Oval 8">
            <a:extLst>
              <a:ext uri="{FF2B5EF4-FFF2-40B4-BE49-F238E27FC236}">
                <a16:creationId xmlns:a16="http://schemas.microsoft.com/office/drawing/2014/main" id="{D5987795-5CE5-4EDF-8EDB-C38F34D7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3689" name="Oval 9">
            <a:extLst>
              <a:ext uri="{FF2B5EF4-FFF2-40B4-BE49-F238E27FC236}">
                <a16:creationId xmlns:a16="http://schemas.microsoft.com/office/drawing/2014/main" id="{41E676DD-56E4-465F-9592-C4DC6FB29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3690" name="Oval 10">
            <a:extLst>
              <a:ext uri="{FF2B5EF4-FFF2-40B4-BE49-F238E27FC236}">
                <a16:creationId xmlns:a16="http://schemas.microsoft.com/office/drawing/2014/main" id="{8B15B315-55C2-4DBB-B70A-A31EDB958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3691" name="AutoShape 11">
            <a:extLst>
              <a:ext uri="{FF2B5EF4-FFF2-40B4-BE49-F238E27FC236}">
                <a16:creationId xmlns:a16="http://schemas.microsoft.com/office/drawing/2014/main" id="{529CA367-6145-4C45-955C-E0241FAA61E8}"/>
              </a:ext>
            </a:extLst>
          </p:cNvPr>
          <p:cNvCxnSpPr>
            <a:cxnSpLocks noChangeShapeType="1"/>
            <a:stCxn id="1223683" idx="3"/>
            <a:endCxn id="122368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2" name="AutoShape 12">
            <a:extLst>
              <a:ext uri="{FF2B5EF4-FFF2-40B4-BE49-F238E27FC236}">
                <a16:creationId xmlns:a16="http://schemas.microsoft.com/office/drawing/2014/main" id="{DEDD2745-14F2-48DD-B781-E7704420E892}"/>
              </a:ext>
            </a:extLst>
          </p:cNvPr>
          <p:cNvCxnSpPr>
            <a:cxnSpLocks noChangeShapeType="1"/>
            <a:stCxn id="1223689" idx="5"/>
            <a:endCxn id="122368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3" name="AutoShape 13">
            <a:extLst>
              <a:ext uri="{FF2B5EF4-FFF2-40B4-BE49-F238E27FC236}">
                <a16:creationId xmlns:a16="http://schemas.microsoft.com/office/drawing/2014/main" id="{B87E040C-C364-47E8-BD98-F1BC2E9352FC}"/>
              </a:ext>
            </a:extLst>
          </p:cNvPr>
          <p:cNvCxnSpPr>
            <a:cxnSpLocks noChangeShapeType="1"/>
            <a:stCxn id="1223689" idx="6"/>
            <a:endCxn id="122368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4" name="AutoShape 14">
            <a:extLst>
              <a:ext uri="{FF2B5EF4-FFF2-40B4-BE49-F238E27FC236}">
                <a16:creationId xmlns:a16="http://schemas.microsoft.com/office/drawing/2014/main" id="{C737240B-2F34-4752-9276-259A05C20605}"/>
              </a:ext>
            </a:extLst>
          </p:cNvPr>
          <p:cNvCxnSpPr>
            <a:cxnSpLocks noChangeShapeType="1"/>
            <a:stCxn id="1223687" idx="2"/>
            <a:endCxn id="122368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5" name="AutoShape 15">
            <a:extLst>
              <a:ext uri="{FF2B5EF4-FFF2-40B4-BE49-F238E27FC236}">
                <a16:creationId xmlns:a16="http://schemas.microsoft.com/office/drawing/2014/main" id="{F0939C57-F34A-4BA4-8965-2A3A1AC68BF8}"/>
              </a:ext>
            </a:extLst>
          </p:cNvPr>
          <p:cNvCxnSpPr>
            <a:cxnSpLocks noChangeShapeType="1"/>
            <a:stCxn id="1223688" idx="0"/>
            <a:endCxn id="122368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6" name="AutoShape 16">
            <a:extLst>
              <a:ext uri="{FF2B5EF4-FFF2-40B4-BE49-F238E27FC236}">
                <a16:creationId xmlns:a16="http://schemas.microsoft.com/office/drawing/2014/main" id="{9131978C-D326-4ACA-98C5-B84A7C8BA754}"/>
              </a:ext>
            </a:extLst>
          </p:cNvPr>
          <p:cNvCxnSpPr>
            <a:cxnSpLocks noChangeShapeType="1"/>
            <a:stCxn id="1223683" idx="5"/>
            <a:endCxn id="122368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7" name="AutoShape 17">
            <a:extLst>
              <a:ext uri="{FF2B5EF4-FFF2-40B4-BE49-F238E27FC236}">
                <a16:creationId xmlns:a16="http://schemas.microsoft.com/office/drawing/2014/main" id="{922C5378-AE8F-460C-B34B-D5610E0CDA56}"/>
              </a:ext>
            </a:extLst>
          </p:cNvPr>
          <p:cNvCxnSpPr>
            <a:cxnSpLocks noChangeShapeType="1"/>
            <a:stCxn id="1223684" idx="4"/>
            <a:endCxn id="122368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8" name="AutoShape 18">
            <a:extLst>
              <a:ext uri="{FF2B5EF4-FFF2-40B4-BE49-F238E27FC236}">
                <a16:creationId xmlns:a16="http://schemas.microsoft.com/office/drawing/2014/main" id="{236F6936-06D4-4DDD-B6A5-09D220A1F2BF}"/>
              </a:ext>
            </a:extLst>
          </p:cNvPr>
          <p:cNvCxnSpPr>
            <a:cxnSpLocks noChangeShapeType="1"/>
            <a:stCxn id="1223683" idx="6"/>
            <a:endCxn id="122368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9" name="AutoShape 19">
            <a:extLst>
              <a:ext uri="{FF2B5EF4-FFF2-40B4-BE49-F238E27FC236}">
                <a16:creationId xmlns:a16="http://schemas.microsoft.com/office/drawing/2014/main" id="{5C0B19E3-0FAC-49F0-9D7B-8CC000639217}"/>
              </a:ext>
            </a:extLst>
          </p:cNvPr>
          <p:cNvCxnSpPr>
            <a:cxnSpLocks noChangeShapeType="1"/>
            <a:stCxn id="1223685" idx="2"/>
            <a:endCxn id="122368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0" name="AutoShape 20">
            <a:extLst>
              <a:ext uri="{FF2B5EF4-FFF2-40B4-BE49-F238E27FC236}">
                <a16:creationId xmlns:a16="http://schemas.microsoft.com/office/drawing/2014/main" id="{1559B303-BCF2-40FB-B196-C778910B254D}"/>
              </a:ext>
            </a:extLst>
          </p:cNvPr>
          <p:cNvCxnSpPr>
            <a:cxnSpLocks noChangeShapeType="1"/>
            <a:stCxn id="1223684" idx="5"/>
            <a:endCxn id="122369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1" name="AutoShape 21">
            <a:extLst>
              <a:ext uri="{FF2B5EF4-FFF2-40B4-BE49-F238E27FC236}">
                <a16:creationId xmlns:a16="http://schemas.microsoft.com/office/drawing/2014/main" id="{C6B4B1F9-3E62-4E92-9166-E65BE8359C90}"/>
              </a:ext>
            </a:extLst>
          </p:cNvPr>
          <p:cNvCxnSpPr>
            <a:cxnSpLocks noChangeShapeType="1"/>
            <a:stCxn id="1223685" idx="3"/>
            <a:endCxn id="122369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2" name="AutoShape 22">
            <a:extLst>
              <a:ext uri="{FF2B5EF4-FFF2-40B4-BE49-F238E27FC236}">
                <a16:creationId xmlns:a16="http://schemas.microsoft.com/office/drawing/2014/main" id="{E8A3433B-1358-4BC4-9DAE-E9F00E90D979}"/>
              </a:ext>
            </a:extLst>
          </p:cNvPr>
          <p:cNvCxnSpPr>
            <a:cxnSpLocks noChangeShapeType="1"/>
            <a:stCxn id="1223685" idx="4"/>
            <a:endCxn id="122368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3" name="AutoShape 23">
            <a:extLst>
              <a:ext uri="{FF2B5EF4-FFF2-40B4-BE49-F238E27FC236}">
                <a16:creationId xmlns:a16="http://schemas.microsoft.com/office/drawing/2014/main" id="{6EE60EED-F582-48F2-998D-4E4AFC2435D7}"/>
              </a:ext>
            </a:extLst>
          </p:cNvPr>
          <p:cNvCxnSpPr>
            <a:cxnSpLocks noChangeShapeType="1"/>
            <a:stCxn id="1223686" idx="2"/>
            <a:endCxn id="122368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4" name="AutoShape 24">
            <a:extLst>
              <a:ext uri="{FF2B5EF4-FFF2-40B4-BE49-F238E27FC236}">
                <a16:creationId xmlns:a16="http://schemas.microsoft.com/office/drawing/2014/main" id="{4AA651A0-956B-4A07-B653-63656A4510E7}"/>
              </a:ext>
            </a:extLst>
          </p:cNvPr>
          <p:cNvCxnSpPr>
            <a:cxnSpLocks noChangeShapeType="1"/>
            <a:stCxn id="1223690" idx="3"/>
            <a:endCxn id="122368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3705" name="Line 25">
            <a:extLst>
              <a:ext uri="{FF2B5EF4-FFF2-40B4-BE49-F238E27FC236}">
                <a16:creationId xmlns:a16="http://schemas.microsoft.com/office/drawing/2014/main" id="{08FC3C34-FED5-47A0-8B1D-8D8171D95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3706" name="Text Box 26">
            <a:extLst>
              <a:ext uri="{FF2B5EF4-FFF2-40B4-BE49-F238E27FC236}">
                <a16:creationId xmlns:a16="http://schemas.microsoft.com/office/drawing/2014/main" id="{02BF8EF5-B609-42D1-AADF-C34A69EF4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23707" name="Oval 27">
            <a:extLst>
              <a:ext uri="{FF2B5EF4-FFF2-40B4-BE49-F238E27FC236}">
                <a16:creationId xmlns:a16="http://schemas.microsoft.com/office/drawing/2014/main" id="{3CE19165-A63D-4CA2-A432-7F50672D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203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w  r</a:t>
            </a:r>
          </a:p>
          <a:p>
            <a:r>
              <a:rPr lang="en-US" u="none"/>
              <a:t>       1  1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>
            <a:extLst>
              <a:ext uri="{FF2B5EF4-FFF2-40B4-BE49-F238E27FC236}">
                <a16:creationId xmlns:a16="http://schemas.microsoft.com/office/drawing/2014/main" id="{5088CF84-5F52-41A0-8EEA-BFAFE2D66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4707" name="Oval 3">
            <a:extLst>
              <a:ext uri="{FF2B5EF4-FFF2-40B4-BE49-F238E27FC236}">
                <a16:creationId xmlns:a16="http://schemas.microsoft.com/office/drawing/2014/main" id="{A8A4BB58-92D0-42EA-BE47-5456EA50A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4708" name="Oval 4">
            <a:extLst>
              <a:ext uri="{FF2B5EF4-FFF2-40B4-BE49-F238E27FC236}">
                <a16:creationId xmlns:a16="http://schemas.microsoft.com/office/drawing/2014/main" id="{C5227296-BF33-4E79-864A-F322ADD0F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4709" name="Oval 5">
            <a:extLst>
              <a:ext uri="{FF2B5EF4-FFF2-40B4-BE49-F238E27FC236}">
                <a16:creationId xmlns:a16="http://schemas.microsoft.com/office/drawing/2014/main" id="{9BF8588D-0E22-4B17-967D-9CC19ED3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1224710" name="Oval 6">
            <a:extLst>
              <a:ext uri="{FF2B5EF4-FFF2-40B4-BE49-F238E27FC236}">
                <a16:creationId xmlns:a16="http://schemas.microsoft.com/office/drawing/2014/main" id="{9DF606A5-5BF5-47D8-959E-73A1C025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4711" name="Oval 7">
            <a:extLst>
              <a:ext uri="{FF2B5EF4-FFF2-40B4-BE49-F238E27FC236}">
                <a16:creationId xmlns:a16="http://schemas.microsoft.com/office/drawing/2014/main" id="{78AC1160-D8BA-4CD9-BC08-9294AC4F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4712" name="Oval 8">
            <a:extLst>
              <a:ext uri="{FF2B5EF4-FFF2-40B4-BE49-F238E27FC236}">
                <a16:creationId xmlns:a16="http://schemas.microsoft.com/office/drawing/2014/main" id="{5C6B4045-8D53-41D5-B37F-DBED658F3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4713" name="Oval 9">
            <a:extLst>
              <a:ext uri="{FF2B5EF4-FFF2-40B4-BE49-F238E27FC236}">
                <a16:creationId xmlns:a16="http://schemas.microsoft.com/office/drawing/2014/main" id="{C37372D9-8911-4899-B98C-2CB2B41F1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4714" name="Oval 10">
            <a:extLst>
              <a:ext uri="{FF2B5EF4-FFF2-40B4-BE49-F238E27FC236}">
                <a16:creationId xmlns:a16="http://schemas.microsoft.com/office/drawing/2014/main" id="{C4C2D46B-9EAE-4DFE-9FA1-A073F434B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4715" name="AutoShape 11">
            <a:extLst>
              <a:ext uri="{FF2B5EF4-FFF2-40B4-BE49-F238E27FC236}">
                <a16:creationId xmlns:a16="http://schemas.microsoft.com/office/drawing/2014/main" id="{AE2F2231-69D4-4BE4-BECF-E8C45C7B7183}"/>
              </a:ext>
            </a:extLst>
          </p:cNvPr>
          <p:cNvCxnSpPr>
            <a:cxnSpLocks noChangeShapeType="1"/>
            <a:stCxn id="1224707" idx="3"/>
            <a:endCxn id="122471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6" name="AutoShape 12">
            <a:extLst>
              <a:ext uri="{FF2B5EF4-FFF2-40B4-BE49-F238E27FC236}">
                <a16:creationId xmlns:a16="http://schemas.microsoft.com/office/drawing/2014/main" id="{2BFB234A-3E0A-4A7E-8A6D-2A1C73911536}"/>
              </a:ext>
            </a:extLst>
          </p:cNvPr>
          <p:cNvCxnSpPr>
            <a:cxnSpLocks noChangeShapeType="1"/>
            <a:stCxn id="1224713" idx="5"/>
            <a:endCxn id="122471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7" name="AutoShape 13">
            <a:extLst>
              <a:ext uri="{FF2B5EF4-FFF2-40B4-BE49-F238E27FC236}">
                <a16:creationId xmlns:a16="http://schemas.microsoft.com/office/drawing/2014/main" id="{27BD765E-3B71-4B93-90AC-F2C47F4C0DCC}"/>
              </a:ext>
            </a:extLst>
          </p:cNvPr>
          <p:cNvCxnSpPr>
            <a:cxnSpLocks noChangeShapeType="1"/>
            <a:stCxn id="1224713" idx="6"/>
            <a:endCxn id="122471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8" name="AutoShape 14">
            <a:extLst>
              <a:ext uri="{FF2B5EF4-FFF2-40B4-BE49-F238E27FC236}">
                <a16:creationId xmlns:a16="http://schemas.microsoft.com/office/drawing/2014/main" id="{2C1F51AE-8A55-4DEC-A7CB-7F7AB1AB741E}"/>
              </a:ext>
            </a:extLst>
          </p:cNvPr>
          <p:cNvCxnSpPr>
            <a:cxnSpLocks noChangeShapeType="1"/>
            <a:stCxn id="1224711" idx="2"/>
            <a:endCxn id="122471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9" name="AutoShape 15">
            <a:extLst>
              <a:ext uri="{FF2B5EF4-FFF2-40B4-BE49-F238E27FC236}">
                <a16:creationId xmlns:a16="http://schemas.microsoft.com/office/drawing/2014/main" id="{9A9EAFA1-CFE1-471D-B47B-05AAA904F190}"/>
              </a:ext>
            </a:extLst>
          </p:cNvPr>
          <p:cNvCxnSpPr>
            <a:cxnSpLocks noChangeShapeType="1"/>
            <a:stCxn id="1224712" idx="0"/>
            <a:endCxn id="122470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0" name="AutoShape 16">
            <a:extLst>
              <a:ext uri="{FF2B5EF4-FFF2-40B4-BE49-F238E27FC236}">
                <a16:creationId xmlns:a16="http://schemas.microsoft.com/office/drawing/2014/main" id="{CFD1B440-A6F2-42EE-8189-134920C027C3}"/>
              </a:ext>
            </a:extLst>
          </p:cNvPr>
          <p:cNvCxnSpPr>
            <a:cxnSpLocks noChangeShapeType="1"/>
            <a:stCxn id="1224707" idx="5"/>
            <a:endCxn id="122471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1" name="AutoShape 17">
            <a:extLst>
              <a:ext uri="{FF2B5EF4-FFF2-40B4-BE49-F238E27FC236}">
                <a16:creationId xmlns:a16="http://schemas.microsoft.com/office/drawing/2014/main" id="{950AC056-6D60-4A4F-9FFB-D6017412AF57}"/>
              </a:ext>
            </a:extLst>
          </p:cNvPr>
          <p:cNvCxnSpPr>
            <a:cxnSpLocks noChangeShapeType="1"/>
            <a:stCxn id="1224708" idx="4"/>
            <a:endCxn id="122471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2" name="AutoShape 18">
            <a:extLst>
              <a:ext uri="{FF2B5EF4-FFF2-40B4-BE49-F238E27FC236}">
                <a16:creationId xmlns:a16="http://schemas.microsoft.com/office/drawing/2014/main" id="{4A07BEEF-DC28-4A48-9140-C0D8DC50244C}"/>
              </a:ext>
            </a:extLst>
          </p:cNvPr>
          <p:cNvCxnSpPr>
            <a:cxnSpLocks noChangeShapeType="1"/>
            <a:stCxn id="1224707" idx="6"/>
            <a:endCxn id="122470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3" name="AutoShape 19">
            <a:extLst>
              <a:ext uri="{FF2B5EF4-FFF2-40B4-BE49-F238E27FC236}">
                <a16:creationId xmlns:a16="http://schemas.microsoft.com/office/drawing/2014/main" id="{6651317D-551A-4BFE-AB92-F10AD5F19204}"/>
              </a:ext>
            </a:extLst>
          </p:cNvPr>
          <p:cNvCxnSpPr>
            <a:cxnSpLocks noChangeShapeType="1"/>
            <a:stCxn id="1224709" idx="2"/>
            <a:endCxn id="122470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4" name="AutoShape 20">
            <a:extLst>
              <a:ext uri="{FF2B5EF4-FFF2-40B4-BE49-F238E27FC236}">
                <a16:creationId xmlns:a16="http://schemas.microsoft.com/office/drawing/2014/main" id="{DE416E20-0782-4CBA-B221-78C2B6F38C61}"/>
              </a:ext>
            </a:extLst>
          </p:cNvPr>
          <p:cNvCxnSpPr>
            <a:cxnSpLocks noChangeShapeType="1"/>
            <a:stCxn id="1224708" idx="5"/>
            <a:endCxn id="122471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5" name="AutoShape 21">
            <a:extLst>
              <a:ext uri="{FF2B5EF4-FFF2-40B4-BE49-F238E27FC236}">
                <a16:creationId xmlns:a16="http://schemas.microsoft.com/office/drawing/2014/main" id="{5A0B8C04-5EF5-4A2B-A36E-F15A8ACC684C}"/>
              </a:ext>
            </a:extLst>
          </p:cNvPr>
          <p:cNvCxnSpPr>
            <a:cxnSpLocks noChangeShapeType="1"/>
            <a:stCxn id="1224709" idx="3"/>
            <a:endCxn id="122471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6" name="AutoShape 22">
            <a:extLst>
              <a:ext uri="{FF2B5EF4-FFF2-40B4-BE49-F238E27FC236}">
                <a16:creationId xmlns:a16="http://schemas.microsoft.com/office/drawing/2014/main" id="{CE6358F6-C170-4A20-8207-22CEEC0D1580}"/>
              </a:ext>
            </a:extLst>
          </p:cNvPr>
          <p:cNvCxnSpPr>
            <a:cxnSpLocks noChangeShapeType="1"/>
            <a:stCxn id="1224709" idx="4"/>
            <a:endCxn id="122471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7" name="AutoShape 23">
            <a:extLst>
              <a:ext uri="{FF2B5EF4-FFF2-40B4-BE49-F238E27FC236}">
                <a16:creationId xmlns:a16="http://schemas.microsoft.com/office/drawing/2014/main" id="{F7E18953-EC6A-42E5-8774-39C3C36EB002}"/>
              </a:ext>
            </a:extLst>
          </p:cNvPr>
          <p:cNvCxnSpPr>
            <a:cxnSpLocks noChangeShapeType="1"/>
            <a:stCxn id="1224710" idx="2"/>
            <a:endCxn id="122471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8" name="AutoShape 24">
            <a:extLst>
              <a:ext uri="{FF2B5EF4-FFF2-40B4-BE49-F238E27FC236}">
                <a16:creationId xmlns:a16="http://schemas.microsoft.com/office/drawing/2014/main" id="{3E5CD38B-000D-4DBE-8047-B109E5305251}"/>
              </a:ext>
            </a:extLst>
          </p:cNvPr>
          <p:cNvCxnSpPr>
            <a:cxnSpLocks noChangeShapeType="1"/>
            <a:stCxn id="1224714" idx="3"/>
            <a:endCxn id="122471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4729" name="Line 25">
            <a:extLst>
              <a:ext uri="{FF2B5EF4-FFF2-40B4-BE49-F238E27FC236}">
                <a16:creationId xmlns:a16="http://schemas.microsoft.com/office/drawing/2014/main" id="{949B55D3-F5E7-49F5-913D-7E9732562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4730" name="Text Box 26">
            <a:extLst>
              <a:ext uri="{FF2B5EF4-FFF2-40B4-BE49-F238E27FC236}">
                <a16:creationId xmlns:a16="http://schemas.microsoft.com/office/drawing/2014/main" id="{D8BD769A-4C17-4379-887A-806ED925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24731" name="Oval 27">
            <a:extLst>
              <a:ext uri="{FF2B5EF4-FFF2-40B4-BE49-F238E27FC236}">
                <a16:creationId xmlns:a16="http://schemas.microsoft.com/office/drawing/2014/main" id="{6AEE9F2F-C99A-4C73-AD03-A3A3E1C49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>
            <a:extLst>
              <a:ext uri="{FF2B5EF4-FFF2-40B4-BE49-F238E27FC236}">
                <a16:creationId xmlns:a16="http://schemas.microsoft.com/office/drawing/2014/main" id="{ADC9A093-3B72-4900-8155-C4B8D134F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5731" name="Oval 3">
            <a:extLst>
              <a:ext uri="{FF2B5EF4-FFF2-40B4-BE49-F238E27FC236}">
                <a16:creationId xmlns:a16="http://schemas.microsoft.com/office/drawing/2014/main" id="{FEF45611-0D4E-4828-A039-9B87ADE24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5732" name="Oval 4">
            <a:extLst>
              <a:ext uri="{FF2B5EF4-FFF2-40B4-BE49-F238E27FC236}">
                <a16:creationId xmlns:a16="http://schemas.microsoft.com/office/drawing/2014/main" id="{4B6A99CF-7CEF-4F9E-AAED-92FD12E56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5733" name="Oval 5">
            <a:extLst>
              <a:ext uri="{FF2B5EF4-FFF2-40B4-BE49-F238E27FC236}">
                <a16:creationId xmlns:a16="http://schemas.microsoft.com/office/drawing/2014/main" id="{501E495E-C7F8-417D-8D07-166B2D616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1225734" name="Oval 6">
            <a:extLst>
              <a:ext uri="{FF2B5EF4-FFF2-40B4-BE49-F238E27FC236}">
                <a16:creationId xmlns:a16="http://schemas.microsoft.com/office/drawing/2014/main" id="{BE3DAE75-AD43-4A6A-BE9B-14AC2C38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  </a:t>
            </a:r>
          </a:p>
        </p:txBody>
      </p:sp>
      <p:sp>
        <p:nvSpPr>
          <p:cNvPr id="1225735" name="Oval 7">
            <a:extLst>
              <a:ext uri="{FF2B5EF4-FFF2-40B4-BE49-F238E27FC236}">
                <a16:creationId xmlns:a16="http://schemas.microsoft.com/office/drawing/2014/main" id="{24C0C528-A963-477D-A9A4-10179EBC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5736" name="Oval 8">
            <a:extLst>
              <a:ext uri="{FF2B5EF4-FFF2-40B4-BE49-F238E27FC236}">
                <a16:creationId xmlns:a16="http://schemas.microsoft.com/office/drawing/2014/main" id="{9E60ABED-7DB7-4BE1-BE20-DC628393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5737" name="Oval 9">
            <a:extLst>
              <a:ext uri="{FF2B5EF4-FFF2-40B4-BE49-F238E27FC236}">
                <a16:creationId xmlns:a16="http://schemas.microsoft.com/office/drawing/2014/main" id="{FDCF6493-075E-4812-8A08-C1ED7E61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5738" name="Oval 10">
            <a:extLst>
              <a:ext uri="{FF2B5EF4-FFF2-40B4-BE49-F238E27FC236}">
                <a16:creationId xmlns:a16="http://schemas.microsoft.com/office/drawing/2014/main" id="{D8403E75-997B-4563-ABBA-2D928648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5739" name="AutoShape 11">
            <a:extLst>
              <a:ext uri="{FF2B5EF4-FFF2-40B4-BE49-F238E27FC236}">
                <a16:creationId xmlns:a16="http://schemas.microsoft.com/office/drawing/2014/main" id="{F3E38F61-06D0-4B2D-BE70-5D71832A5766}"/>
              </a:ext>
            </a:extLst>
          </p:cNvPr>
          <p:cNvCxnSpPr>
            <a:cxnSpLocks noChangeShapeType="1"/>
            <a:stCxn id="1225731" idx="3"/>
            <a:endCxn id="122573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0" name="AutoShape 12">
            <a:extLst>
              <a:ext uri="{FF2B5EF4-FFF2-40B4-BE49-F238E27FC236}">
                <a16:creationId xmlns:a16="http://schemas.microsoft.com/office/drawing/2014/main" id="{74093C6B-B6BE-4FD3-AB63-23D9A3B0BA31}"/>
              </a:ext>
            </a:extLst>
          </p:cNvPr>
          <p:cNvCxnSpPr>
            <a:cxnSpLocks noChangeShapeType="1"/>
            <a:stCxn id="1225737" idx="5"/>
            <a:endCxn id="122573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1" name="AutoShape 13">
            <a:extLst>
              <a:ext uri="{FF2B5EF4-FFF2-40B4-BE49-F238E27FC236}">
                <a16:creationId xmlns:a16="http://schemas.microsoft.com/office/drawing/2014/main" id="{A61845C9-F5DE-46AE-91EC-D6EA306E17F7}"/>
              </a:ext>
            </a:extLst>
          </p:cNvPr>
          <p:cNvCxnSpPr>
            <a:cxnSpLocks noChangeShapeType="1"/>
            <a:stCxn id="1225737" idx="6"/>
            <a:endCxn id="122573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2" name="AutoShape 14">
            <a:extLst>
              <a:ext uri="{FF2B5EF4-FFF2-40B4-BE49-F238E27FC236}">
                <a16:creationId xmlns:a16="http://schemas.microsoft.com/office/drawing/2014/main" id="{1BEA1EBD-1465-43DF-8CE8-5F8EA1CA22F8}"/>
              </a:ext>
            </a:extLst>
          </p:cNvPr>
          <p:cNvCxnSpPr>
            <a:cxnSpLocks noChangeShapeType="1"/>
            <a:stCxn id="1225735" idx="2"/>
            <a:endCxn id="122573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3" name="AutoShape 15">
            <a:extLst>
              <a:ext uri="{FF2B5EF4-FFF2-40B4-BE49-F238E27FC236}">
                <a16:creationId xmlns:a16="http://schemas.microsoft.com/office/drawing/2014/main" id="{428C3C17-1CCE-44BB-A28D-E7701EB82006}"/>
              </a:ext>
            </a:extLst>
          </p:cNvPr>
          <p:cNvCxnSpPr>
            <a:cxnSpLocks noChangeShapeType="1"/>
            <a:stCxn id="1225736" idx="0"/>
            <a:endCxn id="122573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4" name="AutoShape 16">
            <a:extLst>
              <a:ext uri="{FF2B5EF4-FFF2-40B4-BE49-F238E27FC236}">
                <a16:creationId xmlns:a16="http://schemas.microsoft.com/office/drawing/2014/main" id="{75C50236-78B4-4ABC-94F4-5434B1D68E54}"/>
              </a:ext>
            </a:extLst>
          </p:cNvPr>
          <p:cNvCxnSpPr>
            <a:cxnSpLocks noChangeShapeType="1"/>
            <a:stCxn id="1225731" idx="5"/>
            <a:endCxn id="122573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5" name="AutoShape 17">
            <a:extLst>
              <a:ext uri="{FF2B5EF4-FFF2-40B4-BE49-F238E27FC236}">
                <a16:creationId xmlns:a16="http://schemas.microsoft.com/office/drawing/2014/main" id="{0B55724D-1B8D-4879-A3B4-4EF17178F38B}"/>
              </a:ext>
            </a:extLst>
          </p:cNvPr>
          <p:cNvCxnSpPr>
            <a:cxnSpLocks noChangeShapeType="1"/>
            <a:stCxn id="1225732" idx="4"/>
            <a:endCxn id="122573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6" name="AutoShape 18">
            <a:extLst>
              <a:ext uri="{FF2B5EF4-FFF2-40B4-BE49-F238E27FC236}">
                <a16:creationId xmlns:a16="http://schemas.microsoft.com/office/drawing/2014/main" id="{E6741E6C-0566-42B5-8CF7-2B3672623839}"/>
              </a:ext>
            </a:extLst>
          </p:cNvPr>
          <p:cNvCxnSpPr>
            <a:cxnSpLocks noChangeShapeType="1"/>
            <a:stCxn id="1225731" idx="6"/>
            <a:endCxn id="122573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7" name="AutoShape 19">
            <a:extLst>
              <a:ext uri="{FF2B5EF4-FFF2-40B4-BE49-F238E27FC236}">
                <a16:creationId xmlns:a16="http://schemas.microsoft.com/office/drawing/2014/main" id="{B9E0B50E-6369-4A85-827C-70C567F2F973}"/>
              </a:ext>
            </a:extLst>
          </p:cNvPr>
          <p:cNvCxnSpPr>
            <a:cxnSpLocks noChangeShapeType="1"/>
            <a:stCxn id="1225733" idx="2"/>
            <a:endCxn id="122573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8" name="AutoShape 20">
            <a:extLst>
              <a:ext uri="{FF2B5EF4-FFF2-40B4-BE49-F238E27FC236}">
                <a16:creationId xmlns:a16="http://schemas.microsoft.com/office/drawing/2014/main" id="{6CB2C7E5-F17A-44DD-B003-E0B6B3576B69}"/>
              </a:ext>
            </a:extLst>
          </p:cNvPr>
          <p:cNvCxnSpPr>
            <a:cxnSpLocks noChangeShapeType="1"/>
            <a:stCxn id="1225732" idx="5"/>
            <a:endCxn id="122573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9" name="AutoShape 21">
            <a:extLst>
              <a:ext uri="{FF2B5EF4-FFF2-40B4-BE49-F238E27FC236}">
                <a16:creationId xmlns:a16="http://schemas.microsoft.com/office/drawing/2014/main" id="{816B301B-4ADA-462F-BC85-D8170607E4CB}"/>
              </a:ext>
            </a:extLst>
          </p:cNvPr>
          <p:cNvCxnSpPr>
            <a:cxnSpLocks noChangeShapeType="1"/>
            <a:stCxn id="1225733" idx="3"/>
            <a:endCxn id="122573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0" name="AutoShape 22">
            <a:extLst>
              <a:ext uri="{FF2B5EF4-FFF2-40B4-BE49-F238E27FC236}">
                <a16:creationId xmlns:a16="http://schemas.microsoft.com/office/drawing/2014/main" id="{63CFCC69-6ABF-4576-9479-8A75B65CE7C0}"/>
              </a:ext>
            </a:extLst>
          </p:cNvPr>
          <p:cNvCxnSpPr>
            <a:cxnSpLocks noChangeShapeType="1"/>
            <a:stCxn id="1225733" idx="4"/>
            <a:endCxn id="122573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1" name="AutoShape 23">
            <a:extLst>
              <a:ext uri="{FF2B5EF4-FFF2-40B4-BE49-F238E27FC236}">
                <a16:creationId xmlns:a16="http://schemas.microsoft.com/office/drawing/2014/main" id="{5C8567C4-50A4-40BC-B195-B406DC29E9B4}"/>
              </a:ext>
            </a:extLst>
          </p:cNvPr>
          <p:cNvCxnSpPr>
            <a:cxnSpLocks noChangeShapeType="1"/>
            <a:stCxn id="1225734" idx="2"/>
            <a:endCxn id="122573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2" name="AutoShape 24">
            <a:extLst>
              <a:ext uri="{FF2B5EF4-FFF2-40B4-BE49-F238E27FC236}">
                <a16:creationId xmlns:a16="http://schemas.microsoft.com/office/drawing/2014/main" id="{8B042C47-FAFB-43D4-95DC-620A058CC192}"/>
              </a:ext>
            </a:extLst>
          </p:cNvPr>
          <p:cNvCxnSpPr>
            <a:cxnSpLocks noChangeShapeType="1"/>
            <a:stCxn id="1225738" idx="3"/>
            <a:endCxn id="122573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5753" name="Line 25">
            <a:extLst>
              <a:ext uri="{FF2B5EF4-FFF2-40B4-BE49-F238E27FC236}">
                <a16:creationId xmlns:a16="http://schemas.microsoft.com/office/drawing/2014/main" id="{E95F03FA-7960-497F-8FDB-7088AB0C7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5754" name="Text Box 26">
            <a:extLst>
              <a:ext uri="{FF2B5EF4-FFF2-40B4-BE49-F238E27FC236}">
                <a16:creationId xmlns:a16="http://schemas.microsoft.com/office/drawing/2014/main" id="{331B41FB-DC69-4D44-80CB-873FA522F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25755" name="Oval 27">
            <a:extLst>
              <a:ext uri="{FF2B5EF4-FFF2-40B4-BE49-F238E27FC236}">
                <a16:creationId xmlns:a16="http://schemas.microsoft.com/office/drawing/2014/main" id="{DED69463-E0C2-4AC8-B7C5-93311F88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>
            <a:extLst>
              <a:ext uri="{FF2B5EF4-FFF2-40B4-BE49-F238E27FC236}">
                <a16:creationId xmlns:a16="http://schemas.microsoft.com/office/drawing/2014/main" id="{20A63820-B82B-45DE-9276-B7D2C73A4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6755" name="Oval 3">
            <a:extLst>
              <a:ext uri="{FF2B5EF4-FFF2-40B4-BE49-F238E27FC236}">
                <a16:creationId xmlns:a16="http://schemas.microsoft.com/office/drawing/2014/main" id="{EA4EE889-3803-4F6E-A668-F68C8AB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6756" name="Oval 4">
            <a:extLst>
              <a:ext uri="{FF2B5EF4-FFF2-40B4-BE49-F238E27FC236}">
                <a16:creationId xmlns:a16="http://schemas.microsoft.com/office/drawing/2014/main" id="{EDB182F7-ABC4-41E2-95D7-DBF73A44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6757" name="Oval 5">
            <a:extLst>
              <a:ext uri="{FF2B5EF4-FFF2-40B4-BE49-F238E27FC236}">
                <a16:creationId xmlns:a16="http://schemas.microsoft.com/office/drawing/2014/main" id="{464DC9C5-B74D-47C2-AEC9-614299DA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1226758" name="Oval 6">
            <a:extLst>
              <a:ext uri="{FF2B5EF4-FFF2-40B4-BE49-F238E27FC236}">
                <a16:creationId xmlns:a16="http://schemas.microsoft.com/office/drawing/2014/main" id="{B844850B-7A19-4893-A101-5071E96EA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1226759" name="Oval 7">
            <a:extLst>
              <a:ext uri="{FF2B5EF4-FFF2-40B4-BE49-F238E27FC236}">
                <a16:creationId xmlns:a16="http://schemas.microsoft.com/office/drawing/2014/main" id="{46652602-2026-4930-BCF8-2957CE839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6760" name="Oval 8">
            <a:extLst>
              <a:ext uri="{FF2B5EF4-FFF2-40B4-BE49-F238E27FC236}">
                <a16:creationId xmlns:a16="http://schemas.microsoft.com/office/drawing/2014/main" id="{274DFC02-4E0C-45D0-BA0B-B7D19C512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6761" name="Oval 9">
            <a:extLst>
              <a:ext uri="{FF2B5EF4-FFF2-40B4-BE49-F238E27FC236}">
                <a16:creationId xmlns:a16="http://schemas.microsoft.com/office/drawing/2014/main" id="{C51C59AB-36AA-4404-B79F-9D7486B7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6762" name="Oval 10">
            <a:extLst>
              <a:ext uri="{FF2B5EF4-FFF2-40B4-BE49-F238E27FC236}">
                <a16:creationId xmlns:a16="http://schemas.microsoft.com/office/drawing/2014/main" id="{08B9370C-8C29-40C9-80DD-1F45F5F92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6763" name="AutoShape 11">
            <a:extLst>
              <a:ext uri="{FF2B5EF4-FFF2-40B4-BE49-F238E27FC236}">
                <a16:creationId xmlns:a16="http://schemas.microsoft.com/office/drawing/2014/main" id="{A6FB2659-201B-4872-9228-EC1383F4BC5F}"/>
              </a:ext>
            </a:extLst>
          </p:cNvPr>
          <p:cNvCxnSpPr>
            <a:cxnSpLocks noChangeShapeType="1"/>
            <a:stCxn id="1226755" idx="3"/>
            <a:endCxn id="122676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4" name="AutoShape 12">
            <a:extLst>
              <a:ext uri="{FF2B5EF4-FFF2-40B4-BE49-F238E27FC236}">
                <a16:creationId xmlns:a16="http://schemas.microsoft.com/office/drawing/2014/main" id="{FBC9D4C7-C9E0-4D57-A79E-4C137AF9B9C0}"/>
              </a:ext>
            </a:extLst>
          </p:cNvPr>
          <p:cNvCxnSpPr>
            <a:cxnSpLocks noChangeShapeType="1"/>
            <a:stCxn id="1226761" idx="5"/>
            <a:endCxn id="122676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5" name="AutoShape 13">
            <a:extLst>
              <a:ext uri="{FF2B5EF4-FFF2-40B4-BE49-F238E27FC236}">
                <a16:creationId xmlns:a16="http://schemas.microsoft.com/office/drawing/2014/main" id="{B538C030-0113-4F48-89D0-7C1C9396EF9D}"/>
              </a:ext>
            </a:extLst>
          </p:cNvPr>
          <p:cNvCxnSpPr>
            <a:cxnSpLocks noChangeShapeType="1"/>
            <a:stCxn id="1226761" idx="6"/>
            <a:endCxn id="122675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6" name="AutoShape 14">
            <a:extLst>
              <a:ext uri="{FF2B5EF4-FFF2-40B4-BE49-F238E27FC236}">
                <a16:creationId xmlns:a16="http://schemas.microsoft.com/office/drawing/2014/main" id="{0241142F-28EC-49A4-8D17-30A1594FBC9E}"/>
              </a:ext>
            </a:extLst>
          </p:cNvPr>
          <p:cNvCxnSpPr>
            <a:cxnSpLocks noChangeShapeType="1"/>
            <a:stCxn id="1226759" idx="2"/>
            <a:endCxn id="122676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7" name="AutoShape 15">
            <a:extLst>
              <a:ext uri="{FF2B5EF4-FFF2-40B4-BE49-F238E27FC236}">
                <a16:creationId xmlns:a16="http://schemas.microsoft.com/office/drawing/2014/main" id="{13BA8B70-A9D5-4B26-94AF-D30582F8FDE0}"/>
              </a:ext>
            </a:extLst>
          </p:cNvPr>
          <p:cNvCxnSpPr>
            <a:cxnSpLocks noChangeShapeType="1"/>
            <a:stCxn id="1226760" idx="0"/>
            <a:endCxn id="122675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8" name="AutoShape 16">
            <a:extLst>
              <a:ext uri="{FF2B5EF4-FFF2-40B4-BE49-F238E27FC236}">
                <a16:creationId xmlns:a16="http://schemas.microsoft.com/office/drawing/2014/main" id="{C86525E6-3C90-4D02-8583-D26FD0583A04}"/>
              </a:ext>
            </a:extLst>
          </p:cNvPr>
          <p:cNvCxnSpPr>
            <a:cxnSpLocks noChangeShapeType="1"/>
            <a:stCxn id="1226755" idx="5"/>
            <a:endCxn id="122675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9" name="AutoShape 17">
            <a:extLst>
              <a:ext uri="{FF2B5EF4-FFF2-40B4-BE49-F238E27FC236}">
                <a16:creationId xmlns:a16="http://schemas.microsoft.com/office/drawing/2014/main" id="{A9D43903-F070-4368-838D-20C755BDEDA8}"/>
              </a:ext>
            </a:extLst>
          </p:cNvPr>
          <p:cNvCxnSpPr>
            <a:cxnSpLocks noChangeShapeType="1"/>
            <a:stCxn id="1226756" idx="4"/>
            <a:endCxn id="122675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0" name="AutoShape 18">
            <a:extLst>
              <a:ext uri="{FF2B5EF4-FFF2-40B4-BE49-F238E27FC236}">
                <a16:creationId xmlns:a16="http://schemas.microsoft.com/office/drawing/2014/main" id="{CE35484E-7D3F-49D8-ABFD-D622E4FDBB56}"/>
              </a:ext>
            </a:extLst>
          </p:cNvPr>
          <p:cNvCxnSpPr>
            <a:cxnSpLocks noChangeShapeType="1"/>
            <a:stCxn id="1226755" idx="6"/>
            <a:endCxn id="122675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1" name="AutoShape 19">
            <a:extLst>
              <a:ext uri="{FF2B5EF4-FFF2-40B4-BE49-F238E27FC236}">
                <a16:creationId xmlns:a16="http://schemas.microsoft.com/office/drawing/2014/main" id="{CAD82F17-BB38-4504-A07E-3CAB23237DA8}"/>
              </a:ext>
            </a:extLst>
          </p:cNvPr>
          <p:cNvCxnSpPr>
            <a:cxnSpLocks noChangeShapeType="1"/>
            <a:stCxn id="1226757" idx="2"/>
            <a:endCxn id="122675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2" name="AutoShape 20">
            <a:extLst>
              <a:ext uri="{FF2B5EF4-FFF2-40B4-BE49-F238E27FC236}">
                <a16:creationId xmlns:a16="http://schemas.microsoft.com/office/drawing/2014/main" id="{81719AEA-87FA-4117-9DFC-2E76FEF566B5}"/>
              </a:ext>
            </a:extLst>
          </p:cNvPr>
          <p:cNvCxnSpPr>
            <a:cxnSpLocks noChangeShapeType="1"/>
            <a:stCxn id="1226756" idx="5"/>
            <a:endCxn id="122676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3" name="AutoShape 21">
            <a:extLst>
              <a:ext uri="{FF2B5EF4-FFF2-40B4-BE49-F238E27FC236}">
                <a16:creationId xmlns:a16="http://schemas.microsoft.com/office/drawing/2014/main" id="{6FBF6FFA-D995-470C-9981-91603449E91D}"/>
              </a:ext>
            </a:extLst>
          </p:cNvPr>
          <p:cNvCxnSpPr>
            <a:cxnSpLocks noChangeShapeType="1"/>
            <a:stCxn id="1226757" idx="3"/>
            <a:endCxn id="122676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4" name="AutoShape 22">
            <a:extLst>
              <a:ext uri="{FF2B5EF4-FFF2-40B4-BE49-F238E27FC236}">
                <a16:creationId xmlns:a16="http://schemas.microsoft.com/office/drawing/2014/main" id="{4D8460CE-4616-4CC9-B132-3D7E47A42E95}"/>
              </a:ext>
            </a:extLst>
          </p:cNvPr>
          <p:cNvCxnSpPr>
            <a:cxnSpLocks noChangeShapeType="1"/>
            <a:stCxn id="1226757" idx="4"/>
            <a:endCxn id="122675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5" name="AutoShape 23">
            <a:extLst>
              <a:ext uri="{FF2B5EF4-FFF2-40B4-BE49-F238E27FC236}">
                <a16:creationId xmlns:a16="http://schemas.microsoft.com/office/drawing/2014/main" id="{FE433BEB-F82F-4131-926E-DB5BB704A365}"/>
              </a:ext>
            </a:extLst>
          </p:cNvPr>
          <p:cNvCxnSpPr>
            <a:cxnSpLocks noChangeShapeType="1"/>
            <a:stCxn id="1226758" idx="2"/>
            <a:endCxn id="122675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6" name="AutoShape 24">
            <a:extLst>
              <a:ext uri="{FF2B5EF4-FFF2-40B4-BE49-F238E27FC236}">
                <a16:creationId xmlns:a16="http://schemas.microsoft.com/office/drawing/2014/main" id="{BB95F3E8-08C8-40A5-94E7-F14B934DD051}"/>
              </a:ext>
            </a:extLst>
          </p:cNvPr>
          <p:cNvCxnSpPr>
            <a:cxnSpLocks noChangeShapeType="1"/>
            <a:stCxn id="1226762" idx="3"/>
            <a:endCxn id="122675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6777" name="Line 25">
            <a:extLst>
              <a:ext uri="{FF2B5EF4-FFF2-40B4-BE49-F238E27FC236}">
                <a16:creationId xmlns:a16="http://schemas.microsoft.com/office/drawing/2014/main" id="{008D487D-A248-40FF-ACAC-9CBC206D7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6778" name="Text Box 26">
            <a:extLst>
              <a:ext uri="{FF2B5EF4-FFF2-40B4-BE49-F238E27FC236}">
                <a16:creationId xmlns:a16="http://schemas.microsoft.com/office/drawing/2014/main" id="{F7E915E6-33DC-4AEA-B86F-792EABAC7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26779" name="Oval 27">
            <a:extLst>
              <a:ext uri="{FF2B5EF4-FFF2-40B4-BE49-F238E27FC236}">
                <a16:creationId xmlns:a16="http://schemas.microsoft.com/office/drawing/2014/main" id="{3E2A5C3C-598B-41A2-B602-DFFB1850C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>
            <a:extLst>
              <a:ext uri="{FF2B5EF4-FFF2-40B4-BE49-F238E27FC236}">
                <a16:creationId xmlns:a16="http://schemas.microsoft.com/office/drawing/2014/main" id="{BF364DD4-505C-47EA-85B1-797E933EB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7779" name="Oval 3">
            <a:extLst>
              <a:ext uri="{FF2B5EF4-FFF2-40B4-BE49-F238E27FC236}">
                <a16:creationId xmlns:a16="http://schemas.microsoft.com/office/drawing/2014/main" id="{43C046AD-09B7-4F36-90A8-A093A133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7780" name="Oval 4">
            <a:extLst>
              <a:ext uri="{FF2B5EF4-FFF2-40B4-BE49-F238E27FC236}">
                <a16:creationId xmlns:a16="http://schemas.microsoft.com/office/drawing/2014/main" id="{62FDF4C6-9C5D-42CB-BB05-8D39E3AD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7781" name="Oval 5">
            <a:extLst>
              <a:ext uri="{FF2B5EF4-FFF2-40B4-BE49-F238E27FC236}">
                <a16:creationId xmlns:a16="http://schemas.microsoft.com/office/drawing/2014/main" id="{B3EFC279-4CAE-41F5-9195-127AE7514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1227782" name="Oval 6">
            <a:extLst>
              <a:ext uri="{FF2B5EF4-FFF2-40B4-BE49-F238E27FC236}">
                <a16:creationId xmlns:a16="http://schemas.microsoft.com/office/drawing/2014/main" id="{23E977C1-7E83-45A6-B62D-0403042F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1227783" name="Oval 7">
            <a:extLst>
              <a:ext uri="{FF2B5EF4-FFF2-40B4-BE49-F238E27FC236}">
                <a16:creationId xmlns:a16="http://schemas.microsoft.com/office/drawing/2014/main" id="{A6EF50C1-6A7D-452F-B897-91AF80E8B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7784" name="Oval 8">
            <a:extLst>
              <a:ext uri="{FF2B5EF4-FFF2-40B4-BE49-F238E27FC236}">
                <a16:creationId xmlns:a16="http://schemas.microsoft.com/office/drawing/2014/main" id="{143BEF3C-DCDC-4ADE-A6C4-7A4D44B8C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7785" name="Oval 9">
            <a:extLst>
              <a:ext uri="{FF2B5EF4-FFF2-40B4-BE49-F238E27FC236}">
                <a16:creationId xmlns:a16="http://schemas.microsoft.com/office/drawing/2014/main" id="{02952791-9310-40C4-AF44-EFA2B5FF3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7786" name="Oval 10">
            <a:extLst>
              <a:ext uri="{FF2B5EF4-FFF2-40B4-BE49-F238E27FC236}">
                <a16:creationId xmlns:a16="http://schemas.microsoft.com/office/drawing/2014/main" id="{D34D2E81-EC53-41D3-92B5-A21285A24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7787" name="AutoShape 11">
            <a:extLst>
              <a:ext uri="{FF2B5EF4-FFF2-40B4-BE49-F238E27FC236}">
                <a16:creationId xmlns:a16="http://schemas.microsoft.com/office/drawing/2014/main" id="{F55E2B50-C3DB-496F-94BE-22CB63CF310A}"/>
              </a:ext>
            </a:extLst>
          </p:cNvPr>
          <p:cNvCxnSpPr>
            <a:cxnSpLocks noChangeShapeType="1"/>
            <a:stCxn id="1227779" idx="3"/>
            <a:endCxn id="122778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88" name="AutoShape 12">
            <a:extLst>
              <a:ext uri="{FF2B5EF4-FFF2-40B4-BE49-F238E27FC236}">
                <a16:creationId xmlns:a16="http://schemas.microsoft.com/office/drawing/2014/main" id="{25F34349-4119-4C09-A264-F52028461C81}"/>
              </a:ext>
            </a:extLst>
          </p:cNvPr>
          <p:cNvCxnSpPr>
            <a:cxnSpLocks noChangeShapeType="1"/>
            <a:stCxn id="1227785" idx="5"/>
            <a:endCxn id="122778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89" name="AutoShape 13">
            <a:extLst>
              <a:ext uri="{FF2B5EF4-FFF2-40B4-BE49-F238E27FC236}">
                <a16:creationId xmlns:a16="http://schemas.microsoft.com/office/drawing/2014/main" id="{94FA3A59-526B-4ED0-8C70-A51FA2597B77}"/>
              </a:ext>
            </a:extLst>
          </p:cNvPr>
          <p:cNvCxnSpPr>
            <a:cxnSpLocks noChangeShapeType="1"/>
            <a:stCxn id="1227785" idx="6"/>
            <a:endCxn id="122778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0" name="AutoShape 14">
            <a:extLst>
              <a:ext uri="{FF2B5EF4-FFF2-40B4-BE49-F238E27FC236}">
                <a16:creationId xmlns:a16="http://schemas.microsoft.com/office/drawing/2014/main" id="{EED9899B-F92A-486D-A44C-9A2F8B1C4760}"/>
              </a:ext>
            </a:extLst>
          </p:cNvPr>
          <p:cNvCxnSpPr>
            <a:cxnSpLocks noChangeShapeType="1"/>
            <a:stCxn id="1227783" idx="2"/>
            <a:endCxn id="122778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1" name="AutoShape 15">
            <a:extLst>
              <a:ext uri="{FF2B5EF4-FFF2-40B4-BE49-F238E27FC236}">
                <a16:creationId xmlns:a16="http://schemas.microsoft.com/office/drawing/2014/main" id="{D26CCDB6-D558-48CD-A719-C5C8F06F6870}"/>
              </a:ext>
            </a:extLst>
          </p:cNvPr>
          <p:cNvCxnSpPr>
            <a:cxnSpLocks noChangeShapeType="1"/>
            <a:stCxn id="1227784" idx="0"/>
            <a:endCxn id="122777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2" name="AutoShape 16">
            <a:extLst>
              <a:ext uri="{FF2B5EF4-FFF2-40B4-BE49-F238E27FC236}">
                <a16:creationId xmlns:a16="http://schemas.microsoft.com/office/drawing/2014/main" id="{3046DB3F-9171-4E19-B1B5-48BD285C2E8C}"/>
              </a:ext>
            </a:extLst>
          </p:cNvPr>
          <p:cNvCxnSpPr>
            <a:cxnSpLocks noChangeShapeType="1"/>
            <a:stCxn id="1227779" idx="5"/>
            <a:endCxn id="122778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3" name="AutoShape 17">
            <a:extLst>
              <a:ext uri="{FF2B5EF4-FFF2-40B4-BE49-F238E27FC236}">
                <a16:creationId xmlns:a16="http://schemas.microsoft.com/office/drawing/2014/main" id="{A6404D4D-CBC4-4E65-8B5D-C95F64D95F27}"/>
              </a:ext>
            </a:extLst>
          </p:cNvPr>
          <p:cNvCxnSpPr>
            <a:cxnSpLocks noChangeShapeType="1"/>
            <a:stCxn id="1227780" idx="4"/>
            <a:endCxn id="122778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4" name="AutoShape 18">
            <a:extLst>
              <a:ext uri="{FF2B5EF4-FFF2-40B4-BE49-F238E27FC236}">
                <a16:creationId xmlns:a16="http://schemas.microsoft.com/office/drawing/2014/main" id="{888103ED-D960-4B30-8262-8DC999758AAF}"/>
              </a:ext>
            </a:extLst>
          </p:cNvPr>
          <p:cNvCxnSpPr>
            <a:cxnSpLocks noChangeShapeType="1"/>
            <a:stCxn id="1227779" idx="6"/>
            <a:endCxn id="122778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5" name="AutoShape 19">
            <a:extLst>
              <a:ext uri="{FF2B5EF4-FFF2-40B4-BE49-F238E27FC236}">
                <a16:creationId xmlns:a16="http://schemas.microsoft.com/office/drawing/2014/main" id="{2693D33A-981F-496C-8CA0-990AD0618009}"/>
              </a:ext>
            </a:extLst>
          </p:cNvPr>
          <p:cNvCxnSpPr>
            <a:cxnSpLocks noChangeShapeType="1"/>
            <a:stCxn id="1227781" idx="2"/>
            <a:endCxn id="122778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6" name="AutoShape 20">
            <a:extLst>
              <a:ext uri="{FF2B5EF4-FFF2-40B4-BE49-F238E27FC236}">
                <a16:creationId xmlns:a16="http://schemas.microsoft.com/office/drawing/2014/main" id="{3C4FE4A5-10CB-4326-8C8C-85ABE04B671A}"/>
              </a:ext>
            </a:extLst>
          </p:cNvPr>
          <p:cNvCxnSpPr>
            <a:cxnSpLocks noChangeShapeType="1"/>
            <a:stCxn id="1227780" idx="5"/>
            <a:endCxn id="122778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7" name="AutoShape 21">
            <a:extLst>
              <a:ext uri="{FF2B5EF4-FFF2-40B4-BE49-F238E27FC236}">
                <a16:creationId xmlns:a16="http://schemas.microsoft.com/office/drawing/2014/main" id="{963FE899-7B1C-4F50-A41F-ED647F5A56AE}"/>
              </a:ext>
            </a:extLst>
          </p:cNvPr>
          <p:cNvCxnSpPr>
            <a:cxnSpLocks noChangeShapeType="1"/>
            <a:stCxn id="1227781" idx="3"/>
            <a:endCxn id="122778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8" name="AutoShape 22">
            <a:extLst>
              <a:ext uri="{FF2B5EF4-FFF2-40B4-BE49-F238E27FC236}">
                <a16:creationId xmlns:a16="http://schemas.microsoft.com/office/drawing/2014/main" id="{6E61521E-5054-4BD2-840B-54074D25D560}"/>
              </a:ext>
            </a:extLst>
          </p:cNvPr>
          <p:cNvCxnSpPr>
            <a:cxnSpLocks noChangeShapeType="1"/>
            <a:stCxn id="1227781" idx="4"/>
            <a:endCxn id="122778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9" name="AutoShape 23">
            <a:extLst>
              <a:ext uri="{FF2B5EF4-FFF2-40B4-BE49-F238E27FC236}">
                <a16:creationId xmlns:a16="http://schemas.microsoft.com/office/drawing/2014/main" id="{5C88DBF3-BE61-408F-9261-6459A8A0D63A}"/>
              </a:ext>
            </a:extLst>
          </p:cNvPr>
          <p:cNvCxnSpPr>
            <a:cxnSpLocks noChangeShapeType="1"/>
            <a:stCxn id="1227782" idx="2"/>
            <a:endCxn id="122778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800" name="AutoShape 24">
            <a:extLst>
              <a:ext uri="{FF2B5EF4-FFF2-40B4-BE49-F238E27FC236}">
                <a16:creationId xmlns:a16="http://schemas.microsoft.com/office/drawing/2014/main" id="{57423819-F86C-488E-8CCA-733BAB1F0C0A}"/>
              </a:ext>
            </a:extLst>
          </p:cNvPr>
          <p:cNvCxnSpPr>
            <a:cxnSpLocks noChangeShapeType="1"/>
            <a:stCxn id="1227786" idx="3"/>
            <a:endCxn id="122778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7801" name="Line 25">
            <a:extLst>
              <a:ext uri="{FF2B5EF4-FFF2-40B4-BE49-F238E27FC236}">
                <a16:creationId xmlns:a16="http://schemas.microsoft.com/office/drawing/2014/main" id="{5F90FA6A-82EC-4B3F-96B3-05E0CE3B9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7802" name="Text Box 26">
            <a:extLst>
              <a:ext uri="{FF2B5EF4-FFF2-40B4-BE49-F238E27FC236}">
                <a16:creationId xmlns:a16="http://schemas.microsoft.com/office/drawing/2014/main" id="{AA507435-7FFD-4507-9897-53089CB1F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1227803" name="Oval 27">
            <a:extLst>
              <a:ext uri="{FF2B5EF4-FFF2-40B4-BE49-F238E27FC236}">
                <a16:creationId xmlns:a16="http://schemas.microsoft.com/office/drawing/2014/main" id="{1E9CDB9A-7B13-4106-82B0-407E06974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/>
              <a:t>BFS and DFS – possible applications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 dirty="0"/>
              <a:t>Exploration algorithms in Artificial Intelligence</a:t>
            </a:r>
          </a:p>
          <a:p>
            <a:pPr>
              <a:lnSpc>
                <a:spcPct val="80000"/>
              </a:lnSpc>
            </a:pPr>
            <a:r>
              <a:rPr lang="en-US" sz="2100" dirty="0"/>
              <a:t> Possible to use in routing / exploration wherever travel is involved. E.g.,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 want to explore all the nearest pizza places and want to go to the nearest one with only two intersections.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Find distance from my factory to every delivery center.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Most of the mapping software (GOOGLE maps, YAHOO(?) maps) should be using these algorithms.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Companies like Waste Management, UPS and FedEx?</a:t>
            </a:r>
          </a:p>
          <a:p>
            <a:pPr>
              <a:lnSpc>
                <a:spcPct val="80000"/>
              </a:lnSpc>
            </a:pPr>
            <a:r>
              <a:rPr lang="en-US" sz="2100" dirty="0"/>
              <a:t>Applications of DFS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Topologically sorting a directed acyclic graph.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List the graph elements in such an order that all the nodes are listed before nodes to which they have outgoing edges.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Finding the strongly connected components of a directed graph.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List all the </a:t>
            </a:r>
            <a:r>
              <a:rPr lang="en-US" sz="1800" dirty="0" err="1"/>
              <a:t>subgraphs</a:t>
            </a:r>
            <a:r>
              <a:rPr lang="en-US" sz="1800" dirty="0"/>
              <a:t> of a strongly connected graph which themselves are strongly connected.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r   t  x</a:t>
            </a:r>
          </a:p>
          <a:p>
            <a:r>
              <a:rPr lang="en-US" u="none"/>
              <a:t>      1  2  2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0674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t  x  v</a:t>
            </a:r>
          </a:p>
          <a:p>
            <a:r>
              <a:rPr lang="en-US" u="none"/>
              <a:t>      2  2  2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1683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1690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</a:t>
            </a:r>
            <a:endParaRPr lang="en-US" b="1" u="none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1698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1703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x  v  u</a:t>
            </a:r>
          </a:p>
          <a:p>
            <a:r>
              <a:rPr lang="en-US" u="none"/>
              <a:t>      2  2  3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Q:</a:t>
            </a:r>
            <a:r>
              <a:rPr lang="en-US" u="none"/>
              <a:t>  v  u  y</a:t>
            </a:r>
          </a:p>
          <a:p>
            <a:r>
              <a:rPr lang="en-US" u="none"/>
              <a:t>      2  3  3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2008</Words>
  <Application>Microsoft Office PowerPoint</Application>
  <PresentationFormat>On-screen Show (4:3)</PresentationFormat>
  <Paragraphs>675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Times New Roman</vt:lpstr>
      <vt:lpstr>Wingdings</vt:lpstr>
      <vt:lpstr>Office Theme</vt:lpstr>
      <vt:lpstr>Graphs Algorithms</vt:lpstr>
      <vt:lpstr>Traversal </vt:lpstr>
      <vt:lpstr>PowerPoint Presentation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Breadth first search - analysis</vt:lpstr>
      <vt:lpstr>Breadth-First Search: Properties</vt:lpstr>
      <vt:lpstr>Depth first search</vt:lpstr>
      <vt:lpstr>Depth first search - algorithm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Depth first search – example</vt:lpstr>
      <vt:lpstr>Depth first search - analysis</vt:lpstr>
      <vt:lpstr>BFS and DFS - comparison</vt:lpstr>
      <vt:lpstr>DFS Example-2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BFS and DFS – possible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Traversal</dc:title>
  <dc:creator>Ashish Girdhar</dc:creator>
  <cp:lastModifiedBy>Himani Kapur</cp:lastModifiedBy>
  <cp:revision>15</cp:revision>
  <dcterms:created xsi:type="dcterms:W3CDTF">2006-08-16T00:00:00Z</dcterms:created>
  <dcterms:modified xsi:type="dcterms:W3CDTF">2022-11-01T10:09:20Z</dcterms:modified>
</cp:coreProperties>
</file>