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5" r:id="rId17"/>
    <p:sldId id="288" r:id="rId18"/>
    <p:sldId id="287" r:id="rId19"/>
    <p:sldId id="272" r:id="rId20"/>
    <p:sldId id="273" r:id="rId21"/>
    <p:sldId id="274" r:id="rId22"/>
    <p:sldId id="275" r:id="rId23"/>
    <p:sldId id="276" r:id="rId24"/>
    <p:sldId id="289" r:id="rId25"/>
    <p:sldId id="290" r:id="rId2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565E6C"/>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400" b="0" i="0">
                <a:solidFill>
                  <a:srgbClr val="565E6C"/>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565E6C"/>
                </a:solidFill>
                <a:latin typeface="Trebuchet MS"/>
                <a:cs typeface="Trebuchet MS"/>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565E6C"/>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763000" y="910"/>
            <a:ext cx="0" cy="6858000"/>
          </a:xfrm>
          <a:custGeom>
            <a:avLst/>
            <a:gdLst/>
            <a:ahLst/>
            <a:cxnLst/>
            <a:rect l="l" t="t" r="r" b="b"/>
            <a:pathLst>
              <a:path h="6858000">
                <a:moveTo>
                  <a:pt x="0" y="0"/>
                </a:moveTo>
                <a:lnTo>
                  <a:pt x="0" y="6858000"/>
                </a:lnTo>
              </a:path>
            </a:pathLst>
          </a:custGeom>
          <a:ln w="38097">
            <a:solidFill>
              <a:srgbClr val="FDC1AD"/>
            </a:solidFill>
          </a:ln>
        </p:spPr>
        <p:txBody>
          <a:bodyPr wrap="square" lIns="0" tIns="0" rIns="0" bIns="0" rtlCol="0"/>
          <a:lstStyle/>
          <a:p>
            <a:endParaRPr/>
          </a:p>
        </p:txBody>
      </p:sp>
      <p:sp>
        <p:nvSpPr>
          <p:cNvPr id="17" name="bg object 17"/>
          <p:cNvSpPr/>
          <p:nvPr/>
        </p:nvSpPr>
        <p:spPr>
          <a:xfrm>
            <a:off x="76200" y="910"/>
            <a:ext cx="0" cy="6858000"/>
          </a:xfrm>
          <a:custGeom>
            <a:avLst/>
            <a:gdLst/>
            <a:ahLst/>
            <a:cxnLst/>
            <a:rect l="l" t="t" r="r" b="b"/>
            <a:pathLst>
              <a:path h="6858000">
                <a:moveTo>
                  <a:pt x="0" y="0"/>
                </a:moveTo>
                <a:lnTo>
                  <a:pt x="0" y="6858000"/>
                </a:lnTo>
              </a:path>
            </a:pathLst>
          </a:custGeom>
          <a:ln w="57146">
            <a:solidFill>
              <a:srgbClr val="FDC1AD"/>
            </a:solidFill>
          </a:ln>
        </p:spPr>
        <p:txBody>
          <a:bodyPr wrap="square" lIns="0" tIns="0" rIns="0" bIns="0" rtlCol="0"/>
          <a:lstStyle/>
          <a:p>
            <a:endParaRPr/>
          </a:p>
        </p:txBody>
      </p:sp>
      <p:sp>
        <p:nvSpPr>
          <p:cNvPr id="18" name="bg object 18"/>
          <p:cNvSpPr/>
          <p:nvPr/>
        </p:nvSpPr>
        <p:spPr>
          <a:xfrm>
            <a:off x="8991600" y="910"/>
            <a:ext cx="0" cy="6858000"/>
          </a:xfrm>
          <a:custGeom>
            <a:avLst/>
            <a:gdLst/>
            <a:ahLst/>
            <a:cxnLst/>
            <a:rect l="l" t="t" r="r" b="b"/>
            <a:pathLst>
              <a:path h="6858000">
                <a:moveTo>
                  <a:pt x="0" y="0"/>
                </a:moveTo>
                <a:lnTo>
                  <a:pt x="0" y="6858000"/>
                </a:lnTo>
              </a:path>
            </a:pathLst>
          </a:custGeom>
          <a:ln w="19048">
            <a:solidFill>
              <a:srgbClr val="FD8536"/>
            </a:solidFill>
          </a:ln>
        </p:spPr>
        <p:txBody>
          <a:bodyPr wrap="square" lIns="0" tIns="0" rIns="0" bIns="0" rtlCol="0"/>
          <a:lstStyle/>
          <a:p>
            <a:endParaRPr/>
          </a:p>
        </p:txBody>
      </p:sp>
      <p:sp>
        <p:nvSpPr>
          <p:cNvPr id="19" name="bg object 19"/>
          <p:cNvSpPr/>
          <p:nvPr/>
        </p:nvSpPr>
        <p:spPr>
          <a:xfrm>
            <a:off x="8839200" y="26310"/>
            <a:ext cx="300990" cy="6831330"/>
          </a:xfrm>
          <a:custGeom>
            <a:avLst/>
            <a:gdLst/>
            <a:ahLst/>
            <a:cxnLst/>
            <a:rect l="l" t="t" r="r" b="b"/>
            <a:pathLst>
              <a:path w="300990" h="6831330">
                <a:moveTo>
                  <a:pt x="300990" y="0"/>
                </a:moveTo>
                <a:lnTo>
                  <a:pt x="300990" y="6831330"/>
                </a:lnTo>
                <a:lnTo>
                  <a:pt x="0" y="6831330"/>
                </a:lnTo>
                <a:lnTo>
                  <a:pt x="0" y="0"/>
                </a:lnTo>
                <a:lnTo>
                  <a:pt x="300990" y="0"/>
                </a:lnTo>
                <a:close/>
              </a:path>
            </a:pathLst>
          </a:custGeom>
          <a:solidFill>
            <a:srgbClr val="000000">
              <a:alpha val="34799"/>
            </a:srgbClr>
          </a:solidFill>
        </p:spPr>
        <p:txBody>
          <a:bodyPr wrap="square" lIns="0" tIns="0" rIns="0" bIns="0" rtlCol="0"/>
          <a:lstStyle/>
          <a:p>
            <a:endParaRPr/>
          </a:p>
        </p:txBody>
      </p:sp>
      <p:sp>
        <p:nvSpPr>
          <p:cNvPr id="2" name="Holder 2"/>
          <p:cNvSpPr>
            <a:spLocks noGrp="1"/>
          </p:cNvSpPr>
          <p:nvPr>
            <p:ph type="title"/>
          </p:nvPr>
        </p:nvSpPr>
        <p:spPr>
          <a:xfrm>
            <a:off x="534669" y="-11789"/>
            <a:ext cx="8074660" cy="1395730"/>
          </a:xfrm>
          <a:prstGeom prst="rect">
            <a:avLst/>
          </a:prstGeom>
        </p:spPr>
        <p:txBody>
          <a:bodyPr wrap="square" lIns="0" tIns="0" rIns="0" bIns="0">
            <a:spAutoFit/>
          </a:bodyPr>
          <a:lstStyle>
            <a:lvl1pPr>
              <a:defRPr sz="3200" b="0" i="0">
                <a:solidFill>
                  <a:srgbClr val="565E6C"/>
                </a:solidFill>
                <a:latin typeface="Trebuchet MS"/>
                <a:cs typeface="Trebuchet MS"/>
              </a:defRPr>
            </a:lvl1pPr>
          </a:lstStyle>
          <a:p>
            <a:endParaRPr/>
          </a:p>
        </p:txBody>
      </p:sp>
      <p:sp>
        <p:nvSpPr>
          <p:cNvPr id="3" name="Holder 3"/>
          <p:cNvSpPr>
            <a:spLocks noGrp="1"/>
          </p:cNvSpPr>
          <p:nvPr>
            <p:ph type="body" idx="1"/>
          </p:nvPr>
        </p:nvSpPr>
        <p:spPr>
          <a:xfrm>
            <a:off x="685800" y="2196740"/>
            <a:ext cx="7099934" cy="1488439"/>
          </a:xfrm>
          <a:prstGeom prst="rect">
            <a:avLst/>
          </a:prstGeom>
        </p:spPr>
        <p:txBody>
          <a:bodyPr wrap="square" lIns="0" tIns="0" rIns="0" bIns="0">
            <a:spAutoFit/>
          </a:bodyPr>
          <a:lstStyle>
            <a:lvl1pPr>
              <a:defRPr sz="2400" b="0" i="0">
                <a:solidFill>
                  <a:srgbClr val="565E6C"/>
                </a:solidFill>
                <a:latin typeface="Trebuchet MS"/>
                <a:cs typeface="Trebuchet MS"/>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9/15/2022</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Network_theory" TargetMode="External"/><Relationship Id="rId2" Type="http://schemas.openxmlformats.org/officeDocument/2006/relationships/hyperlink" Target="https://en.wikipedia.org/wiki/Matrix_(mathematics)" TargetMode="External"/><Relationship Id="rId1" Type="http://schemas.openxmlformats.org/officeDocument/2006/relationships/slideLayout" Target="../slideLayouts/slideLayout2.xml"/><Relationship Id="rId5" Type="http://schemas.openxmlformats.org/officeDocument/2006/relationships/hyperlink" Target="https://en.wikipedia.org/wiki/Engineering" TargetMode="External"/><Relationship Id="rId4" Type="http://schemas.openxmlformats.org/officeDocument/2006/relationships/hyperlink" Target="https://en.wikipedia.org/wiki/Scientific"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839200" y="910"/>
            <a:ext cx="302260" cy="6858000"/>
            <a:chOff x="8839200" y="910"/>
            <a:chExt cx="302260" cy="6858000"/>
          </a:xfrm>
        </p:grpSpPr>
        <p:sp>
          <p:nvSpPr>
            <p:cNvPr id="3" name="object 3"/>
            <p:cNvSpPr/>
            <p:nvPr/>
          </p:nvSpPr>
          <p:spPr>
            <a:xfrm>
              <a:off x="8839200" y="910"/>
              <a:ext cx="302260" cy="6855459"/>
            </a:xfrm>
            <a:custGeom>
              <a:avLst/>
              <a:gdLst/>
              <a:ahLst/>
              <a:cxnLst/>
              <a:rect l="l" t="t" r="r" b="b"/>
              <a:pathLst>
                <a:path w="302259" h="6855459">
                  <a:moveTo>
                    <a:pt x="302259" y="0"/>
                  </a:moveTo>
                  <a:lnTo>
                    <a:pt x="0" y="0"/>
                  </a:lnTo>
                  <a:lnTo>
                    <a:pt x="0" y="6855459"/>
                  </a:lnTo>
                  <a:lnTo>
                    <a:pt x="151129" y="6855459"/>
                  </a:lnTo>
                  <a:lnTo>
                    <a:pt x="302259" y="6855459"/>
                  </a:lnTo>
                  <a:lnTo>
                    <a:pt x="302259" y="0"/>
                  </a:lnTo>
                  <a:close/>
                </a:path>
              </a:pathLst>
            </a:custGeom>
            <a:solidFill>
              <a:srgbClr val="FDC1AD">
                <a:alpha val="86999"/>
              </a:srgbClr>
            </a:solidFill>
          </p:spPr>
          <p:txBody>
            <a:bodyPr wrap="square" lIns="0" tIns="0" rIns="0" bIns="0" rtlCol="0"/>
            <a:lstStyle/>
            <a:p>
              <a:endParaRPr/>
            </a:p>
          </p:txBody>
        </p:sp>
        <p:sp>
          <p:nvSpPr>
            <p:cNvPr id="4" name="object 4"/>
            <p:cNvSpPr/>
            <p:nvPr/>
          </p:nvSpPr>
          <p:spPr>
            <a:xfrm>
              <a:off x="8915400" y="910"/>
              <a:ext cx="0" cy="6858000"/>
            </a:xfrm>
            <a:custGeom>
              <a:avLst/>
              <a:gdLst/>
              <a:ahLst/>
              <a:cxnLst/>
              <a:rect l="l" t="t" r="r" b="b"/>
              <a:pathLst>
                <a:path h="6858000">
                  <a:moveTo>
                    <a:pt x="0" y="0"/>
                  </a:moveTo>
                  <a:lnTo>
                    <a:pt x="0" y="6858000"/>
                  </a:lnTo>
                </a:path>
              </a:pathLst>
            </a:custGeom>
            <a:ln w="9344">
              <a:solidFill>
                <a:srgbClr val="FD8536"/>
              </a:solidFill>
            </a:ln>
          </p:spPr>
          <p:txBody>
            <a:bodyPr wrap="square" lIns="0" tIns="0" rIns="0" bIns="0" rtlCol="0"/>
            <a:lstStyle/>
            <a:p>
              <a:endParaRPr/>
            </a:p>
          </p:txBody>
        </p:sp>
      </p:grpSp>
      <p:sp>
        <p:nvSpPr>
          <p:cNvPr id="5" name="object 5"/>
          <p:cNvSpPr txBox="1">
            <a:spLocks noGrp="1"/>
          </p:cNvSpPr>
          <p:nvPr>
            <p:ph type="title"/>
          </p:nvPr>
        </p:nvSpPr>
        <p:spPr>
          <a:xfrm>
            <a:off x="1143000" y="1905000"/>
            <a:ext cx="8074660" cy="1385635"/>
          </a:xfrm>
          <a:prstGeom prst="rect">
            <a:avLst/>
          </a:prstGeom>
        </p:spPr>
        <p:txBody>
          <a:bodyPr vert="horz" wrap="square" lIns="0" tIns="661034" rIns="0" bIns="0" rtlCol="0">
            <a:spAutoFit/>
          </a:bodyPr>
          <a:lstStyle/>
          <a:p>
            <a:pPr marL="12700" marR="5080">
              <a:lnSpc>
                <a:spcPts val="2840"/>
              </a:lnSpc>
              <a:spcBef>
                <a:spcPts val="254"/>
              </a:spcBef>
            </a:pPr>
            <a:r>
              <a:rPr lang="en-US" sz="2400" b="1" spc="290" dirty="0">
                <a:latin typeface="Trebuchet MS"/>
                <a:cs typeface="Trebuchet MS"/>
              </a:rPr>
              <a:t>Address Calculation in Array </a:t>
            </a:r>
            <a:r>
              <a:rPr lang="en-US" sz="2400" b="1" spc="290" dirty="0"/>
              <a:t>&amp;</a:t>
            </a:r>
            <a:br>
              <a:rPr lang="en-US" sz="2400" b="1" spc="290" dirty="0"/>
            </a:br>
            <a:r>
              <a:rPr lang="en-US" sz="2400" b="1" spc="290" dirty="0">
                <a:latin typeface="Trebuchet MS"/>
                <a:cs typeface="Trebuchet MS"/>
              </a:rPr>
              <a:t>Sparse Matrices</a:t>
            </a:r>
            <a:endParaRPr sz="24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839200" y="910"/>
            <a:ext cx="302260" cy="6858000"/>
            <a:chOff x="8839200" y="910"/>
            <a:chExt cx="302260" cy="6858000"/>
          </a:xfrm>
        </p:grpSpPr>
        <p:sp>
          <p:nvSpPr>
            <p:cNvPr id="3" name="object 3"/>
            <p:cNvSpPr/>
            <p:nvPr/>
          </p:nvSpPr>
          <p:spPr>
            <a:xfrm>
              <a:off x="8839200" y="910"/>
              <a:ext cx="302260" cy="6855459"/>
            </a:xfrm>
            <a:custGeom>
              <a:avLst/>
              <a:gdLst/>
              <a:ahLst/>
              <a:cxnLst/>
              <a:rect l="l" t="t" r="r" b="b"/>
              <a:pathLst>
                <a:path w="302259" h="6855459">
                  <a:moveTo>
                    <a:pt x="302259" y="0"/>
                  </a:moveTo>
                  <a:lnTo>
                    <a:pt x="0" y="0"/>
                  </a:lnTo>
                  <a:lnTo>
                    <a:pt x="0" y="6855459"/>
                  </a:lnTo>
                  <a:lnTo>
                    <a:pt x="151129" y="6855459"/>
                  </a:lnTo>
                  <a:lnTo>
                    <a:pt x="302259" y="6855459"/>
                  </a:lnTo>
                  <a:lnTo>
                    <a:pt x="302259" y="0"/>
                  </a:lnTo>
                  <a:close/>
                </a:path>
              </a:pathLst>
            </a:custGeom>
            <a:solidFill>
              <a:srgbClr val="FDC1AD">
                <a:alpha val="86999"/>
              </a:srgbClr>
            </a:solidFill>
          </p:spPr>
          <p:txBody>
            <a:bodyPr wrap="square" lIns="0" tIns="0" rIns="0" bIns="0" rtlCol="0"/>
            <a:lstStyle/>
            <a:p>
              <a:endParaRPr/>
            </a:p>
          </p:txBody>
        </p:sp>
        <p:sp>
          <p:nvSpPr>
            <p:cNvPr id="4" name="object 4"/>
            <p:cNvSpPr/>
            <p:nvPr/>
          </p:nvSpPr>
          <p:spPr>
            <a:xfrm>
              <a:off x="8915400" y="910"/>
              <a:ext cx="0" cy="6858000"/>
            </a:xfrm>
            <a:custGeom>
              <a:avLst/>
              <a:gdLst/>
              <a:ahLst/>
              <a:cxnLst/>
              <a:rect l="l" t="t" r="r" b="b"/>
              <a:pathLst>
                <a:path h="6858000">
                  <a:moveTo>
                    <a:pt x="0" y="0"/>
                  </a:moveTo>
                  <a:lnTo>
                    <a:pt x="0" y="6858000"/>
                  </a:lnTo>
                </a:path>
              </a:pathLst>
            </a:custGeom>
            <a:ln w="9344">
              <a:solidFill>
                <a:srgbClr val="FD8536"/>
              </a:solidFill>
            </a:ln>
          </p:spPr>
          <p:txBody>
            <a:bodyPr wrap="square" lIns="0" tIns="0" rIns="0" bIns="0" rtlCol="0"/>
            <a:lstStyle/>
            <a:p>
              <a:endParaRPr/>
            </a:p>
          </p:txBody>
        </p:sp>
      </p:grpSp>
      <p:sp>
        <p:nvSpPr>
          <p:cNvPr id="5" name="object 5"/>
          <p:cNvSpPr txBox="1"/>
          <p:nvPr/>
        </p:nvSpPr>
        <p:spPr>
          <a:xfrm>
            <a:off x="535940" y="1653180"/>
            <a:ext cx="215900" cy="281940"/>
          </a:xfrm>
          <a:prstGeom prst="rect">
            <a:avLst/>
          </a:prstGeom>
        </p:spPr>
        <p:txBody>
          <a:bodyPr vert="horz" wrap="square" lIns="0" tIns="16510" rIns="0" bIns="0" rtlCol="0">
            <a:spAutoFit/>
          </a:bodyPr>
          <a:lstStyle/>
          <a:p>
            <a:pPr marL="12700">
              <a:lnSpc>
                <a:spcPct val="100000"/>
              </a:lnSpc>
              <a:spcBef>
                <a:spcPts val="130"/>
              </a:spcBef>
            </a:pPr>
            <a:r>
              <a:rPr sz="1650" spc="1150" dirty="0">
                <a:solidFill>
                  <a:srgbClr val="FD8536"/>
                </a:solidFill>
                <a:latin typeface="Cambria"/>
                <a:cs typeface="Cambria"/>
              </a:rPr>
              <a:t>𝗈</a:t>
            </a:r>
            <a:endParaRPr sz="1650">
              <a:latin typeface="Cambria"/>
              <a:cs typeface="Cambria"/>
            </a:endParaRPr>
          </a:p>
        </p:txBody>
      </p:sp>
      <p:sp>
        <p:nvSpPr>
          <p:cNvPr id="6" name="object 6"/>
          <p:cNvSpPr txBox="1">
            <a:spLocks noGrp="1"/>
          </p:cNvSpPr>
          <p:nvPr>
            <p:ph type="title"/>
          </p:nvPr>
        </p:nvSpPr>
        <p:spPr>
          <a:xfrm>
            <a:off x="808990" y="1634130"/>
            <a:ext cx="6718300" cy="756920"/>
          </a:xfrm>
          <a:prstGeom prst="rect">
            <a:avLst/>
          </a:prstGeom>
        </p:spPr>
        <p:txBody>
          <a:bodyPr vert="horz" wrap="square" lIns="0" tIns="12700" rIns="0" bIns="0" rtlCol="0">
            <a:spAutoFit/>
          </a:bodyPr>
          <a:lstStyle/>
          <a:p>
            <a:pPr marL="12700" marR="5080" indent="96520">
              <a:lnSpc>
                <a:spcPct val="100000"/>
              </a:lnSpc>
              <a:spcBef>
                <a:spcPts val="100"/>
              </a:spcBef>
            </a:pPr>
            <a:r>
              <a:rPr sz="2400" spc="204" dirty="0">
                <a:solidFill>
                  <a:srgbClr val="000000"/>
                </a:solidFill>
              </a:rPr>
              <a:t>a</a:t>
            </a:r>
            <a:r>
              <a:rPr sz="2400" spc="45" dirty="0">
                <a:solidFill>
                  <a:srgbClr val="000000"/>
                </a:solidFill>
              </a:rPr>
              <a:t> </a:t>
            </a:r>
            <a:r>
              <a:rPr sz="2400" b="1" spc="305" dirty="0">
                <a:solidFill>
                  <a:srgbClr val="000000"/>
                </a:solidFill>
                <a:latin typeface="Trebuchet MS"/>
                <a:cs typeface="Trebuchet MS"/>
              </a:rPr>
              <a:t>sparse</a:t>
            </a:r>
            <a:r>
              <a:rPr sz="2400" b="1" spc="105" dirty="0">
                <a:solidFill>
                  <a:srgbClr val="000000"/>
                </a:solidFill>
                <a:latin typeface="Trebuchet MS"/>
                <a:cs typeface="Trebuchet MS"/>
              </a:rPr>
              <a:t> </a:t>
            </a:r>
            <a:r>
              <a:rPr sz="2400" b="1" spc="240" dirty="0">
                <a:solidFill>
                  <a:srgbClr val="000000"/>
                </a:solidFill>
                <a:latin typeface="Trebuchet MS"/>
                <a:cs typeface="Trebuchet MS"/>
              </a:rPr>
              <a:t>matrix</a:t>
            </a:r>
            <a:r>
              <a:rPr sz="2400" b="1" spc="65" dirty="0">
                <a:solidFill>
                  <a:srgbClr val="000000"/>
                </a:solidFill>
                <a:latin typeface="Trebuchet MS"/>
                <a:cs typeface="Trebuchet MS"/>
              </a:rPr>
              <a:t> </a:t>
            </a:r>
            <a:r>
              <a:rPr sz="2400" spc="130" dirty="0">
                <a:solidFill>
                  <a:srgbClr val="000000"/>
                </a:solidFill>
              </a:rPr>
              <a:t>is</a:t>
            </a:r>
            <a:r>
              <a:rPr sz="2400" spc="35" dirty="0">
                <a:solidFill>
                  <a:srgbClr val="000000"/>
                </a:solidFill>
              </a:rPr>
              <a:t> </a:t>
            </a:r>
            <a:r>
              <a:rPr sz="2400" spc="204" dirty="0">
                <a:solidFill>
                  <a:srgbClr val="000000"/>
                </a:solidFill>
              </a:rPr>
              <a:t>a</a:t>
            </a:r>
            <a:r>
              <a:rPr sz="2400" spc="50" dirty="0">
                <a:solidFill>
                  <a:srgbClr val="000000"/>
                </a:solidFill>
              </a:rPr>
              <a:t> </a:t>
            </a:r>
            <a:r>
              <a:rPr sz="2400" u="heavy" spc="130" dirty="0">
                <a:solidFill>
                  <a:srgbClr val="D1601B"/>
                </a:solidFill>
                <a:uFill>
                  <a:solidFill>
                    <a:srgbClr val="D1601B"/>
                  </a:solidFill>
                </a:uFill>
                <a:hlinkClick r:id="rId2"/>
              </a:rPr>
              <a:t>matrix</a:t>
            </a:r>
            <a:r>
              <a:rPr sz="2400" spc="40" dirty="0">
                <a:solidFill>
                  <a:srgbClr val="D1601B"/>
                </a:solidFill>
                <a:hlinkClick r:id="rId2"/>
              </a:rPr>
              <a:t> </a:t>
            </a:r>
            <a:r>
              <a:rPr sz="2400" spc="100" dirty="0">
                <a:solidFill>
                  <a:srgbClr val="000000"/>
                </a:solidFill>
              </a:rPr>
              <a:t>in</a:t>
            </a:r>
            <a:r>
              <a:rPr sz="2400" spc="30" dirty="0">
                <a:solidFill>
                  <a:srgbClr val="000000"/>
                </a:solidFill>
              </a:rPr>
              <a:t> </a:t>
            </a:r>
            <a:r>
              <a:rPr sz="2400" spc="140" dirty="0">
                <a:solidFill>
                  <a:srgbClr val="000000"/>
                </a:solidFill>
              </a:rPr>
              <a:t>which</a:t>
            </a:r>
            <a:r>
              <a:rPr sz="2400" spc="40" dirty="0">
                <a:solidFill>
                  <a:srgbClr val="000000"/>
                </a:solidFill>
              </a:rPr>
              <a:t> </a:t>
            </a:r>
            <a:r>
              <a:rPr sz="2400" spc="190" dirty="0">
                <a:solidFill>
                  <a:srgbClr val="000000"/>
                </a:solidFill>
              </a:rPr>
              <a:t>most </a:t>
            </a:r>
            <a:r>
              <a:rPr sz="2400" spc="-710" dirty="0">
                <a:solidFill>
                  <a:srgbClr val="000000"/>
                </a:solidFill>
              </a:rPr>
              <a:t> </a:t>
            </a:r>
            <a:r>
              <a:rPr sz="2400" spc="60" dirty="0">
                <a:solidFill>
                  <a:srgbClr val="000000"/>
                </a:solidFill>
              </a:rPr>
              <a:t>of</a:t>
            </a:r>
            <a:r>
              <a:rPr sz="2400" spc="35" dirty="0">
                <a:solidFill>
                  <a:srgbClr val="000000"/>
                </a:solidFill>
              </a:rPr>
              <a:t> </a:t>
            </a:r>
            <a:r>
              <a:rPr sz="2400" spc="114" dirty="0">
                <a:solidFill>
                  <a:srgbClr val="000000"/>
                </a:solidFill>
              </a:rPr>
              <a:t>the</a:t>
            </a:r>
            <a:r>
              <a:rPr sz="2400" spc="35" dirty="0">
                <a:solidFill>
                  <a:srgbClr val="000000"/>
                </a:solidFill>
              </a:rPr>
              <a:t> </a:t>
            </a:r>
            <a:r>
              <a:rPr sz="2400" spc="155" dirty="0">
                <a:solidFill>
                  <a:srgbClr val="000000"/>
                </a:solidFill>
              </a:rPr>
              <a:t>elements</a:t>
            </a:r>
            <a:r>
              <a:rPr sz="2400" spc="40" dirty="0">
                <a:solidFill>
                  <a:srgbClr val="000000"/>
                </a:solidFill>
              </a:rPr>
              <a:t> </a:t>
            </a:r>
            <a:r>
              <a:rPr sz="2400" spc="125" dirty="0">
                <a:solidFill>
                  <a:srgbClr val="000000"/>
                </a:solidFill>
              </a:rPr>
              <a:t>are</a:t>
            </a:r>
            <a:r>
              <a:rPr sz="2400" spc="35" dirty="0">
                <a:solidFill>
                  <a:srgbClr val="000000"/>
                </a:solidFill>
              </a:rPr>
              <a:t> </a:t>
            </a:r>
            <a:r>
              <a:rPr sz="2400" spc="55" dirty="0">
                <a:solidFill>
                  <a:srgbClr val="000000"/>
                </a:solidFill>
              </a:rPr>
              <a:t>zero.</a:t>
            </a:r>
            <a:endParaRPr sz="2400">
              <a:latin typeface="Trebuchet MS"/>
              <a:cs typeface="Trebuchet MS"/>
            </a:endParaRPr>
          </a:p>
        </p:txBody>
      </p:sp>
      <p:sp>
        <p:nvSpPr>
          <p:cNvPr id="7" name="object 7"/>
          <p:cNvSpPr txBox="1"/>
          <p:nvPr/>
        </p:nvSpPr>
        <p:spPr>
          <a:xfrm>
            <a:off x="497840" y="2344085"/>
            <a:ext cx="6690359" cy="1997710"/>
          </a:xfrm>
          <a:prstGeom prst="rect">
            <a:avLst/>
          </a:prstGeom>
        </p:spPr>
        <p:txBody>
          <a:bodyPr vert="horz" wrap="square" lIns="0" tIns="133350" rIns="0" bIns="0" rtlCol="0">
            <a:spAutoFit/>
          </a:bodyPr>
          <a:lstStyle/>
          <a:p>
            <a:pPr marL="50800">
              <a:lnSpc>
                <a:spcPct val="100000"/>
              </a:lnSpc>
              <a:spcBef>
                <a:spcPts val="1050"/>
              </a:spcBef>
            </a:pPr>
            <a:r>
              <a:rPr sz="1650" spc="615" dirty="0">
                <a:solidFill>
                  <a:srgbClr val="FD8536"/>
                </a:solidFill>
                <a:latin typeface="Cambria"/>
                <a:cs typeface="Cambria"/>
              </a:rPr>
              <a:t>𝗈</a:t>
            </a:r>
            <a:endParaRPr sz="1650">
              <a:latin typeface="Cambria"/>
              <a:cs typeface="Cambria"/>
            </a:endParaRPr>
          </a:p>
          <a:p>
            <a:pPr marL="50800">
              <a:lnSpc>
                <a:spcPct val="100000"/>
              </a:lnSpc>
              <a:spcBef>
                <a:spcPts val="1320"/>
              </a:spcBef>
            </a:pPr>
            <a:r>
              <a:rPr sz="2475" spc="922" baseline="18518" dirty="0">
                <a:solidFill>
                  <a:srgbClr val="FD8536"/>
                </a:solidFill>
                <a:latin typeface="Cambria"/>
                <a:cs typeface="Cambria"/>
              </a:rPr>
              <a:t>𝗈</a:t>
            </a:r>
            <a:r>
              <a:rPr sz="2475" spc="390" baseline="18518" dirty="0">
                <a:solidFill>
                  <a:srgbClr val="FD8536"/>
                </a:solidFill>
                <a:latin typeface="Cambria"/>
                <a:cs typeface="Cambria"/>
              </a:rPr>
              <a:t> </a:t>
            </a:r>
            <a:r>
              <a:rPr sz="2400" spc="110" dirty="0">
                <a:latin typeface="Trebuchet MS"/>
                <a:cs typeface="Trebuchet MS"/>
              </a:rPr>
              <a:t>Application</a:t>
            </a:r>
            <a:r>
              <a:rPr sz="2400" spc="10" dirty="0">
                <a:latin typeface="Trebuchet MS"/>
                <a:cs typeface="Trebuchet MS"/>
              </a:rPr>
              <a:t> </a:t>
            </a:r>
            <a:r>
              <a:rPr sz="2400" spc="170" dirty="0">
                <a:latin typeface="Trebuchet MS"/>
                <a:cs typeface="Trebuchet MS"/>
              </a:rPr>
              <a:t>areas</a:t>
            </a:r>
            <a:endParaRPr sz="2400">
              <a:latin typeface="Trebuchet MS"/>
              <a:cs typeface="Trebuchet MS"/>
            </a:endParaRPr>
          </a:p>
          <a:p>
            <a:pPr marL="689610" marR="43180" indent="-273050">
              <a:lnSpc>
                <a:spcPct val="100000"/>
              </a:lnSpc>
              <a:spcBef>
                <a:spcPts val="420"/>
              </a:spcBef>
              <a:buClr>
                <a:srgbClr val="FD8536"/>
              </a:buClr>
              <a:buSzPct val="78571"/>
              <a:buFont typeface="Cambria"/>
              <a:buChar char="●"/>
              <a:tabLst>
                <a:tab pos="689610" algn="l"/>
              </a:tabLst>
            </a:pPr>
            <a:r>
              <a:rPr sz="2100" u="heavy" spc="120" dirty="0">
                <a:solidFill>
                  <a:srgbClr val="D1601B"/>
                </a:solidFill>
                <a:uFill>
                  <a:solidFill>
                    <a:srgbClr val="D1601B"/>
                  </a:solidFill>
                </a:uFill>
                <a:latin typeface="Trebuchet MS"/>
                <a:cs typeface="Trebuchet MS"/>
                <a:hlinkClick r:id="rId3"/>
              </a:rPr>
              <a:t>Network</a:t>
            </a:r>
            <a:r>
              <a:rPr sz="2100" u="heavy" spc="20" dirty="0">
                <a:solidFill>
                  <a:srgbClr val="D1601B"/>
                </a:solidFill>
                <a:uFill>
                  <a:solidFill>
                    <a:srgbClr val="D1601B"/>
                  </a:solidFill>
                </a:uFill>
                <a:latin typeface="Trebuchet MS"/>
                <a:cs typeface="Trebuchet MS"/>
                <a:hlinkClick r:id="rId3"/>
              </a:rPr>
              <a:t> </a:t>
            </a:r>
            <a:r>
              <a:rPr sz="2100" u="heavy" spc="90" dirty="0">
                <a:solidFill>
                  <a:srgbClr val="D1601B"/>
                </a:solidFill>
                <a:uFill>
                  <a:solidFill>
                    <a:srgbClr val="D1601B"/>
                  </a:solidFill>
                </a:uFill>
                <a:latin typeface="Trebuchet MS"/>
                <a:cs typeface="Trebuchet MS"/>
                <a:hlinkClick r:id="rId3"/>
              </a:rPr>
              <a:t>theory</a:t>
            </a:r>
            <a:r>
              <a:rPr sz="2100" spc="90" dirty="0">
                <a:latin typeface="Trebuchet MS"/>
                <a:cs typeface="Trebuchet MS"/>
              </a:rPr>
              <a:t>,</a:t>
            </a:r>
            <a:r>
              <a:rPr sz="2100" spc="45" dirty="0">
                <a:latin typeface="Trebuchet MS"/>
                <a:cs typeface="Trebuchet MS"/>
              </a:rPr>
              <a:t> </a:t>
            </a:r>
            <a:r>
              <a:rPr sz="2100" spc="120" dirty="0">
                <a:latin typeface="Trebuchet MS"/>
                <a:cs typeface="Trebuchet MS"/>
              </a:rPr>
              <a:t>which</a:t>
            </a:r>
            <a:r>
              <a:rPr sz="2100" spc="40" dirty="0">
                <a:latin typeface="Trebuchet MS"/>
                <a:cs typeface="Trebuchet MS"/>
              </a:rPr>
              <a:t> </a:t>
            </a:r>
            <a:r>
              <a:rPr sz="2100" spc="175" dirty="0">
                <a:latin typeface="Trebuchet MS"/>
                <a:cs typeface="Trebuchet MS"/>
              </a:rPr>
              <a:t>have</a:t>
            </a:r>
            <a:r>
              <a:rPr sz="2100" spc="35" dirty="0">
                <a:latin typeface="Trebuchet MS"/>
                <a:cs typeface="Trebuchet MS"/>
              </a:rPr>
              <a:t> </a:t>
            </a:r>
            <a:r>
              <a:rPr sz="2100" spc="180" dirty="0">
                <a:latin typeface="Trebuchet MS"/>
                <a:cs typeface="Trebuchet MS"/>
              </a:rPr>
              <a:t>a</a:t>
            </a:r>
            <a:r>
              <a:rPr sz="2100" spc="35" dirty="0">
                <a:latin typeface="Trebuchet MS"/>
                <a:cs typeface="Trebuchet MS"/>
              </a:rPr>
              <a:t> </a:t>
            </a:r>
            <a:r>
              <a:rPr sz="2100" spc="90" dirty="0">
                <a:latin typeface="Trebuchet MS"/>
                <a:cs typeface="Trebuchet MS"/>
              </a:rPr>
              <a:t>low</a:t>
            </a:r>
            <a:r>
              <a:rPr sz="2100" spc="25" dirty="0">
                <a:latin typeface="Trebuchet MS"/>
                <a:cs typeface="Trebuchet MS"/>
              </a:rPr>
              <a:t> </a:t>
            </a:r>
            <a:r>
              <a:rPr sz="2100" spc="125" dirty="0">
                <a:latin typeface="Trebuchet MS"/>
                <a:cs typeface="Trebuchet MS"/>
              </a:rPr>
              <a:t>density</a:t>
            </a:r>
            <a:r>
              <a:rPr sz="2100" spc="50" dirty="0">
                <a:latin typeface="Trebuchet MS"/>
                <a:cs typeface="Trebuchet MS"/>
              </a:rPr>
              <a:t> </a:t>
            </a:r>
            <a:r>
              <a:rPr sz="2100" spc="55" dirty="0">
                <a:latin typeface="Trebuchet MS"/>
                <a:cs typeface="Trebuchet MS"/>
              </a:rPr>
              <a:t>of </a:t>
            </a:r>
            <a:r>
              <a:rPr sz="2100" spc="-620" dirty="0">
                <a:latin typeface="Trebuchet MS"/>
                <a:cs typeface="Trebuchet MS"/>
              </a:rPr>
              <a:t> </a:t>
            </a:r>
            <a:r>
              <a:rPr sz="2100" spc="95" dirty="0">
                <a:latin typeface="Trebuchet MS"/>
                <a:cs typeface="Trebuchet MS"/>
              </a:rPr>
              <a:t>significant</a:t>
            </a:r>
            <a:r>
              <a:rPr sz="2100" spc="35" dirty="0">
                <a:latin typeface="Trebuchet MS"/>
                <a:cs typeface="Trebuchet MS"/>
              </a:rPr>
              <a:t> </a:t>
            </a:r>
            <a:r>
              <a:rPr sz="2100" spc="125" dirty="0">
                <a:latin typeface="Trebuchet MS"/>
                <a:cs typeface="Trebuchet MS"/>
              </a:rPr>
              <a:t>data</a:t>
            </a:r>
            <a:r>
              <a:rPr sz="2100" spc="30" dirty="0">
                <a:latin typeface="Trebuchet MS"/>
                <a:cs typeface="Trebuchet MS"/>
              </a:rPr>
              <a:t> </a:t>
            </a:r>
            <a:r>
              <a:rPr sz="2100" spc="100" dirty="0">
                <a:latin typeface="Trebuchet MS"/>
                <a:cs typeface="Trebuchet MS"/>
              </a:rPr>
              <a:t>or</a:t>
            </a:r>
            <a:r>
              <a:rPr sz="2100" spc="40" dirty="0">
                <a:latin typeface="Trebuchet MS"/>
                <a:cs typeface="Trebuchet MS"/>
              </a:rPr>
              <a:t> </a:t>
            </a:r>
            <a:r>
              <a:rPr sz="2100" spc="110" dirty="0">
                <a:latin typeface="Trebuchet MS"/>
                <a:cs typeface="Trebuchet MS"/>
              </a:rPr>
              <a:t>connections.</a:t>
            </a:r>
            <a:endParaRPr sz="2100">
              <a:latin typeface="Trebuchet MS"/>
              <a:cs typeface="Trebuchet MS"/>
            </a:endParaRPr>
          </a:p>
          <a:p>
            <a:pPr marL="689610" indent="-273050">
              <a:lnSpc>
                <a:spcPct val="100000"/>
              </a:lnSpc>
              <a:spcBef>
                <a:spcPts val="420"/>
              </a:spcBef>
              <a:buClr>
                <a:srgbClr val="FD8536"/>
              </a:buClr>
              <a:buSzPct val="78571"/>
              <a:buFont typeface="Cambria"/>
              <a:buChar char="●"/>
              <a:tabLst>
                <a:tab pos="689610" algn="l"/>
              </a:tabLst>
            </a:pPr>
            <a:r>
              <a:rPr sz="2100" u="heavy" spc="65" dirty="0">
                <a:uFill>
                  <a:solidFill>
                    <a:srgbClr val="000000"/>
                  </a:solidFill>
                </a:uFill>
                <a:latin typeface="Trebuchet MS"/>
                <a:cs typeface="Trebuchet MS"/>
                <a:hlinkClick r:id="rId4"/>
              </a:rPr>
              <a:t>scientific</a:t>
            </a:r>
            <a:r>
              <a:rPr sz="2100" spc="30" dirty="0">
                <a:latin typeface="Trebuchet MS"/>
                <a:cs typeface="Trebuchet MS"/>
                <a:hlinkClick r:id="rId4"/>
              </a:rPr>
              <a:t> </a:t>
            </a:r>
            <a:r>
              <a:rPr sz="2100" spc="100" dirty="0">
                <a:latin typeface="Trebuchet MS"/>
                <a:cs typeface="Trebuchet MS"/>
              </a:rPr>
              <a:t>or</a:t>
            </a:r>
            <a:r>
              <a:rPr sz="2100" spc="25" dirty="0">
                <a:solidFill>
                  <a:srgbClr val="D1601B"/>
                </a:solidFill>
                <a:latin typeface="Trebuchet MS"/>
                <a:cs typeface="Trebuchet MS"/>
              </a:rPr>
              <a:t> </a:t>
            </a:r>
            <a:r>
              <a:rPr sz="2100" u="heavy" spc="140" dirty="0">
                <a:solidFill>
                  <a:srgbClr val="D1601B"/>
                </a:solidFill>
                <a:uFill>
                  <a:solidFill>
                    <a:srgbClr val="D1601B"/>
                  </a:solidFill>
                </a:uFill>
                <a:latin typeface="Trebuchet MS"/>
                <a:cs typeface="Trebuchet MS"/>
                <a:hlinkClick r:id="rId5"/>
              </a:rPr>
              <a:t>engineering</a:t>
            </a:r>
            <a:r>
              <a:rPr sz="2100" spc="35" dirty="0">
                <a:solidFill>
                  <a:srgbClr val="D1601B"/>
                </a:solidFill>
                <a:latin typeface="Trebuchet MS"/>
                <a:cs typeface="Trebuchet MS"/>
                <a:hlinkClick r:id="rId5"/>
              </a:rPr>
              <a:t> </a:t>
            </a:r>
            <a:r>
              <a:rPr sz="2100" spc="90" dirty="0">
                <a:latin typeface="Trebuchet MS"/>
                <a:cs typeface="Trebuchet MS"/>
              </a:rPr>
              <a:t>applications.</a:t>
            </a:r>
            <a:endParaRPr sz="2100">
              <a:latin typeface="Trebuchet MS"/>
              <a:cs typeface="Trebuchet MS"/>
            </a:endParaRPr>
          </a:p>
        </p:txBody>
      </p:sp>
      <p:sp>
        <p:nvSpPr>
          <p:cNvPr id="8" name="object 8"/>
          <p:cNvSpPr txBox="1"/>
          <p:nvPr/>
        </p:nvSpPr>
        <p:spPr>
          <a:xfrm>
            <a:off x="966469" y="4754520"/>
            <a:ext cx="128270" cy="149225"/>
          </a:xfrm>
          <a:prstGeom prst="rect">
            <a:avLst/>
          </a:prstGeom>
        </p:spPr>
        <p:txBody>
          <a:bodyPr vert="horz" wrap="square" lIns="0" tIns="13970" rIns="0" bIns="0" rtlCol="0">
            <a:spAutoFit/>
          </a:bodyPr>
          <a:lstStyle/>
          <a:p>
            <a:pPr marL="12700">
              <a:lnSpc>
                <a:spcPct val="100000"/>
              </a:lnSpc>
              <a:spcBef>
                <a:spcPts val="110"/>
              </a:spcBef>
            </a:pPr>
            <a:r>
              <a:rPr sz="800" spc="140" dirty="0">
                <a:latin typeface="Cambria"/>
                <a:cs typeface="Cambria"/>
              </a:rPr>
              <a:t>●</a:t>
            </a:r>
            <a:endParaRPr sz="800">
              <a:latin typeface="Cambria"/>
              <a:cs typeface="Cambria"/>
            </a:endParaRPr>
          </a:p>
        </p:txBody>
      </p:sp>
      <p:sp>
        <p:nvSpPr>
          <p:cNvPr id="9" name="object 9"/>
          <p:cNvSpPr txBox="1"/>
          <p:nvPr/>
        </p:nvSpPr>
        <p:spPr>
          <a:xfrm>
            <a:off x="966469" y="5082180"/>
            <a:ext cx="128270" cy="149225"/>
          </a:xfrm>
          <a:prstGeom prst="rect">
            <a:avLst/>
          </a:prstGeom>
        </p:spPr>
        <p:txBody>
          <a:bodyPr vert="horz" wrap="square" lIns="0" tIns="13970" rIns="0" bIns="0" rtlCol="0">
            <a:spAutoFit/>
          </a:bodyPr>
          <a:lstStyle/>
          <a:p>
            <a:pPr marL="12700">
              <a:lnSpc>
                <a:spcPct val="100000"/>
              </a:lnSpc>
              <a:spcBef>
                <a:spcPts val="110"/>
              </a:spcBef>
            </a:pPr>
            <a:r>
              <a:rPr sz="800" spc="140" dirty="0">
                <a:latin typeface="Cambria"/>
                <a:cs typeface="Cambria"/>
              </a:rPr>
              <a:t>●</a:t>
            </a:r>
            <a:endParaRPr sz="800">
              <a:latin typeface="Cambria"/>
              <a:cs typeface="Cambria"/>
            </a:endParaRPr>
          </a:p>
        </p:txBody>
      </p:sp>
      <p:sp>
        <p:nvSpPr>
          <p:cNvPr id="10" name="object 10"/>
          <p:cNvSpPr txBox="1"/>
          <p:nvPr/>
        </p:nvSpPr>
        <p:spPr>
          <a:xfrm>
            <a:off x="966469" y="5408570"/>
            <a:ext cx="128270" cy="149225"/>
          </a:xfrm>
          <a:prstGeom prst="rect">
            <a:avLst/>
          </a:prstGeom>
        </p:spPr>
        <p:txBody>
          <a:bodyPr vert="horz" wrap="square" lIns="0" tIns="13970" rIns="0" bIns="0" rtlCol="0">
            <a:spAutoFit/>
          </a:bodyPr>
          <a:lstStyle/>
          <a:p>
            <a:pPr marL="12700">
              <a:lnSpc>
                <a:spcPct val="100000"/>
              </a:lnSpc>
              <a:spcBef>
                <a:spcPts val="110"/>
              </a:spcBef>
            </a:pPr>
            <a:r>
              <a:rPr sz="800" spc="140" dirty="0">
                <a:latin typeface="Cambria"/>
                <a:cs typeface="Cambria"/>
              </a:rPr>
              <a:t>●</a:t>
            </a:r>
            <a:endParaRPr sz="800">
              <a:latin typeface="Cambria"/>
              <a:cs typeface="Cambria"/>
            </a:endParaRPr>
          </a:p>
        </p:txBody>
      </p:sp>
      <p:sp>
        <p:nvSpPr>
          <p:cNvPr id="11" name="object 11"/>
          <p:cNvSpPr txBox="1"/>
          <p:nvPr/>
        </p:nvSpPr>
        <p:spPr>
          <a:xfrm>
            <a:off x="966469" y="4315100"/>
            <a:ext cx="2827020" cy="1336040"/>
          </a:xfrm>
          <a:prstGeom prst="rect">
            <a:avLst/>
          </a:prstGeom>
        </p:spPr>
        <p:txBody>
          <a:bodyPr vert="horz" wrap="square" lIns="0" tIns="12700" rIns="0" bIns="0" rtlCol="0">
            <a:spAutoFit/>
          </a:bodyPr>
          <a:lstStyle/>
          <a:p>
            <a:pPr marL="228600" marR="5080" indent="-215900">
              <a:lnSpc>
                <a:spcPct val="119400"/>
              </a:lnSpc>
              <a:spcBef>
                <a:spcPts val="100"/>
              </a:spcBef>
              <a:buSzPct val="44444"/>
              <a:buFont typeface="Cambria"/>
              <a:buChar char="●"/>
              <a:tabLst>
                <a:tab pos="228600" algn="l"/>
              </a:tabLst>
            </a:pPr>
            <a:r>
              <a:rPr sz="1800" spc="125" dirty="0">
                <a:latin typeface="Trebuchet MS"/>
                <a:cs typeface="Trebuchet MS"/>
              </a:rPr>
              <a:t>Computer </a:t>
            </a:r>
            <a:r>
              <a:rPr sz="1800" spc="114" dirty="0">
                <a:latin typeface="Trebuchet MS"/>
                <a:cs typeface="Trebuchet MS"/>
              </a:rPr>
              <a:t>Graphics </a:t>
            </a:r>
            <a:r>
              <a:rPr sz="1800" spc="120" dirty="0">
                <a:latin typeface="Trebuchet MS"/>
                <a:cs typeface="Trebuchet MS"/>
              </a:rPr>
              <a:t> </a:t>
            </a:r>
            <a:r>
              <a:rPr sz="1800" spc="140" dirty="0">
                <a:latin typeface="Trebuchet MS"/>
                <a:cs typeface="Trebuchet MS"/>
              </a:rPr>
              <a:t>Recommendor</a:t>
            </a:r>
            <a:r>
              <a:rPr sz="1800" spc="-25" dirty="0">
                <a:latin typeface="Trebuchet MS"/>
                <a:cs typeface="Trebuchet MS"/>
              </a:rPr>
              <a:t> </a:t>
            </a:r>
            <a:r>
              <a:rPr sz="1800" spc="165" dirty="0">
                <a:latin typeface="Trebuchet MS"/>
                <a:cs typeface="Trebuchet MS"/>
              </a:rPr>
              <a:t>System </a:t>
            </a:r>
            <a:r>
              <a:rPr sz="1800" spc="-530" dirty="0">
                <a:latin typeface="Trebuchet MS"/>
                <a:cs typeface="Trebuchet MS"/>
              </a:rPr>
              <a:t> </a:t>
            </a:r>
            <a:r>
              <a:rPr sz="1800" spc="130" dirty="0">
                <a:latin typeface="Trebuchet MS"/>
                <a:cs typeface="Trebuchet MS"/>
              </a:rPr>
              <a:t>Machine </a:t>
            </a:r>
            <a:r>
              <a:rPr sz="1800" spc="105" dirty="0">
                <a:latin typeface="Trebuchet MS"/>
                <a:cs typeface="Trebuchet MS"/>
              </a:rPr>
              <a:t>Learning </a:t>
            </a:r>
            <a:r>
              <a:rPr sz="1800" spc="110" dirty="0">
                <a:latin typeface="Trebuchet MS"/>
                <a:cs typeface="Trebuchet MS"/>
              </a:rPr>
              <a:t> </a:t>
            </a:r>
            <a:r>
              <a:rPr sz="1800" spc="85" dirty="0">
                <a:latin typeface="Trebuchet MS"/>
                <a:cs typeface="Trebuchet MS"/>
              </a:rPr>
              <a:t>Information</a:t>
            </a:r>
            <a:r>
              <a:rPr sz="1800" spc="15" dirty="0">
                <a:latin typeface="Trebuchet MS"/>
                <a:cs typeface="Trebuchet MS"/>
              </a:rPr>
              <a:t> </a:t>
            </a:r>
            <a:r>
              <a:rPr sz="1800" spc="70" dirty="0">
                <a:latin typeface="Trebuchet MS"/>
                <a:cs typeface="Trebuchet MS"/>
              </a:rPr>
              <a:t>Retrieval</a:t>
            </a:r>
            <a:endParaRPr sz="180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839200" y="910"/>
            <a:ext cx="302260" cy="6858000"/>
            <a:chOff x="8839200" y="910"/>
            <a:chExt cx="302260" cy="6858000"/>
          </a:xfrm>
        </p:grpSpPr>
        <p:sp>
          <p:nvSpPr>
            <p:cNvPr id="3" name="object 3"/>
            <p:cNvSpPr/>
            <p:nvPr/>
          </p:nvSpPr>
          <p:spPr>
            <a:xfrm>
              <a:off x="8839200" y="910"/>
              <a:ext cx="302260" cy="6855459"/>
            </a:xfrm>
            <a:custGeom>
              <a:avLst/>
              <a:gdLst/>
              <a:ahLst/>
              <a:cxnLst/>
              <a:rect l="l" t="t" r="r" b="b"/>
              <a:pathLst>
                <a:path w="302259" h="6855459">
                  <a:moveTo>
                    <a:pt x="302259" y="0"/>
                  </a:moveTo>
                  <a:lnTo>
                    <a:pt x="0" y="0"/>
                  </a:lnTo>
                  <a:lnTo>
                    <a:pt x="0" y="6855459"/>
                  </a:lnTo>
                  <a:lnTo>
                    <a:pt x="151129" y="6855459"/>
                  </a:lnTo>
                  <a:lnTo>
                    <a:pt x="302259" y="6855459"/>
                  </a:lnTo>
                  <a:lnTo>
                    <a:pt x="302259" y="0"/>
                  </a:lnTo>
                  <a:close/>
                </a:path>
              </a:pathLst>
            </a:custGeom>
            <a:solidFill>
              <a:srgbClr val="FDC1AD">
                <a:alpha val="86999"/>
              </a:srgbClr>
            </a:solidFill>
          </p:spPr>
          <p:txBody>
            <a:bodyPr wrap="square" lIns="0" tIns="0" rIns="0" bIns="0" rtlCol="0"/>
            <a:lstStyle/>
            <a:p>
              <a:endParaRPr/>
            </a:p>
          </p:txBody>
        </p:sp>
        <p:sp>
          <p:nvSpPr>
            <p:cNvPr id="4" name="object 4"/>
            <p:cNvSpPr/>
            <p:nvPr/>
          </p:nvSpPr>
          <p:spPr>
            <a:xfrm>
              <a:off x="8915400" y="910"/>
              <a:ext cx="0" cy="6858000"/>
            </a:xfrm>
            <a:custGeom>
              <a:avLst/>
              <a:gdLst/>
              <a:ahLst/>
              <a:cxnLst/>
              <a:rect l="l" t="t" r="r" b="b"/>
              <a:pathLst>
                <a:path h="6858000">
                  <a:moveTo>
                    <a:pt x="0" y="0"/>
                  </a:moveTo>
                  <a:lnTo>
                    <a:pt x="0" y="6858000"/>
                  </a:lnTo>
                </a:path>
              </a:pathLst>
            </a:custGeom>
            <a:ln w="9344">
              <a:solidFill>
                <a:srgbClr val="FD8536"/>
              </a:solidFill>
            </a:ln>
          </p:spPr>
          <p:txBody>
            <a:bodyPr wrap="square" lIns="0" tIns="0" rIns="0" bIns="0" rtlCol="0"/>
            <a:lstStyle/>
            <a:p>
              <a:endParaRPr/>
            </a:p>
          </p:txBody>
        </p:sp>
      </p:grpSp>
      <p:sp>
        <p:nvSpPr>
          <p:cNvPr id="5" name="object 5"/>
          <p:cNvSpPr txBox="1">
            <a:spLocks noGrp="1"/>
          </p:cNvSpPr>
          <p:nvPr>
            <p:ph type="title"/>
          </p:nvPr>
        </p:nvSpPr>
        <p:spPr>
          <a:xfrm>
            <a:off x="534669" y="285390"/>
            <a:ext cx="1600835" cy="432434"/>
          </a:xfrm>
          <a:prstGeom prst="rect">
            <a:avLst/>
          </a:prstGeom>
        </p:spPr>
        <p:txBody>
          <a:bodyPr vert="horz" wrap="square" lIns="0" tIns="15240" rIns="0" bIns="0" rtlCol="0">
            <a:spAutoFit/>
          </a:bodyPr>
          <a:lstStyle/>
          <a:p>
            <a:pPr marL="12700">
              <a:lnSpc>
                <a:spcPct val="100000"/>
              </a:lnSpc>
              <a:spcBef>
                <a:spcPts val="120"/>
              </a:spcBef>
            </a:pPr>
            <a:r>
              <a:rPr sz="2650" spc="254" dirty="0"/>
              <a:t>EXAMPLE</a:t>
            </a:r>
            <a:endParaRPr sz="2650"/>
          </a:p>
        </p:txBody>
      </p:sp>
      <p:pic>
        <p:nvPicPr>
          <p:cNvPr id="9" name="Picture 8">
            <a:extLst>
              <a:ext uri="{FF2B5EF4-FFF2-40B4-BE49-F238E27FC236}">
                <a16:creationId xmlns:a16="http://schemas.microsoft.com/office/drawing/2014/main" id="{A0666B7D-1B09-1766-FD37-9FD49F1668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505" y="1422474"/>
            <a:ext cx="3991110" cy="328679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0" y="910"/>
            <a:ext cx="8989060" cy="6858000"/>
            <a:chOff x="152400" y="910"/>
            <a:chExt cx="8989060" cy="6858000"/>
          </a:xfrm>
        </p:grpSpPr>
        <p:sp>
          <p:nvSpPr>
            <p:cNvPr id="3" name="object 3"/>
            <p:cNvSpPr/>
            <p:nvPr/>
          </p:nvSpPr>
          <p:spPr>
            <a:xfrm>
              <a:off x="8839200" y="910"/>
              <a:ext cx="302260" cy="6855459"/>
            </a:xfrm>
            <a:custGeom>
              <a:avLst/>
              <a:gdLst/>
              <a:ahLst/>
              <a:cxnLst/>
              <a:rect l="l" t="t" r="r" b="b"/>
              <a:pathLst>
                <a:path w="302259" h="6855459">
                  <a:moveTo>
                    <a:pt x="302259" y="0"/>
                  </a:moveTo>
                  <a:lnTo>
                    <a:pt x="0" y="0"/>
                  </a:lnTo>
                  <a:lnTo>
                    <a:pt x="0" y="6855459"/>
                  </a:lnTo>
                  <a:lnTo>
                    <a:pt x="151129" y="6855459"/>
                  </a:lnTo>
                  <a:lnTo>
                    <a:pt x="302259" y="6855459"/>
                  </a:lnTo>
                  <a:lnTo>
                    <a:pt x="302259" y="0"/>
                  </a:lnTo>
                  <a:close/>
                </a:path>
              </a:pathLst>
            </a:custGeom>
            <a:solidFill>
              <a:srgbClr val="FDC1AD">
                <a:alpha val="86999"/>
              </a:srgbClr>
            </a:solidFill>
          </p:spPr>
          <p:txBody>
            <a:bodyPr wrap="square" lIns="0" tIns="0" rIns="0" bIns="0" rtlCol="0"/>
            <a:lstStyle/>
            <a:p>
              <a:endParaRPr/>
            </a:p>
          </p:txBody>
        </p:sp>
        <p:sp>
          <p:nvSpPr>
            <p:cNvPr id="4" name="object 4"/>
            <p:cNvSpPr/>
            <p:nvPr/>
          </p:nvSpPr>
          <p:spPr>
            <a:xfrm>
              <a:off x="8915400" y="910"/>
              <a:ext cx="0" cy="6858000"/>
            </a:xfrm>
            <a:custGeom>
              <a:avLst/>
              <a:gdLst/>
              <a:ahLst/>
              <a:cxnLst/>
              <a:rect l="l" t="t" r="r" b="b"/>
              <a:pathLst>
                <a:path h="6858000">
                  <a:moveTo>
                    <a:pt x="0" y="0"/>
                  </a:moveTo>
                  <a:lnTo>
                    <a:pt x="0" y="6858000"/>
                  </a:lnTo>
                </a:path>
              </a:pathLst>
            </a:custGeom>
            <a:ln w="9344">
              <a:solidFill>
                <a:srgbClr val="FD8536"/>
              </a:solidFill>
            </a:ln>
          </p:spPr>
          <p:txBody>
            <a:bodyPr wrap="square" lIns="0" tIns="0" rIns="0" bIns="0" rtlCol="0"/>
            <a:lstStyle/>
            <a:p>
              <a:endParaRPr/>
            </a:p>
          </p:txBody>
        </p:sp>
        <p:pic>
          <p:nvPicPr>
            <p:cNvPr id="5" name="object 5"/>
            <p:cNvPicPr/>
            <p:nvPr/>
          </p:nvPicPr>
          <p:blipFill>
            <a:blip r:embed="rId2" cstate="print"/>
            <a:stretch>
              <a:fillRect/>
            </a:stretch>
          </p:blipFill>
          <p:spPr>
            <a:xfrm>
              <a:off x="152400" y="1296310"/>
              <a:ext cx="8684260" cy="5331460"/>
            </a:xfrm>
            <a:prstGeom prst="rect">
              <a:avLst/>
            </a:prstGeom>
          </p:spPr>
        </p:pic>
      </p:grpSp>
      <p:sp>
        <p:nvSpPr>
          <p:cNvPr id="6" name="object 6"/>
          <p:cNvSpPr txBox="1">
            <a:spLocks noGrp="1"/>
          </p:cNvSpPr>
          <p:nvPr>
            <p:ph type="title"/>
          </p:nvPr>
        </p:nvSpPr>
        <p:spPr>
          <a:xfrm>
            <a:off x="535940" y="337460"/>
            <a:ext cx="7086600" cy="695960"/>
          </a:xfrm>
          <a:prstGeom prst="rect">
            <a:avLst/>
          </a:prstGeom>
        </p:spPr>
        <p:txBody>
          <a:bodyPr vert="horz" wrap="square" lIns="0" tIns="12700" rIns="0" bIns="0" rtlCol="0">
            <a:spAutoFit/>
          </a:bodyPr>
          <a:lstStyle/>
          <a:p>
            <a:pPr marL="285750" marR="5080" indent="-273050">
              <a:lnSpc>
                <a:spcPct val="100000"/>
              </a:lnSpc>
              <a:spcBef>
                <a:spcPts val="100"/>
              </a:spcBef>
            </a:pPr>
            <a:r>
              <a:rPr sz="2200" spc="204" dirty="0">
                <a:solidFill>
                  <a:srgbClr val="000000"/>
                </a:solidFill>
              </a:rPr>
              <a:t>A </a:t>
            </a:r>
            <a:r>
              <a:rPr sz="2200" spc="130" dirty="0">
                <a:solidFill>
                  <a:srgbClr val="000000"/>
                </a:solidFill>
              </a:rPr>
              <a:t>minimal </a:t>
            </a:r>
            <a:r>
              <a:rPr sz="2200" spc="125" dirty="0">
                <a:solidFill>
                  <a:srgbClr val="000000"/>
                </a:solidFill>
              </a:rPr>
              <a:t>set </a:t>
            </a:r>
            <a:r>
              <a:rPr sz="2200" spc="60" dirty="0">
                <a:solidFill>
                  <a:srgbClr val="000000"/>
                </a:solidFill>
              </a:rPr>
              <a:t>of </a:t>
            </a:r>
            <a:r>
              <a:rPr sz="2200" spc="125" dirty="0">
                <a:solidFill>
                  <a:srgbClr val="000000"/>
                </a:solidFill>
              </a:rPr>
              <a:t>operations includes </a:t>
            </a:r>
            <a:r>
              <a:rPr sz="2200" spc="114" dirty="0">
                <a:solidFill>
                  <a:srgbClr val="000000"/>
                </a:solidFill>
              </a:rPr>
              <a:t>matrix </a:t>
            </a:r>
            <a:r>
              <a:rPr sz="2200" spc="120" dirty="0">
                <a:solidFill>
                  <a:srgbClr val="000000"/>
                </a:solidFill>
              </a:rPr>
              <a:t> </a:t>
            </a:r>
            <a:r>
              <a:rPr sz="2200" spc="70" dirty="0">
                <a:solidFill>
                  <a:srgbClr val="000000"/>
                </a:solidFill>
              </a:rPr>
              <a:t>creation,</a:t>
            </a:r>
            <a:r>
              <a:rPr sz="2200" spc="25" dirty="0">
                <a:solidFill>
                  <a:srgbClr val="000000"/>
                </a:solidFill>
              </a:rPr>
              <a:t> </a:t>
            </a:r>
            <a:r>
              <a:rPr sz="2200" spc="75" dirty="0">
                <a:solidFill>
                  <a:srgbClr val="000000"/>
                </a:solidFill>
              </a:rPr>
              <a:t>addition,</a:t>
            </a:r>
            <a:r>
              <a:rPr sz="2200" spc="35" dirty="0">
                <a:solidFill>
                  <a:srgbClr val="000000"/>
                </a:solidFill>
              </a:rPr>
              <a:t> </a:t>
            </a:r>
            <a:r>
              <a:rPr sz="2200" spc="65" dirty="0">
                <a:solidFill>
                  <a:srgbClr val="000000"/>
                </a:solidFill>
              </a:rPr>
              <a:t>multiplication,</a:t>
            </a:r>
            <a:r>
              <a:rPr sz="2200" spc="30" dirty="0">
                <a:solidFill>
                  <a:srgbClr val="000000"/>
                </a:solidFill>
              </a:rPr>
              <a:t> </a:t>
            </a:r>
            <a:r>
              <a:rPr sz="2200" spc="180" dirty="0">
                <a:solidFill>
                  <a:srgbClr val="000000"/>
                </a:solidFill>
              </a:rPr>
              <a:t>and</a:t>
            </a:r>
            <a:r>
              <a:rPr sz="2200" spc="30" dirty="0">
                <a:solidFill>
                  <a:srgbClr val="000000"/>
                </a:solidFill>
              </a:rPr>
              <a:t> </a:t>
            </a:r>
            <a:r>
              <a:rPr sz="2200" spc="125" dirty="0">
                <a:solidFill>
                  <a:srgbClr val="000000"/>
                </a:solidFill>
              </a:rPr>
              <a:t>transpose.</a:t>
            </a:r>
            <a:endParaRPr sz="2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839200" y="910"/>
            <a:ext cx="302260" cy="6858000"/>
            <a:chOff x="8839200" y="910"/>
            <a:chExt cx="302260" cy="6858000"/>
          </a:xfrm>
        </p:grpSpPr>
        <p:sp>
          <p:nvSpPr>
            <p:cNvPr id="3" name="object 3"/>
            <p:cNvSpPr/>
            <p:nvPr/>
          </p:nvSpPr>
          <p:spPr>
            <a:xfrm>
              <a:off x="8839200" y="910"/>
              <a:ext cx="302260" cy="6855459"/>
            </a:xfrm>
            <a:custGeom>
              <a:avLst/>
              <a:gdLst/>
              <a:ahLst/>
              <a:cxnLst/>
              <a:rect l="l" t="t" r="r" b="b"/>
              <a:pathLst>
                <a:path w="302259" h="6855459">
                  <a:moveTo>
                    <a:pt x="302259" y="0"/>
                  </a:moveTo>
                  <a:lnTo>
                    <a:pt x="0" y="0"/>
                  </a:lnTo>
                  <a:lnTo>
                    <a:pt x="0" y="6855459"/>
                  </a:lnTo>
                  <a:lnTo>
                    <a:pt x="151129" y="6855459"/>
                  </a:lnTo>
                  <a:lnTo>
                    <a:pt x="302259" y="6855459"/>
                  </a:lnTo>
                  <a:lnTo>
                    <a:pt x="302259" y="0"/>
                  </a:lnTo>
                  <a:close/>
                </a:path>
              </a:pathLst>
            </a:custGeom>
            <a:solidFill>
              <a:srgbClr val="FDC1AD">
                <a:alpha val="86999"/>
              </a:srgbClr>
            </a:solidFill>
          </p:spPr>
          <p:txBody>
            <a:bodyPr wrap="square" lIns="0" tIns="0" rIns="0" bIns="0" rtlCol="0"/>
            <a:lstStyle/>
            <a:p>
              <a:endParaRPr/>
            </a:p>
          </p:txBody>
        </p:sp>
        <p:sp>
          <p:nvSpPr>
            <p:cNvPr id="4" name="object 4"/>
            <p:cNvSpPr/>
            <p:nvPr/>
          </p:nvSpPr>
          <p:spPr>
            <a:xfrm>
              <a:off x="8915400" y="910"/>
              <a:ext cx="0" cy="6858000"/>
            </a:xfrm>
            <a:custGeom>
              <a:avLst/>
              <a:gdLst/>
              <a:ahLst/>
              <a:cxnLst/>
              <a:rect l="l" t="t" r="r" b="b"/>
              <a:pathLst>
                <a:path h="6858000">
                  <a:moveTo>
                    <a:pt x="0" y="0"/>
                  </a:moveTo>
                  <a:lnTo>
                    <a:pt x="0" y="6858000"/>
                  </a:lnTo>
                </a:path>
              </a:pathLst>
            </a:custGeom>
            <a:ln w="9344">
              <a:solidFill>
                <a:srgbClr val="FD8536"/>
              </a:solidFill>
            </a:ln>
          </p:spPr>
          <p:txBody>
            <a:bodyPr wrap="square" lIns="0" tIns="0" rIns="0" bIns="0" rtlCol="0"/>
            <a:lstStyle/>
            <a:p>
              <a:endParaRPr/>
            </a:p>
          </p:txBody>
        </p:sp>
      </p:grpSp>
      <p:sp>
        <p:nvSpPr>
          <p:cNvPr id="5" name="object 5"/>
          <p:cNvSpPr txBox="1">
            <a:spLocks noGrp="1"/>
          </p:cNvSpPr>
          <p:nvPr>
            <p:ph type="title"/>
          </p:nvPr>
        </p:nvSpPr>
        <p:spPr>
          <a:xfrm>
            <a:off x="534669" y="563520"/>
            <a:ext cx="6547484" cy="821055"/>
          </a:xfrm>
          <a:prstGeom prst="rect">
            <a:avLst/>
          </a:prstGeom>
        </p:spPr>
        <p:txBody>
          <a:bodyPr vert="horz" wrap="square" lIns="0" tIns="13970" rIns="0" bIns="0" rtlCol="0">
            <a:spAutoFit/>
          </a:bodyPr>
          <a:lstStyle/>
          <a:p>
            <a:pPr marL="12700" marR="5080">
              <a:lnSpc>
                <a:spcPct val="100000"/>
              </a:lnSpc>
              <a:spcBef>
                <a:spcPts val="110"/>
              </a:spcBef>
            </a:pPr>
            <a:r>
              <a:rPr sz="2600" spc="195" dirty="0"/>
              <a:t>REPRESENTATION</a:t>
            </a:r>
            <a:r>
              <a:rPr sz="2600" spc="15" dirty="0"/>
              <a:t> </a:t>
            </a:r>
            <a:r>
              <a:rPr sz="2600" spc="210" dirty="0"/>
              <a:t>OF</a:t>
            </a:r>
            <a:r>
              <a:rPr sz="2600" spc="55" dirty="0"/>
              <a:t> </a:t>
            </a:r>
            <a:r>
              <a:rPr sz="2600" b="1" spc="340" dirty="0">
                <a:latin typeface="Trebuchet MS"/>
                <a:cs typeface="Trebuchet MS"/>
              </a:rPr>
              <a:t>CONVENTIONAL </a:t>
            </a:r>
            <a:r>
              <a:rPr sz="2600" b="1" spc="-770" dirty="0">
                <a:latin typeface="Trebuchet MS"/>
                <a:cs typeface="Trebuchet MS"/>
              </a:rPr>
              <a:t> </a:t>
            </a:r>
            <a:r>
              <a:rPr sz="2600" b="1" spc="315" dirty="0">
                <a:latin typeface="Trebuchet MS"/>
                <a:cs typeface="Trebuchet MS"/>
              </a:rPr>
              <a:t>INTO</a:t>
            </a:r>
            <a:r>
              <a:rPr sz="2600" b="1" spc="110" dirty="0">
                <a:latin typeface="Trebuchet MS"/>
                <a:cs typeface="Trebuchet MS"/>
              </a:rPr>
              <a:t> </a:t>
            </a:r>
            <a:r>
              <a:rPr sz="2600" b="1" spc="380" dirty="0">
                <a:latin typeface="Trebuchet MS"/>
                <a:cs typeface="Trebuchet MS"/>
              </a:rPr>
              <a:t>SPARSE</a:t>
            </a:r>
            <a:r>
              <a:rPr sz="2600" b="1" spc="114" dirty="0">
                <a:latin typeface="Trebuchet MS"/>
                <a:cs typeface="Trebuchet MS"/>
              </a:rPr>
              <a:t> </a:t>
            </a:r>
            <a:r>
              <a:rPr sz="2600" b="1" spc="345" dirty="0">
                <a:latin typeface="Trebuchet MS"/>
                <a:cs typeface="Trebuchet MS"/>
              </a:rPr>
              <a:t>MATRIX</a:t>
            </a:r>
            <a:endParaRPr sz="2600">
              <a:latin typeface="Trebuchet MS"/>
              <a:cs typeface="Trebuchet MS"/>
            </a:endParaRPr>
          </a:p>
        </p:txBody>
      </p:sp>
      <p:sp>
        <p:nvSpPr>
          <p:cNvPr id="6" name="object 6"/>
          <p:cNvSpPr txBox="1"/>
          <p:nvPr/>
        </p:nvSpPr>
        <p:spPr>
          <a:xfrm>
            <a:off x="497840" y="1634130"/>
            <a:ext cx="5700395" cy="2143760"/>
          </a:xfrm>
          <a:prstGeom prst="rect">
            <a:avLst/>
          </a:prstGeom>
        </p:spPr>
        <p:txBody>
          <a:bodyPr vert="horz" wrap="square" lIns="0" tIns="12700" rIns="0" bIns="0" rtlCol="0">
            <a:spAutoFit/>
          </a:bodyPr>
          <a:lstStyle/>
          <a:p>
            <a:pPr marL="50800">
              <a:lnSpc>
                <a:spcPct val="100000"/>
              </a:lnSpc>
              <a:spcBef>
                <a:spcPts val="100"/>
              </a:spcBef>
            </a:pPr>
            <a:r>
              <a:rPr sz="2475" spc="922" baseline="18518" dirty="0">
                <a:solidFill>
                  <a:srgbClr val="FD8536"/>
                </a:solidFill>
                <a:latin typeface="Cambria"/>
                <a:cs typeface="Cambria"/>
              </a:rPr>
              <a:t>𝗈</a:t>
            </a:r>
            <a:r>
              <a:rPr sz="2475" spc="390" baseline="18518" dirty="0">
                <a:solidFill>
                  <a:srgbClr val="FD8536"/>
                </a:solidFill>
                <a:latin typeface="Cambria"/>
                <a:cs typeface="Cambria"/>
              </a:rPr>
              <a:t> </a:t>
            </a:r>
            <a:r>
              <a:rPr sz="2400" spc="315" dirty="0">
                <a:latin typeface="Trebuchet MS"/>
                <a:cs typeface="Trebuchet MS"/>
              </a:rPr>
              <a:t>2D</a:t>
            </a:r>
            <a:r>
              <a:rPr sz="2400" spc="10" dirty="0">
                <a:latin typeface="Trebuchet MS"/>
                <a:cs typeface="Trebuchet MS"/>
              </a:rPr>
              <a:t> </a:t>
            </a:r>
            <a:r>
              <a:rPr sz="2400" spc="140" dirty="0">
                <a:latin typeface="Trebuchet MS"/>
                <a:cs typeface="Trebuchet MS"/>
              </a:rPr>
              <a:t>array</a:t>
            </a:r>
            <a:endParaRPr sz="2400">
              <a:latin typeface="Trebuchet MS"/>
              <a:cs typeface="Trebuchet MS"/>
            </a:endParaRPr>
          </a:p>
          <a:p>
            <a:pPr>
              <a:lnSpc>
                <a:spcPct val="100000"/>
              </a:lnSpc>
              <a:spcBef>
                <a:spcPts val="10"/>
              </a:spcBef>
            </a:pPr>
            <a:endParaRPr sz="3400">
              <a:latin typeface="Trebuchet MS"/>
              <a:cs typeface="Trebuchet MS"/>
            </a:endParaRPr>
          </a:p>
          <a:p>
            <a:pPr marL="781685">
              <a:lnSpc>
                <a:spcPct val="100000"/>
              </a:lnSpc>
              <a:tabLst>
                <a:tab pos="2733040" algn="l"/>
              </a:tabLst>
            </a:pPr>
            <a:r>
              <a:rPr sz="2400" spc="130" dirty="0">
                <a:latin typeface="Trebuchet MS"/>
                <a:cs typeface="Trebuchet MS"/>
              </a:rPr>
              <a:t>Declaration	</a:t>
            </a:r>
            <a:r>
              <a:rPr sz="2400" spc="150" dirty="0">
                <a:latin typeface="Trebuchet MS"/>
                <a:cs typeface="Trebuchet MS"/>
              </a:rPr>
              <a:t>Sparse_arr[Max][3]</a:t>
            </a:r>
            <a:endParaRPr sz="2400">
              <a:latin typeface="Trebuchet MS"/>
              <a:cs typeface="Trebuchet MS"/>
            </a:endParaRPr>
          </a:p>
          <a:p>
            <a:pPr>
              <a:lnSpc>
                <a:spcPct val="100000"/>
              </a:lnSpc>
              <a:spcBef>
                <a:spcPts val="15"/>
              </a:spcBef>
            </a:pPr>
            <a:endParaRPr sz="3500">
              <a:latin typeface="Trebuchet MS"/>
              <a:cs typeface="Trebuchet MS"/>
            </a:endParaRPr>
          </a:p>
          <a:p>
            <a:pPr marL="50800">
              <a:lnSpc>
                <a:spcPct val="100000"/>
              </a:lnSpc>
            </a:pPr>
            <a:r>
              <a:rPr sz="2475" spc="922" baseline="18518" dirty="0">
                <a:solidFill>
                  <a:srgbClr val="FD8536"/>
                </a:solidFill>
                <a:latin typeface="Cambria"/>
                <a:cs typeface="Cambria"/>
              </a:rPr>
              <a:t>𝗈</a:t>
            </a:r>
            <a:r>
              <a:rPr sz="2475" spc="405" baseline="18518" dirty="0">
                <a:solidFill>
                  <a:srgbClr val="FD8536"/>
                </a:solidFill>
                <a:latin typeface="Cambria"/>
                <a:cs typeface="Cambria"/>
              </a:rPr>
              <a:t> </a:t>
            </a:r>
            <a:r>
              <a:rPr sz="2400" spc="145" dirty="0">
                <a:latin typeface="Trebuchet MS"/>
                <a:cs typeface="Trebuchet MS"/>
              </a:rPr>
              <a:t>Array</a:t>
            </a:r>
            <a:r>
              <a:rPr sz="2400" spc="10" dirty="0">
                <a:latin typeface="Trebuchet MS"/>
                <a:cs typeface="Trebuchet MS"/>
              </a:rPr>
              <a:t> </a:t>
            </a:r>
            <a:r>
              <a:rPr sz="2400" spc="65" dirty="0">
                <a:latin typeface="Trebuchet MS"/>
                <a:cs typeface="Trebuchet MS"/>
              </a:rPr>
              <a:t>of</a:t>
            </a:r>
            <a:r>
              <a:rPr sz="2400" spc="10" dirty="0">
                <a:latin typeface="Trebuchet MS"/>
                <a:cs typeface="Trebuchet MS"/>
              </a:rPr>
              <a:t> </a:t>
            </a:r>
            <a:r>
              <a:rPr sz="2400" spc="120" dirty="0">
                <a:latin typeface="Trebuchet MS"/>
                <a:cs typeface="Trebuchet MS"/>
              </a:rPr>
              <a:t>Structure</a:t>
            </a:r>
            <a:endParaRPr sz="2400">
              <a:latin typeface="Trebuchet MS"/>
              <a:cs typeface="Trebuchet MS"/>
            </a:endParaRPr>
          </a:p>
        </p:txBody>
      </p:sp>
      <p:pic>
        <p:nvPicPr>
          <p:cNvPr id="7" name="object 7"/>
          <p:cNvPicPr/>
          <p:nvPr/>
        </p:nvPicPr>
        <p:blipFill>
          <a:blip r:embed="rId2" cstate="print"/>
          <a:stretch>
            <a:fillRect/>
          </a:stretch>
        </p:blipFill>
        <p:spPr>
          <a:xfrm>
            <a:off x="4800600" y="3131148"/>
            <a:ext cx="3650598" cy="34839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839200" y="910"/>
            <a:ext cx="302260" cy="6858000"/>
            <a:chOff x="8839200" y="910"/>
            <a:chExt cx="302260" cy="6858000"/>
          </a:xfrm>
        </p:grpSpPr>
        <p:sp>
          <p:nvSpPr>
            <p:cNvPr id="3" name="object 3"/>
            <p:cNvSpPr/>
            <p:nvPr/>
          </p:nvSpPr>
          <p:spPr>
            <a:xfrm>
              <a:off x="8839200" y="910"/>
              <a:ext cx="302260" cy="6855459"/>
            </a:xfrm>
            <a:custGeom>
              <a:avLst/>
              <a:gdLst/>
              <a:ahLst/>
              <a:cxnLst/>
              <a:rect l="l" t="t" r="r" b="b"/>
              <a:pathLst>
                <a:path w="302259" h="6855459">
                  <a:moveTo>
                    <a:pt x="302259" y="0"/>
                  </a:moveTo>
                  <a:lnTo>
                    <a:pt x="0" y="0"/>
                  </a:lnTo>
                  <a:lnTo>
                    <a:pt x="0" y="6855459"/>
                  </a:lnTo>
                  <a:lnTo>
                    <a:pt x="151129" y="6855459"/>
                  </a:lnTo>
                  <a:lnTo>
                    <a:pt x="302259" y="6855459"/>
                  </a:lnTo>
                  <a:lnTo>
                    <a:pt x="302259" y="0"/>
                  </a:lnTo>
                  <a:close/>
                </a:path>
              </a:pathLst>
            </a:custGeom>
            <a:solidFill>
              <a:srgbClr val="FDC1AD">
                <a:alpha val="86999"/>
              </a:srgbClr>
            </a:solidFill>
          </p:spPr>
          <p:txBody>
            <a:bodyPr wrap="square" lIns="0" tIns="0" rIns="0" bIns="0" rtlCol="0"/>
            <a:lstStyle/>
            <a:p>
              <a:endParaRPr/>
            </a:p>
          </p:txBody>
        </p:sp>
        <p:sp>
          <p:nvSpPr>
            <p:cNvPr id="4" name="object 4"/>
            <p:cNvSpPr/>
            <p:nvPr/>
          </p:nvSpPr>
          <p:spPr>
            <a:xfrm>
              <a:off x="8915400" y="910"/>
              <a:ext cx="0" cy="6858000"/>
            </a:xfrm>
            <a:custGeom>
              <a:avLst/>
              <a:gdLst/>
              <a:ahLst/>
              <a:cxnLst/>
              <a:rect l="l" t="t" r="r" b="b"/>
              <a:pathLst>
                <a:path h="6858000">
                  <a:moveTo>
                    <a:pt x="0" y="0"/>
                  </a:moveTo>
                  <a:lnTo>
                    <a:pt x="0" y="6858000"/>
                  </a:lnTo>
                </a:path>
              </a:pathLst>
            </a:custGeom>
            <a:ln w="9344">
              <a:solidFill>
                <a:srgbClr val="FD8536"/>
              </a:solidFill>
            </a:ln>
          </p:spPr>
          <p:txBody>
            <a:bodyPr wrap="square" lIns="0" tIns="0" rIns="0" bIns="0" rtlCol="0"/>
            <a:lstStyle/>
            <a:p>
              <a:endParaRPr/>
            </a:p>
          </p:txBody>
        </p:sp>
      </p:grpSp>
      <p:sp>
        <p:nvSpPr>
          <p:cNvPr id="5" name="object 5"/>
          <p:cNvSpPr txBox="1">
            <a:spLocks noGrp="1"/>
          </p:cNvSpPr>
          <p:nvPr>
            <p:ph type="title"/>
          </p:nvPr>
        </p:nvSpPr>
        <p:spPr>
          <a:xfrm>
            <a:off x="534669" y="901340"/>
            <a:ext cx="6488430" cy="482600"/>
          </a:xfrm>
          <a:prstGeom prst="rect">
            <a:avLst/>
          </a:prstGeom>
        </p:spPr>
        <p:txBody>
          <a:bodyPr vert="horz" wrap="square" lIns="0" tIns="12700" rIns="0" bIns="0" rtlCol="0">
            <a:spAutoFit/>
          </a:bodyPr>
          <a:lstStyle/>
          <a:p>
            <a:pPr marL="12700">
              <a:lnSpc>
                <a:spcPct val="100000"/>
              </a:lnSpc>
              <a:spcBef>
                <a:spcPts val="100"/>
              </a:spcBef>
            </a:pPr>
            <a:r>
              <a:rPr sz="3000" spc="235" dirty="0"/>
              <a:t>DECLARATION</a:t>
            </a:r>
            <a:r>
              <a:rPr sz="3000" spc="30" dirty="0"/>
              <a:t> </a:t>
            </a:r>
            <a:r>
              <a:rPr sz="3000" spc="245" dirty="0"/>
              <a:t>OF</a:t>
            </a:r>
            <a:r>
              <a:rPr sz="3000" spc="30" dirty="0"/>
              <a:t> </a:t>
            </a:r>
            <a:r>
              <a:rPr sz="3000" spc="295" dirty="0"/>
              <a:t>SPARSE</a:t>
            </a:r>
            <a:r>
              <a:rPr sz="3000" spc="30" dirty="0"/>
              <a:t> </a:t>
            </a:r>
            <a:r>
              <a:rPr sz="3000" spc="225" dirty="0"/>
              <a:t>MATRIX</a:t>
            </a:r>
            <a:endParaRPr sz="3000"/>
          </a:p>
        </p:txBody>
      </p:sp>
      <p:pic>
        <p:nvPicPr>
          <p:cNvPr id="6" name="object 6"/>
          <p:cNvPicPr/>
          <p:nvPr/>
        </p:nvPicPr>
        <p:blipFill>
          <a:blip r:embed="rId2" cstate="print"/>
          <a:stretch>
            <a:fillRect/>
          </a:stretch>
        </p:blipFill>
        <p:spPr>
          <a:xfrm>
            <a:off x="614883" y="1785519"/>
            <a:ext cx="7527060" cy="46136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839200" y="910"/>
            <a:ext cx="302260" cy="6858000"/>
            <a:chOff x="8839200" y="910"/>
            <a:chExt cx="302260" cy="6858000"/>
          </a:xfrm>
        </p:grpSpPr>
        <p:sp>
          <p:nvSpPr>
            <p:cNvPr id="3" name="object 3"/>
            <p:cNvSpPr/>
            <p:nvPr/>
          </p:nvSpPr>
          <p:spPr>
            <a:xfrm>
              <a:off x="8839200" y="910"/>
              <a:ext cx="302260" cy="6855459"/>
            </a:xfrm>
            <a:custGeom>
              <a:avLst/>
              <a:gdLst/>
              <a:ahLst/>
              <a:cxnLst/>
              <a:rect l="l" t="t" r="r" b="b"/>
              <a:pathLst>
                <a:path w="302259" h="6855459">
                  <a:moveTo>
                    <a:pt x="302259" y="0"/>
                  </a:moveTo>
                  <a:lnTo>
                    <a:pt x="0" y="0"/>
                  </a:lnTo>
                  <a:lnTo>
                    <a:pt x="0" y="6855459"/>
                  </a:lnTo>
                  <a:lnTo>
                    <a:pt x="151129" y="6855459"/>
                  </a:lnTo>
                  <a:lnTo>
                    <a:pt x="302259" y="6855459"/>
                  </a:lnTo>
                  <a:lnTo>
                    <a:pt x="302259" y="0"/>
                  </a:lnTo>
                  <a:close/>
                </a:path>
              </a:pathLst>
            </a:custGeom>
            <a:solidFill>
              <a:srgbClr val="B1BFD9">
                <a:alpha val="86999"/>
              </a:srgbClr>
            </a:solidFill>
          </p:spPr>
          <p:txBody>
            <a:bodyPr wrap="square" lIns="0" tIns="0" rIns="0" bIns="0" rtlCol="0"/>
            <a:lstStyle/>
            <a:p>
              <a:endParaRPr/>
            </a:p>
          </p:txBody>
        </p:sp>
        <p:sp>
          <p:nvSpPr>
            <p:cNvPr id="4" name="object 4"/>
            <p:cNvSpPr/>
            <p:nvPr/>
          </p:nvSpPr>
          <p:spPr>
            <a:xfrm>
              <a:off x="8915400" y="910"/>
              <a:ext cx="0" cy="6858000"/>
            </a:xfrm>
            <a:custGeom>
              <a:avLst/>
              <a:gdLst/>
              <a:ahLst/>
              <a:cxnLst/>
              <a:rect l="l" t="t" r="r" b="b"/>
              <a:pathLst>
                <a:path h="6858000">
                  <a:moveTo>
                    <a:pt x="0" y="0"/>
                  </a:moveTo>
                  <a:lnTo>
                    <a:pt x="0" y="6858000"/>
                  </a:lnTo>
                </a:path>
              </a:pathLst>
            </a:custGeom>
            <a:ln w="9344">
              <a:solidFill>
                <a:srgbClr val="4E80BC"/>
              </a:solidFill>
            </a:ln>
          </p:spPr>
          <p:txBody>
            <a:bodyPr wrap="square" lIns="0" tIns="0" rIns="0" bIns="0" rtlCol="0"/>
            <a:lstStyle/>
            <a:p>
              <a:endParaRPr/>
            </a:p>
          </p:txBody>
        </p:sp>
      </p:grpSp>
      <p:pic>
        <p:nvPicPr>
          <p:cNvPr id="5" name="object 5"/>
          <p:cNvPicPr/>
          <p:nvPr/>
        </p:nvPicPr>
        <p:blipFill>
          <a:blip r:embed="rId2" cstate="print"/>
          <a:stretch>
            <a:fillRect/>
          </a:stretch>
        </p:blipFill>
        <p:spPr>
          <a:xfrm>
            <a:off x="603020" y="952482"/>
            <a:ext cx="3199725" cy="4164085"/>
          </a:xfrm>
          <a:prstGeom prst="rect">
            <a:avLst/>
          </a:prstGeom>
        </p:spPr>
      </p:pic>
      <p:pic>
        <p:nvPicPr>
          <p:cNvPr id="6" name="object 6"/>
          <p:cNvPicPr/>
          <p:nvPr/>
        </p:nvPicPr>
        <p:blipFill>
          <a:blip r:embed="rId3" cstate="print"/>
          <a:stretch>
            <a:fillRect/>
          </a:stretch>
        </p:blipFill>
        <p:spPr>
          <a:xfrm>
            <a:off x="4067809" y="811170"/>
            <a:ext cx="4108732" cy="433578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839200" y="910"/>
            <a:ext cx="302260" cy="6858000"/>
            <a:chOff x="8839200" y="910"/>
            <a:chExt cx="302260" cy="6858000"/>
          </a:xfrm>
        </p:grpSpPr>
        <p:sp>
          <p:nvSpPr>
            <p:cNvPr id="3" name="object 3"/>
            <p:cNvSpPr/>
            <p:nvPr/>
          </p:nvSpPr>
          <p:spPr>
            <a:xfrm>
              <a:off x="8839200" y="910"/>
              <a:ext cx="302260" cy="6855459"/>
            </a:xfrm>
            <a:custGeom>
              <a:avLst/>
              <a:gdLst/>
              <a:ahLst/>
              <a:cxnLst/>
              <a:rect l="l" t="t" r="r" b="b"/>
              <a:pathLst>
                <a:path w="302259" h="6855459">
                  <a:moveTo>
                    <a:pt x="302259" y="0"/>
                  </a:moveTo>
                  <a:lnTo>
                    <a:pt x="0" y="0"/>
                  </a:lnTo>
                  <a:lnTo>
                    <a:pt x="0" y="6855459"/>
                  </a:lnTo>
                  <a:lnTo>
                    <a:pt x="151129" y="6855459"/>
                  </a:lnTo>
                  <a:lnTo>
                    <a:pt x="302259" y="6855459"/>
                  </a:lnTo>
                  <a:lnTo>
                    <a:pt x="302259" y="0"/>
                  </a:lnTo>
                  <a:close/>
                </a:path>
              </a:pathLst>
            </a:custGeom>
            <a:solidFill>
              <a:srgbClr val="B1BFD9">
                <a:alpha val="86999"/>
              </a:srgbClr>
            </a:solidFill>
          </p:spPr>
          <p:txBody>
            <a:bodyPr wrap="square" lIns="0" tIns="0" rIns="0" bIns="0" rtlCol="0"/>
            <a:lstStyle/>
            <a:p>
              <a:endParaRPr/>
            </a:p>
          </p:txBody>
        </p:sp>
        <p:sp>
          <p:nvSpPr>
            <p:cNvPr id="4" name="object 4"/>
            <p:cNvSpPr/>
            <p:nvPr/>
          </p:nvSpPr>
          <p:spPr>
            <a:xfrm>
              <a:off x="8915400" y="910"/>
              <a:ext cx="0" cy="6858000"/>
            </a:xfrm>
            <a:custGeom>
              <a:avLst/>
              <a:gdLst/>
              <a:ahLst/>
              <a:cxnLst/>
              <a:rect l="l" t="t" r="r" b="b"/>
              <a:pathLst>
                <a:path h="6858000">
                  <a:moveTo>
                    <a:pt x="0" y="0"/>
                  </a:moveTo>
                  <a:lnTo>
                    <a:pt x="0" y="6858000"/>
                  </a:lnTo>
                </a:path>
              </a:pathLst>
            </a:custGeom>
            <a:ln w="9344">
              <a:solidFill>
                <a:srgbClr val="4E80BC"/>
              </a:solidFill>
            </a:ln>
          </p:spPr>
          <p:txBody>
            <a:bodyPr wrap="square" lIns="0" tIns="0" rIns="0" bIns="0" rtlCol="0"/>
            <a:lstStyle/>
            <a:p>
              <a:endParaRPr/>
            </a:p>
          </p:txBody>
        </p:sp>
      </p:grpSp>
      <p:sp>
        <p:nvSpPr>
          <p:cNvPr id="5" name="object 5"/>
          <p:cNvSpPr txBox="1">
            <a:spLocks noGrp="1"/>
          </p:cNvSpPr>
          <p:nvPr>
            <p:ph type="title"/>
          </p:nvPr>
        </p:nvSpPr>
        <p:spPr>
          <a:xfrm>
            <a:off x="2363470" y="4045860"/>
            <a:ext cx="5765165" cy="939800"/>
          </a:xfrm>
          <a:prstGeom prst="rect">
            <a:avLst/>
          </a:prstGeom>
        </p:spPr>
        <p:txBody>
          <a:bodyPr vert="horz" wrap="square" lIns="0" tIns="12700" rIns="0" bIns="0" rtlCol="0">
            <a:spAutoFit/>
          </a:bodyPr>
          <a:lstStyle/>
          <a:p>
            <a:pPr marL="12700" marR="5080">
              <a:lnSpc>
                <a:spcPct val="100000"/>
              </a:lnSpc>
              <a:spcBef>
                <a:spcPts val="100"/>
              </a:spcBef>
            </a:pPr>
            <a:r>
              <a:rPr sz="3000" b="1" spc="400" dirty="0">
                <a:latin typeface="Trebuchet MS"/>
                <a:cs typeface="Trebuchet MS"/>
              </a:rPr>
              <a:t>ADDITION</a:t>
            </a:r>
            <a:r>
              <a:rPr sz="3000" b="1" spc="125" dirty="0">
                <a:latin typeface="Trebuchet MS"/>
                <a:cs typeface="Trebuchet MS"/>
              </a:rPr>
              <a:t> </a:t>
            </a:r>
            <a:r>
              <a:rPr sz="3000" b="1" spc="365" dirty="0">
                <a:latin typeface="Trebuchet MS"/>
                <a:cs typeface="Trebuchet MS"/>
              </a:rPr>
              <a:t>OF</a:t>
            </a:r>
            <a:r>
              <a:rPr sz="3000" b="1" spc="130" dirty="0">
                <a:latin typeface="Trebuchet MS"/>
                <a:cs typeface="Trebuchet MS"/>
              </a:rPr>
              <a:t> </a:t>
            </a:r>
            <a:r>
              <a:rPr sz="3000" b="1" spc="430" dirty="0">
                <a:latin typeface="Trebuchet MS"/>
                <a:cs typeface="Trebuchet MS"/>
              </a:rPr>
              <a:t>TWO</a:t>
            </a:r>
            <a:r>
              <a:rPr sz="3000" b="1" spc="130" dirty="0">
                <a:latin typeface="Trebuchet MS"/>
                <a:cs typeface="Trebuchet MS"/>
              </a:rPr>
              <a:t> </a:t>
            </a:r>
            <a:r>
              <a:rPr sz="3000" b="1" spc="434" dirty="0">
                <a:latin typeface="Trebuchet MS"/>
                <a:cs typeface="Trebuchet MS"/>
              </a:rPr>
              <a:t>SPARSE </a:t>
            </a:r>
            <a:r>
              <a:rPr sz="3000" b="1" spc="-890" dirty="0">
                <a:latin typeface="Trebuchet MS"/>
                <a:cs typeface="Trebuchet MS"/>
              </a:rPr>
              <a:t> </a:t>
            </a:r>
            <a:r>
              <a:rPr sz="3000" b="1" spc="400" dirty="0">
                <a:latin typeface="Trebuchet MS"/>
                <a:cs typeface="Trebuchet MS"/>
              </a:rPr>
              <a:t>MATRICES</a:t>
            </a:r>
            <a:endParaRPr sz="3000">
              <a:latin typeface="Trebuchet MS"/>
              <a:cs typeface="Trebuchet MS"/>
            </a:endParaRPr>
          </a:p>
        </p:txBody>
      </p:sp>
    </p:spTree>
    <p:extLst>
      <p:ext uri="{BB962C8B-B14F-4D97-AF65-F5344CB8AC3E}">
        <p14:creationId xmlns:p14="http://schemas.microsoft.com/office/powerpoint/2010/main" val="2744299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52F3F-4A6F-50BD-9BF5-E69DD9406CE0}"/>
              </a:ext>
            </a:extLst>
          </p:cNvPr>
          <p:cNvSpPr>
            <a:spLocks noGrp="1"/>
          </p:cNvSpPr>
          <p:nvPr>
            <p:ph type="title"/>
          </p:nvPr>
        </p:nvSpPr>
        <p:spPr>
          <a:xfrm>
            <a:off x="534669" y="-11789"/>
            <a:ext cx="8074660" cy="492443"/>
          </a:xfrm>
        </p:spPr>
        <p:txBody>
          <a:bodyPr/>
          <a:lstStyle/>
          <a:p>
            <a:r>
              <a:rPr lang="en-US" dirty="0"/>
              <a:t>Algorithm</a:t>
            </a:r>
            <a:endParaRPr lang="en-IN" dirty="0"/>
          </a:p>
        </p:txBody>
      </p:sp>
      <p:sp>
        <p:nvSpPr>
          <p:cNvPr id="3" name="Text Placeholder 2">
            <a:extLst>
              <a:ext uri="{FF2B5EF4-FFF2-40B4-BE49-F238E27FC236}">
                <a16:creationId xmlns:a16="http://schemas.microsoft.com/office/drawing/2014/main" id="{57052800-2DAD-E6AD-EC40-0A8CA8B0CAE6}"/>
              </a:ext>
            </a:extLst>
          </p:cNvPr>
          <p:cNvSpPr>
            <a:spLocks noGrp="1"/>
          </p:cNvSpPr>
          <p:nvPr>
            <p:ph type="body" idx="1"/>
          </p:nvPr>
        </p:nvSpPr>
        <p:spPr>
          <a:xfrm>
            <a:off x="228600" y="685800"/>
            <a:ext cx="8229600" cy="8186857"/>
          </a:xfrm>
        </p:spPr>
        <p:txBody>
          <a:bodyPr/>
          <a:lstStyle/>
          <a:p>
            <a:pPr marL="342900" lvl="1" indent="-342900">
              <a:buFont typeface="+mj-lt"/>
              <a:buAutoNum type="arabicPeriod"/>
            </a:pPr>
            <a:r>
              <a:rPr lang="en-US" sz="2000" dirty="0"/>
              <a:t>Obtain the triplet form of both(A and B) sparse matrix.</a:t>
            </a:r>
          </a:p>
          <a:p>
            <a:pPr marL="342900" lvl="1" indent="-342900">
              <a:buFont typeface="+mj-lt"/>
              <a:buAutoNum type="arabicPeriod"/>
            </a:pPr>
            <a:r>
              <a:rPr lang="en-US" sz="2000" dirty="0"/>
              <a:t>Create new triplet to store result as result matrix( C).</a:t>
            </a:r>
          </a:p>
          <a:p>
            <a:pPr marL="342900" lvl="1" indent="-342900">
              <a:buFont typeface="+mj-lt"/>
              <a:buAutoNum type="arabicPeriod"/>
            </a:pPr>
            <a:r>
              <a:rPr lang="en-US" sz="2000" dirty="0"/>
              <a:t>Copy number of rows and column from any sparse matrix to result matrix.</a:t>
            </a:r>
          </a:p>
          <a:p>
            <a:pPr marL="342900" lvl="1" indent="-342900">
              <a:buFont typeface="+mj-lt"/>
              <a:buAutoNum type="arabicPeriod"/>
            </a:pPr>
            <a:r>
              <a:rPr lang="en-US" sz="2000" dirty="0"/>
              <a:t>Let </a:t>
            </a:r>
            <a:r>
              <a:rPr lang="en-US" sz="2000" dirty="0" err="1"/>
              <a:t>i</a:t>
            </a:r>
            <a:r>
              <a:rPr lang="en-US" sz="2000" dirty="0"/>
              <a:t>, j, k be indices of A,B,C respectively.</a:t>
            </a:r>
          </a:p>
          <a:p>
            <a:pPr marL="342900" lvl="1" indent="-342900">
              <a:buFont typeface="+mj-lt"/>
              <a:buAutoNum type="arabicPeriod"/>
            </a:pPr>
            <a:r>
              <a:rPr lang="en-US" sz="2000" dirty="0"/>
              <a:t>Initialize </a:t>
            </a:r>
            <a:r>
              <a:rPr lang="en-US" sz="2000" dirty="0" err="1"/>
              <a:t>i</a:t>
            </a:r>
            <a:r>
              <a:rPr lang="en-US" sz="2000" dirty="0"/>
              <a:t>, j, k to 1.</a:t>
            </a:r>
          </a:p>
          <a:p>
            <a:pPr marL="342900" lvl="1" indent="-342900">
              <a:buFont typeface="+mj-lt"/>
              <a:buAutoNum type="arabicPeriod"/>
            </a:pPr>
            <a:r>
              <a:rPr lang="en-US" sz="2000" dirty="0"/>
              <a:t>Traverse A and B from second row.</a:t>
            </a:r>
          </a:p>
          <a:p>
            <a:pPr marL="457200" lvl="2"/>
            <a:r>
              <a:rPr lang="en-US" sz="2000" dirty="0"/>
              <a:t>If (row number of A== row number of B)</a:t>
            </a:r>
          </a:p>
          <a:p>
            <a:pPr marL="457200" lvl="2"/>
            <a:r>
              <a:rPr lang="en-US" sz="2000" dirty="0"/>
              <a:t>{ </a:t>
            </a:r>
          </a:p>
          <a:p>
            <a:pPr marL="457200" lvl="2"/>
            <a:r>
              <a:rPr lang="en-US" sz="2000" dirty="0"/>
              <a:t>   if(column number of A== column number of B)</a:t>
            </a:r>
          </a:p>
          <a:p>
            <a:pPr lvl="1"/>
            <a:r>
              <a:rPr lang="en-US" sz="2000" dirty="0"/>
              <a:t>	add non zero values and store the result in C by incrementing the indices.</a:t>
            </a:r>
          </a:p>
          <a:p>
            <a:pPr lvl="1"/>
            <a:r>
              <a:rPr lang="en-US" sz="2000" dirty="0"/>
              <a:t>    else</a:t>
            </a:r>
          </a:p>
          <a:p>
            <a:pPr lvl="1"/>
            <a:r>
              <a:rPr lang="en-US" sz="2000" dirty="0"/>
              <a:t>	whichever has less column value copy that to C by incrementing respective indices</a:t>
            </a:r>
          </a:p>
          <a:p>
            <a:pPr lvl="1"/>
            <a:r>
              <a:rPr lang="en-US" sz="2000" dirty="0"/>
              <a:t>}</a:t>
            </a:r>
          </a:p>
          <a:p>
            <a:pPr lvl="1"/>
            <a:r>
              <a:rPr lang="en-US" sz="2000" dirty="0"/>
              <a:t>Else</a:t>
            </a:r>
          </a:p>
          <a:p>
            <a:pPr lvl="1"/>
            <a:r>
              <a:rPr lang="en-US" sz="2000" dirty="0"/>
              <a:t>Compare rows of both A and B and whichever has less row value copy that to C by incrementing respective indices</a:t>
            </a:r>
          </a:p>
          <a:p>
            <a:pPr lvl="1" indent="-457200">
              <a:buFont typeface="+mj-lt"/>
              <a:buAutoNum type="arabicPeriod" startAt="7"/>
            </a:pPr>
            <a:r>
              <a:rPr lang="en-US" sz="2000" dirty="0"/>
              <a:t>Repeat step 6 till the end of any matrix triplet </a:t>
            </a:r>
          </a:p>
          <a:p>
            <a:pPr marL="342900" lvl="1" indent="-342900">
              <a:buFont typeface="+mj-lt"/>
              <a:buAutoNum type="arabicPeriod" startAt="7"/>
            </a:pPr>
            <a:r>
              <a:rPr lang="en-US" sz="2000" dirty="0"/>
              <a:t>Copy the remaining terms of sparse matrix(if any) to C</a:t>
            </a:r>
          </a:p>
          <a:p>
            <a:pPr marL="457200" indent="-457200">
              <a:buFont typeface="+mj-lt"/>
              <a:buAutoNum type="arabicPeriod"/>
            </a:pPr>
            <a:endParaRPr lang="en-US" dirty="0"/>
          </a:p>
          <a:p>
            <a:pPr lvl="1"/>
            <a:endParaRPr lang="en-US" dirty="0"/>
          </a:p>
          <a:p>
            <a:pPr lvl="1"/>
            <a:endParaRPr lang="en-US" dirty="0"/>
          </a:p>
          <a:p>
            <a:pPr marL="457200" indent="-457200">
              <a:buFont typeface="+mj-lt"/>
              <a:buAutoNum type="arabicPeriod"/>
            </a:pPr>
            <a:endParaRPr lang="en-US" dirty="0"/>
          </a:p>
          <a:p>
            <a:endParaRPr lang="en-US" dirty="0"/>
          </a:p>
          <a:p>
            <a:r>
              <a:rPr lang="en-US" dirty="0"/>
              <a:t> </a:t>
            </a:r>
            <a:endParaRPr lang="en-IN" dirty="0"/>
          </a:p>
        </p:txBody>
      </p:sp>
    </p:spTree>
    <p:extLst>
      <p:ext uri="{BB962C8B-B14F-4D97-AF65-F5344CB8AC3E}">
        <p14:creationId xmlns:p14="http://schemas.microsoft.com/office/powerpoint/2010/main" val="47974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839200" y="910"/>
            <a:ext cx="302260" cy="6858000"/>
            <a:chOff x="8839200" y="910"/>
            <a:chExt cx="302260" cy="6858000"/>
          </a:xfrm>
        </p:grpSpPr>
        <p:sp>
          <p:nvSpPr>
            <p:cNvPr id="3" name="object 3"/>
            <p:cNvSpPr/>
            <p:nvPr/>
          </p:nvSpPr>
          <p:spPr>
            <a:xfrm>
              <a:off x="8839200" y="910"/>
              <a:ext cx="302260" cy="6855459"/>
            </a:xfrm>
            <a:custGeom>
              <a:avLst/>
              <a:gdLst/>
              <a:ahLst/>
              <a:cxnLst/>
              <a:rect l="l" t="t" r="r" b="b"/>
              <a:pathLst>
                <a:path w="302259" h="6855459">
                  <a:moveTo>
                    <a:pt x="302259" y="0"/>
                  </a:moveTo>
                  <a:lnTo>
                    <a:pt x="0" y="0"/>
                  </a:lnTo>
                  <a:lnTo>
                    <a:pt x="0" y="6855459"/>
                  </a:lnTo>
                  <a:lnTo>
                    <a:pt x="151129" y="6855459"/>
                  </a:lnTo>
                  <a:lnTo>
                    <a:pt x="302259" y="6855459"/>
                  </a:lnTo>
                  <a:lnTo>
                    <a:pt x="302259" y="0"/>
                  </a:lnTo>
                  <a:close/>
                </a:path>
              </a:pathLst>
            </a:custGeom>
            <a:solidFill>
              <a:srgbClr val="FDC1AD">
                <a:alpha val="86999"/>
              </a:srgbClr>
            </a:solidFill>
          </p:spPr>
          <p:txBody>
            <a:bodyPr wrap="square" lIns="0" tIns="0" rIns="0" bIns="0" rtlCol="0"/>
            <a:lstStyle/>
            <a:p>
              <a:endParaRPr/>
            </a:p>
          </p:txBody>
        </p:sp>
        <p:sp>
          <p:nvSpPr>
            <p:cNvPr id="4" name="object 4"/>
            <p:cNvSpPr/>
            <p:nvPr/>
          </p:nvSpPr>
          <p:spPr>
            <a:xfrm>
              <a:off x="8915400" y="910"/>
              <a:ext cx="0" cy="6858000"/>
            </a:xfrm>
            <a:custGeom>
              <a:avLst/>
              <a:gdLst/>
              <a:ahLst/>
              <a:cxnLst/>
              <a:rect l="l" t="t" r="r" b="b"/>
              <a:pathLst>
                <a:path h="6858000">
                  <a:moveTo>
                    <a:pt x="0" y="0"/>
                  </a:moveTo>
                  <a:lnTo>
                    <a:pt x="0" y="6858000"/>
                  </a:lnTo>
                </a:path>
              </a:pathLst>
            </a:custGeom>
            <a:ln w="9344">
              <a:solidFill>
                <a:srgbClr val="FD8536"/>
              </a:solidFill>
            </a:ln>
          </p:spPr>
          <p:txBody>
            <a:bodyPr wrap="square" lIns="0" tIns="0" rIns="0" bIns="0" rtlCol="0"/>
            <a:lstStyle/>
            <a:p>
              <a:endParaRPr/>
            </a:p>
          </p:txBody>
        </p:sp>
      </p:grpSp>
      <p:graphicFrame>
        <p:nvGraphicFramePr>
          <p:cNvPr id="5" name="object 5"/>
          <p:cNvGraphicFramePr>
            <a:graphicFrameLocks noGrp="1"/>
          </p:cNvGraphicFramePr>
          <p:nvPr/>
        </p:nvGraphicFramePr>
        <p:xfrm>
          <a:off x="303220" y="360011"/>
          <a:ext cx="2514600" cy="5478775"/>
        </p:xfrm>
        <a:graphic>
          <a:graphicData uri="http://schemas.openxmlformats.org/drawingml/2006/table">
            <a:tbl>
              <a:tblPr firstRow="1" bandRow="1">
                <a:tableStyleId>{2D5ABB26-0587-4C30-8999-92F81FD0307C}</a:tableStyleId>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tblGrid>
              <a:tr h="492760">
                <a:tc>
                  <a:txBody>
                    <a:bodyPr/>
                    <a:lstStyle/>
                    <a:p>
                      <a:pPr>
                        <a:lnSpc>
                          <a:spcPct val="100000"/>
                        </a:lnSpc>
                      </a:pP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D8536"/>
                    </a:solidFill>
                  </a:tcPr>
                </a:tc>
                <a:tc>
                  <a:txBody>
                    <a:bodyPr/>
                    <a:lstStyle/>
                    <a:p>
                      <a:pPr marR="1270" algn="r">
                        <a:lnSpc>
                          <a:spcPct val="100000"/>
                        </a:lnSpc>
                        <a:spcBef>
                          <a:spcPts val="219"/>
                        </a:spcBef>
                      </a:pPr>
                      <a:r>
                        <a:rPr sz="2000" b="1" spc="210" dirty="0">
                          <a:latin typeface="Trebuchet MS"/>
                          <a:cs typeface="Trebuchet MS"/>
                        </a:rPr>
                        <a:t>row</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D8536"/>
                    </a:solidFill>
                  </a:tcPr>
                </a:tc>
                <a:tc>
                  <a:txBody>
                    <a:bodyPr/>
                    <a:lstStyle/>
                    <a:p>
                      <a:pPr marR="635" algn="r">
                        <a:lnSpc>
                          <a:spcPct val="100000"/>
                        </a:lnSpc>
                        <a:spcBef>
                          <a:spcPts val="219"/>
                        </a:spcBef>
                      </a:pPr>
                      <a:r>
                        <a:rPr sz="2000" b="1" spc="165" dirty="0">
                          <a:latin typeface="Trebuchet MS"/>
                          <a:cs typeface="Trebuchet MS"/>
                        </a:rPr>
                        <a:t>col</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D8536"/>
                    </a:solidFill>
                  </a:tcPr>
                </a:tc>
                <a:tc>
                  <a:txBody>
                    <a:bodyPr/>
                    <a:lstStyle/>
                    <a:p>
                      <a:pPr marR="635" algn="r">
                        <a:lnSpc>
                          <a:spcPct val="100000"/>
                        </a:lnSpc>
                        <a:spcBef>
                          <a:spcPts val="219"/>
                        </a:spcBef>
                      </a:pPr>
                      <a:r>
                        <a:rPr sz="2000" b="1" spc="210" dirty="0">
                          <a:latin typeface="Trebuchet MS"/>
                          <a:cs typeface="Trebuchet MS"/>
                        </a:rPr>
                        <a:t>val</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D8536"/>
                    </a:solidFill>
                  </a:tcPr>
                </a:tc>
                <a:extLst>
                  <a:ext uri="{0D108BD9-81ED-4DB2-BD59-A6C34878D82A}">
                    <a16:rowId xmlns:a16="http://schemas.microsoft.com/office/drawing/2014/main" val="10000"/>
                  </a:ext>
                </a:extLst>
              </a:tr>
              <a:tr h="505459">
                <a:tc>
                  <a:txBody>
                    <a:bodyPr/>
                    <a:lstStyle/>
                    <a:p>
                      <a:pPr marR="635" algn="r">
                        <a:lnSpc>
                          <a:spcPct val="100000"/>
                        </a:lnSpc>
                        <a:spcBef>
                          <a:spcPts val="219"/>
                        </a:spcBef>
                      </a:pPr>
                      <a:r>
                        <a:rPr sz="2000" b="1" dirty="0">
                          <a:latin typeface="Trebuchet MS"/>
                          <a:cs typeface="Trebuchet MS"/>
                        </a:rPr>
                        <a:t>0</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DD8CC"/>
                    </a:solidFill>
                  </a:tcPr>
                </a:tc>
                <a:tc>
                  <a:txBody>
                    <a:bodyPr/>
                    <a:lstStyle/>
                    <a:p>
                      <a:pPr marR="1905" algn="r">
                        <a:lnSpc>
                          <a:spcPct val="100000"/>
                        </a:lnSpc>
                        <a:spcBef>
                          <a:spcPts val="219"/>
                        </a:spcBef>
                      </a:pPr>
                      <a:r>
                        <a:rPr sz="2000" b="1" spc="210" dirty="0">
                          <a:latin typeface="Trebuchet MS"/>
                          <a:cs typeface="Trebuchet MS"/>
                        </a:rPr>
                        <a:t>10</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DD8CC"/>
                    </a:solidFill>
                  </a:tcPr>
                </a:tc>
                <a:tc>
                  <a:txBody>
                    <a:bodyPr/>
                    <a:lstStyle/>
                    <a:p>
                      <a:pPr marR="1905" algn="r">
                        <a:lnSpc>
                          <a:spcPct val="100000"/>
                        </a:lnSpc>
                        <a:spcBef>
                          <a:spcPts val="219"/>
                        </a:spcBef>
                      </a:pPr>
                      <a:r>
                        <a:rPr sz="2000" b="1" spc="210" dirty="0">
                          <a:latin typeface="Trebuchet MS"/>
                          <a:cs typeface="Trebuchet MS"/>
                        </a:rPr>
                        <a:t>10</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DD8CC"/>
                    </a:solidFill>
                  </a:tcPr>
                </a:tc>
                <a:tc>
                  <a:txBody>
                    <a:bodyPr/>
                    <a:lstStyle/>
                    <a:p>
                      <a:pPr marR="635" algn="r">
                        <a:lnSpc>
                          <a:spcPct val="100000"/>
                        </a:lnSpc>
                        <a:spcBef>
                          <a:spcPts val="219"/>
                        </a:spcBef>
                      </a:pPr>
                      <a:r>
                        <a:rPr sz="2000" b="1" dirty="0">
                          <a:latin typeface="Trebuchet MS"/>
                          <a:cs typeface="Trebuchet MS"/>
                        </a:rPr>
                        <a:t>9</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DD8CC"/>
                    </a:solidFill>
                  </a:tcPr>
                </a:tc>
                <a:extLst>
                  <a:ext uri="{0D108BD9-81ED-4DB2-BD59-A6C34878D82A}">
                    <a16:rowId xmlns:a16="http://schemas.microsoft.com/office/drawing/2014/main" val="10001"/>
                  </a:ext>
                </a:extLst>
              </a:tr>
              <a:tr h="504190">
                <a:tc>
                  <a:txBody>
                    <a:bodyPr/>
                    <a:lstStyle/>
                    <a:p>
                      <a:pPr marR="635" algn="r">
                        <a:lnSpc>
                          <a:spcPct val="100000"/>
                        </a:lnSpc>
                        <a:spcBef>
                          <a:spcPts val="220"/>
                        </a:spcBef>
                      </a:pPr>
                      <a:r>
                        <a:rPr sz="2000" b="1" dirty="0">
                          <a:latin typeface="Trebuchet MS"/>
                          <a:cs typeface="Trebuchet MS"/>
                        </a:rPr>
                        <a:t>1</a:t>
                      </a:r>
                      <a:endParaRPr sz="2000">
                        <a:latin typeface="Trebuchet MS"/>
                        <a:cs typeface="Trebuchet MS"/>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tc>
                  <a:txBody>
                    <a:bodyPr/>
                    <a:lstStyle/>
                    <a:p>
                      <a:pPr marR="635" algn="r">
                        <a:lnSpc>
                          <a:spcPct val="100000"/>
                        </a:lnSpc>
                        <a:spcBef>
                          <a:spcPts val="220"/>
                        </a:spcBef>
                      </a:pPr>
                      <a:r>
                        <a:rPr sz="2000" b="1" dirty="0">
                          <a:latin typeface="Trebuchet MS"/>
                          <a:cs typeface="Trebuchet MS"/>
                        </a:rPr>
                        <a:t>1</a:t>
                      </a:r>
                      <a:endParaRPr sz="2000">
                        <a:latin typeface="Trebuchet MS"/>
                        <a:cs typeface="Trebuchet MS"/>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tc>
                  <a:txBody>
                    <a:bodyPr/>
                    <a:lstStyle/>
                    <a:p>
                      <a:pPr marR="635" algn="r">
                        <a:lnSpc>
                          <a:spcPct val="100000"/>
                        </a:lnSpc>
                        <a:spcBef>
                          <a:spcPts val="220"/>
                        </a:spcBef>
                      </a:pPr>
                      <a:r>
                        <a:rPr sz="2000" b="1" dirty="0">
                          <a:latin typeface="Trebuchet MS"/>
                          <a:cs typeface="Trebuchet MS"/>
                        </a:rPr>
                        <a:t>2</a:t>
                      </a:r>
                      <a:endParaRPr sz="2000">
                        <a:latin typeface="Trebuchet MS"/>
                        <a:cs typeface="Trebuchet MS"/>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tc>
                  <a:txBody>
                    <a:bodyPr/>
                    <a:lstStyle/>
                    <a:p>
                      <a:pPr marR="635" algn="r">
                        <a:lnSpc>
                          <a:spcPct val="100000"/>
                        </a:lnSpc>
                        <a:spcBef>
                          <a:spcPts val="220"/>
                        </a:spcBef>
                      </a:pPr>
                      <a:r>
                        <a:rPr sz="2000" b="1" dirty="0">
                          <a:latin typeface="Trebuchet MS"/>
                          <a:cs typeface="Trebuchet MS"/>
                        </a:rPr>
                        <a:t>5</a:t>
                      </a:r>
                      <a:endParaRPr sz="2000">
                        <a:latin typeface="Trebuchet MS"/>
                        <a:cs typeface="Trebuchet MS"/>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extLst>
                  <a:ext uri="{0D108BD9-81ED-4DB2-BD59-A6C34878D82A}">
                    <a16:rowId xmlns:a16="http://schemas.microsoft.com/office/drawing/2014/main" val="10002"/>
                  </a:ext>
                </a:extLst>
              </a:tr>
              <a:tr h="504189">
                <a:tc>
                  <a:txBody>
                    <a:bodyPr/>
                    <a:lstStyle/>
                    <a:p>
                      <a:pPr marR="635" algn="r">
                        <a:lnSpc>
                          <a:spcPct val="100000"/>
                        </a:lnSpc>
                        <a:spcBef>
                          <a:spcPts val="219"/>
                        </a:spcBef>
                      </a:pPr>
                      <a:r>
                        <a:rPr sz="2000" b="1" dirty="0">
                          <a:latin typeface="Trebuchet MS"/>
                          <a:cs typeface="Trebuchet MS"/>
                        </a:rPr>
                        <a:t>2</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D8CC"/>
                    </a:solidFill>
                  </a:tcPr>
                </a:tc>
                <a:tc>
                  <a:txBody>
                    <a:bodyPr/>
                    <a:lstStyle/>
                    <a:p>
                      <a:pPr marR="635" algn="r">
                        <a:lnSpc>
                          <a:spcPct val="100000"/>
                        </a:lnSpc>
                        <a:spcBef>
                          <a:spcPts val="219"/>
                        </a:spcBef>
                      </a:pPr>
                      <a:r>
                        <a:rPr sz="2000" b="1" dirty="0">
                          <a:latin typeface="Trebuchet MS"/>
                          <a:cs typeface="Trebuchet MS"/>
                        </a:rPr>
                        <a:t>2</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D8CC"/>
                    </a:solidFill>
                  </a:tcPr>
                </a:tc>
                <a:tc>
                  <a:txBody>
                    <a:bodyPr/>
                    <a:lstStyle/>
                    <a:p>
                      <a:pPr marR="635" algn="r">
                        <a:lnSpc>
                          <a:spcPct val="100000"/>
                        </a:lnSpc>
                        <a:spcBef>
                          <a:spcPts val="219"/>
                        </a:spcBef>
                      </a:pPr>
                      <a:r>
                        <a:rPr sz="2000" b="1" dirty="0">
                          <a:latin typeface="Trebuchet MS"/>
                          <a:cs typeface="Trebuchet MS"/>
                        </a:rPr>
                        <a:t>5</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D8CC"/>
                    </a:solidFill>
                  </a:tcPr>
                </a:tc>
                <a:tc>
                  <a:txBody>
                    <a:bodyPr/>
                    <a:lstStyle/>
                    <a:p>
                      <a:pPr marR="635" algn="r">
                        <a:lnSpc>
                          <a:spcPct val="100000"/>
                        </a:lnSpc>
                        <a:spcBef>
                          <a:spcPts val="219"/>
                        </a:spcBef>
                      </a:pPr>
                      <a:r>
                        <a:rPr sz="2000" b="1" dirty="0">
                          <a:latin typeface="Trebuchet MS"/>
                          <a:cs typeface="Trebuchet MS"/>
                        </a:rPr>
                        <a:t>8</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D8CC"/>
                    </a:solidFill>
                  </a:tcPr>
                </a:tc>
                <a:extLst>
                  <a:ext uri="{0D108BD9-81ED-4DB2-BD59-A6C34878D82A}">
                    <a16:rowId xmlns:a16="http://schemas.microsoft.com/office/drawing/2014/main" val="10003"/>
                  </a:ext>
                </a:extLst>
              </a:tr>
              <a:tr h="505460">
                <a:tc>
                  <a:txBody>
                    <a:bodyPr/>
                    <a:lstStyle/>
                    <a:p>
                      <a:pPr marR="635" algn="r">
                        <a:lnSpc>
                          <a:spcPct val="100000"/>
                        </a:lnSpc>
                        <a:spcBef>
                          <a:spcPts val="219"/>
                        </a:spcBef>
                      </a:pPr>
                      <a:r>
                        <a:rPr sz="2000" b="1" dirty="0">
                          <a:latin typeface="Trebuchet MS"/>
                          <a:cs typeface="Trebuchet MS"/>
                        </a:rPr>
                        <a:t>3</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tc>
                  <a:txBody>
                    <a:bodyPr/>
                    <a:lstStyle/>
                    <a:p>
                      <a:pPr marR="635" algn="r">
                        <a:lnSpc>
                          <a:spcPct val="100000"/>
                        </a:lnSpc>
                        <a:spcBef>
                          <a:spcPts val="219"/>
                        </a:spcBef>
                      </a:pPr>
                      <a:r>
                        <a:rPr sz="2000" b="1" dirty="0">
                          <a:latin typeface="Trebuchet MS"/>
                          <a:cs typeface="Trebuchet MS"/>
                        </a:rPr>
                        <a:t>2</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tc>
                  <a:txBody>
                    <a:bodyPr/>
                    <a:lstStyle/>
                    <a:p>
                      <a:pPr marR="635" algn="r">
                        <a:lnSpc>
                          <a:spcPct val="100000"/>
                        </a:lnSpc>
                        <a:spcBef>
                          <a:spcPts val="219"/>
                        </a:spcBef>
                      </a:pPr>
                      <a:r>
                        <a:rPr sz="2000" b="1" dirty="0">
                          <a:latin typeface="Trebuchet MS"/>
                          <a:cs typeface="Trebuchet MS"/>
                        </a:rPr>
                        <a:t>9</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tc>
                  <a:txBody>
                    <a:bodyPr/>
                    <a:lstStyle/>
                    <a:p>
                      <a:pPr marR="635" algn="r">
                        <a:lnSpc>
                          <a:spcPct val="100000"/>
                        </a:lnSpc>
                        <a:spcBef>
                          <a:spcPts val="219"/>
                        </a:spcBef>
                      </a:pPr>
                      <a:r>
                        <a:rPr sz="2000" b="1" spc="150" dirty="0">
                          <a:latin typeface="Trebuchet MS"/>
                          <a:cs typeface="Trebuchet MS"/>
                        </a:rPr>
                        <a:t>-9</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extLst>
                  <a:ext uri="{0D108BD9-81ED-4DB2-BD59-A6C34878D82A}">
                    <a16:rowId xmlns:a16="http://schemas.microsoft.com/office/drawing/2014/main" val="10004"/>
                  </a:ext>
                </a:extLst>
              </a:tr>
              <a:tr h="538479">
                <a:tc>
                  <a:txBody>
                    <a:bodyPr/>
                    <a:lstStyle/>
                    <a:p>
                      <a:pPr marR="635" algn="r">
                        <a:lnSpc>
                          <a:spcPct val="100000"/>
                        </a:lnSpc>
                        <a:spcBef>
                          <a:spcPts val="219"/>
                        </a:spcBef>
                      </a:pPr>
                      <a:r>
                        <a:rPr sz="2000" b="1" dirty="0">
                          <a:latin typeface="Trebuchet MS"/>
                          <a:cs typeface="Trebuchet MS"/>
                        </a:rPr>
                        <a:t>4</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D8CC"/>
                    </a:solidFill>
                  </a:tcPr>
                </a:tc>
                <a:tc>
                  <a:txBody>
                    <a:bodyPr/>
                    <a:lstStyle/>
                    <a:p>
                      <a:pPr marR="635" algn="r">
                        <a:lnSpc>
                          <a:spcPct val="100000"/>
                        </a:lnSpc>
                        <a:spcBef>
                          <a:spcPts val="219"/>
                        </a:spcBef>
                      </a:pPr>
                      <a:r>
                        <a:rPr sz="2000" b="1" dirty="0">
                          <a:latin typeface="Trebuchet MS"/>
                          <a:cs typeface="Trebuchet MS"/>
                        </a:rPr>
                        <a:t>4</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D8CC"/>
                    </a:solidFill>
                  </a:tcPr>
                </a:tc>
                <a:tc>
                  <a:txBody>
                    <a:bodyPr/>
                    <a:lstStyle/>
                    <a:p>
                      <a:pPr marR="635" algn="r">
                        <a:lnSpc>
                          <a:spcPct val="100000"/>
                        </a:lnSpc>
                        <a:spcBef>
                          <a:spcPts val="219"/>
                        </a:spcBef>
                      </a:pPr>
                      <a:r>
                        <a:rPr sz="2000" b="1" dirty="0">
                          <a:latin typeface="Trebuchet MS"/>
                          <a:cs typeface="Trebuchet MS"/>
                        </a:rPr>
                        <a:t>7</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D8CC"/>
                    </a:solidFill>
                  </a:tcPr>
                </a:tc>
                <a:tc>
                  <a:txBody>
                    <a:bodyPr/>
                    <a:lstStyle/>
                    <a:p>
                      <a:pPr marR="1270" algn="r">
                        <a:lnSpc>
                          <a:spcPct val="100000"/>
                        </a:lnSpc>
                        <a:spcBef>
                          <a:spcPts val="219"/>
                        </a:spcBef>
                      </a:pPr>
                      <a:r>
                        <a:rPr sz="2000" b="1" spc="175" dirty="0">
                          <a:latin typeface="Trebuchet MS"/>
                          <a:cs typeface="Trebuchet MS"/>
                        </a:rPr>
                        <a:t>-15</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D8CC"/>
                    </a:solidFill>
                  </a:tcPr>
                </a:tc>
                <a:extLst>
                  <a:ext uri="{0D108BD9-81ED-4DB2-BD59-A6C34878D82A}">
                    <a16:rowId xmlns:a16="http://schemas.microsoft.com/office/drawing/2014/main" val="10005"/>
                  </a:ext>
                </a:extLst>
              </a:tr>
              <a:tr h="505460">
                <a:tc>
                  <a:txBody>
                    <a:bodyPr/>
                    <a:lstStyle/>
                    <a:p>
                      <a:pPr marR="635" algn="r">
                        <a:lnSpc>
                          <a:spcPct val="100000"/>
                        </a:lnSpc>
                        <a:spcBef>
                          <a:spcPts val="219"/>
                        </a:spcBef>
                      </a:pPr>
                      <a:r>
                        <a:rPr sz="2000" b="1" dirty="0">
                          <a:latin typeface="Trebuchet MS"/>
                          <a:cs typeface="Trebuchet MS"/>
                        </a:rPr>
                        <a:t>5</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tc>
                  <a:txBody>
                    <a:bodyPr/>
                    <a:lstStyle/>
                    <a:p>
                      <a:pPr marR="635" algn="r">
                        <a:lnSpc>
                          <a:spcPct val="100000"/>
                        </a:lnSpc>
                        <a:spcBef>
                          <a:spcPts val="219"/>
                        </a:spcBef>
                      </a:pPr>
                      <a:r>
                        <a:rPr sz="2000" b="1" dirty="0">
                          <a:latin typeface="Trebuchet MS"/>
                          <a:cs typeface="Trebuchet MS"/>
                        </a:rPr>
                        <a:t>5</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tc>
                  <a:txBody>
                    <a:bodyPr/>
                    <a:lstStyle/>
                    <a:p>
                      <a:pPr marR="635" algn="r">
                        <a:lnSpc>
                          <a:spcPct val="100000"/>
                        </a:lnSpc>
                        <a:spcBef>
                          <a:spcPts val="219"/>
                        </a:spcBef>
                      </a:pPr>
                      <a:r>
                        <a:rPr sz="2000" b="1" dirty="0">
                          <a:latin typeface="Trebuchet MS"/>
                          <a:cs typeface="Trebuchet MS"/>
                        </a:rPr>
                        <a:t>4</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tc>
                  <a:txBody>
                    <a:bodyPr/>
                    <a:lstStyle/>
                    <a:p>
                      <a:pPr marR="1270" algn="r">
                        <a:lnSpc>
                          <a:spcPct val="100000"/>
                        </a:lnSpc>
                        <a:spcBef>
                          <a:spcPts val="219"/>
                        </a:spcBef>
                      </a:pPr>
                      <a:r>
                        <a:rPr sz="2000" b="1" spc="220" dirty="0">
                          <a:latin typeface="Trebuchet MS"/>
                          <a:cs typeface="Trebuchet MS"/>
                        </a:rPr>
                        <a:t>10</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extLst>
                  <a:ext uri="{0D108BD9-81ED-4DB2-BD59-A6C34878D82A}">
                    <a16:rowId xmlns:a16="http://schemas.microsoft.com/office/drawing/2014/main" val="10006"/>
                  </a:ext>
                </a:extLst>
              </a:tr>
              <a:tr h="504189">
                <a:tc>
                  <a:txBody>
                    <a:bodyPr/>
                    <a:lstStyle/>
                    <a:p>
                      <a:pPr marR="635" algn="r">
                        <a:lnSpc>
                          <a:spcPct val="100000"/>
                        </a:lnSpc>
                        <a:spcBef>
                          <a:spcPts val="219"/>
                        </a:spcBef>
                      </a:pPr>
                      <a:r>
                        <a:rPr sz="2000" b="1" dirty="0">
                          <a:latin typeface="Trebuchet MS"/>
                          <a:cs typeface="Trebuchet MS"/>
                        </a:rPr>
                        <a:t>6</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D8CC"/>
                    </a:solidFill>
                  </a:tcPr>
                </a:tc>
                <a:tc>
                  <a:txBody>
                    <a:bodyPr/>
                    <a:lstStyle/>
                    <a:p>
                      <a:pPr marR="635" algn="r">
                        <a:lnSpc>
                          <a:spcPct val="100000"/>
                        </a:lnSpc>
                        <a:spcBef>
                          <a:spcPts val="219"/>
                        </a:spcBef>
                      </a:pPr>
                      <a:r>
                        <a:rPr sz="2000" b="1" dirty="0">
                          <a:latin typeface="Trebuchet MS"/>
                          <a:cs typeface="Trebuchet MS"/>
                        </a:rPr>
                        <a:t>6</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D8CC"/>
                    </a:solidFill>
                  </a:tcPr>
                </a:tc>
                <a:tc>
                  <a:txBody>
                    <a:bodyPr/>
                    <a:lstStyle/>
                    <a:p>
                      <a:pPr marR="635" algn="r">
                        <a:lnSpc>
                          <a:spcPct val="100000"/>
                        </a:lnSpc>
                        <a:spcBef>
                          <a:spcPts val="219"/>
                        </a:spcBef>
                      </a:pPr>
                      <a:r>
                        <a:rPr sz="2000" b="1" dirty="0">
                          <a:latin typeface="Trebuchet MS"/>
                          <a:cs typeface="Trebuchet MS"/>
                        </a:rPr>
                        <a:t>1</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D8CC"/>
                    </a:solidFill>
                  </a:tcPr>
                </a:tc>
                <a:tc>
                  <a:txBody>
                    <a:bodyPr/>
                    <a:lstStyle/>
                    <a:p>
                      <a:pPr marR="1270" algn="r">
                        <a:lnSpc>
                          <a:spcPct val="100000"/>
                        </a:lnSpc>
                        <a:spcBef>
                          <a:spcPts val="219"/>
                        </a:spcBef>
                      </a:pPr>
                      <a:r>
                        <a:rPr sz="2000" b="1" spc="220" dirty="0">
                          <a:latin typeface="Trebuchet MS"/>
                          <a:cs typeface="Trebuchet MS"/>
                        </a:rPr>
                        <a:t>80</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D8CC"/>
                    </a:solidFill>
                  </a:tcPr>
                </a:tc>
                <a:extLst>
                  <a:ext uri="{0D108BD9-81ED-4DB2-BD59-A6C34878D82A}">
                    <a16:rowId xmlns:a16="http://schemas.microsoft.com/office/drawing/2014/main" val="10007"/>
                  </a:ext>
                </a:extLst>
              </a:tr>
              <a:tr h="504189">
                <a:tc>
                  <a:txBody>
                    <a:bodyPr/>
                    <a:lstStyle/>
                    <a:p>
                      <a:pPr marR="635" algn="r">
                        <a:lnSpc>
                          <a:spcPct val="100000"/>
                        </a:lnSpc>
                        <a:spcBef>
                          <a:spcPts val="219"/>
                        </a:spcBef>
                      </a:pPr>
                      <a:r>
                        <a:rPr sz="2000" b="1" dirty="0">
                          <a:latin typeface="Trebuchet MS"/>
                          <a:cs typeface="Trebuchet MS"/>
                        </a:rPr>
                        <a:t>7</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tc>
                  <a:txBody>
                    <a:bodyPr/>
                    <a:lstStyle/>
                    <a:p>
                      <a:pPr marR="635" algn="r">
                        <a:lnSpc>
                          <a:spcPct val="100000"/>
                        </a:lnSpc>
                        <a:spcBef>
                          <a:spcPts val="219"/>
                        </a:spcBef>
                      </a:pPr>
                      <a:r>
                        <a:rPr sz="2000" b="1" dirty="0">
                          <a:latin typeface="Trebuchet MS"/>
                          <a:cs typeface="Trebuchet MS"/>
                        </a:rPr>
                        <a:t>8</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tc>
                  <a:txBody>
                    <a:bodyPr/>
                    <a:lstStyle/>
                    <a:p>
                      <a:pPr marR="635" algn="r">
                        <a:lnSpc>
                          <a:spcPct val="100000"/>
                        </a:lnSpc>
                        <a:spcBef>
                          <a:spcPts val="219"/>
                        </a:spcBef>
                      </a:pPr>
                      <a:r>
                        <a:rPr sz="2000" b="1" dirty="0">
                          <a:latin typeface="Trebuchet MS"/>
                          <a:cs typeface="Trebuchet MS"/>
                        </a:rPr>
                        <a:t>4</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tc>
                  <a:txBody>
                    <a:bodyPr/>
                    <a:lstStyle/>
                    <a:p>
                      <a:pPr marR="1270" algn="r">
                        <a:lnSpc>
                          <a:spcPct val="100000"/>
                        </a:lnSpc>
                        <a:spcBef>
                          <a:spcPts val="219"/>
                        </a:spcBef>
                      </a:pPr>
                      <a:r>
                        <a:rPr sz="2000" b="1" spc="220" dirty="0">
                          <a:latin typeface="Trebuchet MS"/>
                          <a:cs typeface="Trebuchet MS"/>
                        </a:rPr>
                        <a:t>19</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extLst>
                  <a:ext uri="{0D108BD9-81ED-4DB2-BD59-A6C34878D82A}">
                    <a16:rowId xmlns:a16="http://schemas.microsoft.com/office/drawing/2014/main" val="10008"/>
                  </a:ext>
                </a:extLst>
              </a:tr>
              <a:tr h="527050">
                <a:tc>
                  <a:txBody>
                    <a:bodyPr/>
                    <a:lstStyle/>
                    <a:p>
                      <a:pPr marR="635" algn="r">
                        <a:lnSpc>
                          <a:spcPct val="100000"/>
                        </a:lnSpc>
                        <a:spcBef>
                          <a:spcPts val="219"/>
                        </a:spcBef>
                      </a:pPr>
                      <a:r>
                        <a:rPr sz="2000" b="1" dirty="0">
                          <a:latin typeface="Trebuchet MS"/>
                          <a:cs typeface="Trebuchet MS"/>
                        </a:rPr>
                        <a:t>8</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D8CC"/>
                    </a:solidFill>
                  </a:tcPr>
                </a:tc>
                <a:tc>
                  <a:txBody>
                    <a:bodyPr/>
                    <a:lstStyle/>
                    <a:p>
                      <a:pPr marR="635" algn="r">
                        <a:lnSpc>
                          <a:spcPct val="100000"/>
                        </a:lnSpc>
                        <a:spcBef>
                          <a:spcPts val="219"/>
                        </a:spcBef>
                      </a:pPr>
                      <a:r>
                        <a:rPr sz="2000" b="1" dirty="0">
                          <a:latin typeface="Trebuchet MS"/>
                          <a:cs typeface="Trebuchet MS"/>
                        </a:rPr>
                        <a:t>8</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D8CC"/>
                    </a:solidFill>
                  </a:tcPr>
                </a:tc>
                <a:tc>
                  <a:txBody>
                    <a:bodyPr/>
                    <a:lstStyle/>
                    <a:p>
                      <a:pPr marR="635" algn="r">
                        <a:lnSpc>
                          <a:spcPct val="100000"/>
                        </a:lnSpc>
                        <a:spcBef>
                          <a:spcPts val="219"/>
                        </a:spcBef>
                      </a:pPr>
                      <a:r>
                        <a:rPr sz="2000" b="1" dirty="0">
                          <a:latin typeface="Trebuchet MS"/>
                          <a:cs typeface="Trebuchet MS"/>
                        </a:rPr>
                        <a:t>7</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D8CC"/>
                    </a:solidFill>
                  </a:tcPr>
                </a:tc>
                <a:tc>
                  <a:txBody>
                    <a:bodyPr/>
                    <a:lstStyle/>
                    <a:p>
                      <a:pPr marR="1270" algn="r">
                        <a:lnSpc>
                          <a:spcPct val="100000"/>
                        </a:lnSpc>
                        <a:spcBef>
                          <a:spcPts val="219"/>
                        </a:spcBef>
                      </a:pPr>
                      <a:r>
                        <a:rPr sz="2000" b="1" spc="220" dirty="0">
                          <a:latin typeface="Trebuchet MS"/>
                          <a:cs typeface="Trebuchet MS"/>
                        </a:rPr>
                        <a:t>21</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D8CC"/>
                    </a:solidFill>
                  </a:tcPr>
                </a:tc>
                <a:extLst>
                  <a:ext uri="{0D108BD9-81ED-4DB2-BD59-A6C34878D82A}">
                    <a16:rowId xmlns:a16="http://schemas.microsoft.com/office/drawing/2014/main" val="10009"/>
                  </a:ext>
                </a:extLst>
              </a:tr>
              <a:tr h="387350">
                <a:tc>
                  <a:txBody>
                    <a:bodyPr/>
                    <a:lstStyle/>
                    <a:p>
                      <a:pPr marR="635" algn="r">
                        <a:lnSpc>
                          <a:spcPct val="100000"/>
                        </a:lnSpc>
                        <a:spcBef>
                          <a:spcPts val="220"/>
                        </a:spcBef>
                      </a:pPr>
                      <a:r>
                        <a:rPr sz="2000" b="1" dirty="0">
                          <a:latin typeface="Trebuchet MS"/>
                          <a:cs typeface="Trebuchet MS"/>
                        </a:rPr>
                        <a:t>9</a:t>
                      </a:r>
                      <a:endParaRPr sz="2000">
                        <a:latin typeface="Trebuchet MS"/>
                        <a:cs typeface="Trebuchet MS"/>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tc>
                  <a:txBody>
                    <a:bodyPr/>
                    <a:lstStyle/>
                    <a:p>
                      <a:pPr marR="635" algn="r">
                        <a:lnSpc>
                          <a:spcPct val="100000"/>
                        </a:lnSpc>
                        <a:spcBef>
                          <a:spcPts val="220"/>
                        </a:spcBef>
                      </a:pPr>
                      <a:r>
                        <a:rPr sz="2000" b="1" dirty="0">
                          <a:latin typeface="Trebuchet MS"/>
                          <a:cs typeface="Trebuchet MS"/>
                        </a:rPr>
                        <a:t>9</a:t>
                      </a:r>
                      <a:endParaRPr sz="2000" dirty="0">
                        <a:latin typeface="Trebuchet MS"/>
                        <a:cs typeface="Trebuchet MS"/>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tc>
                  <a:txBody>
                    <a:bodyPr/>
                    <a:lstStyle/>
                    <a:p>
                      <a:pPr marR="635" algn="r">
                        <a:lnSpc>
                          <a:spcPct val="100000"/>
                        </a:lnSpc>
                        <a:spcBef>
                          <a:spcPts val="220"/>
                        </a:spcBef>
                      </a:pPr>
                      <a:r>
                        <a:rPr sz="2000" b="1" dirty="0">
                          <a:latin typeface="Trebuchet MS"/>
                          <a:cs typeface="Trebuchet MS"/>
                        </a:rPr>
                        <a:t>8</a:t>
                      </a:r>
                      <a:endParaRPr sz="2000" dirty="0">
                        <a:latin typeface="Trebuchet MS"/>
                        <a:cs typeface="Trebuchet MS"/>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tc>
                  <a:txBody>
                    <a:bodyPr/>
                    <a:lstStyle/>
                    <a:p>
                      <a:pPr marR="635" algn="r">
                        <a:lnSpc>
                          <a:spcPct val="100000"/>
                        </a:lnSpc>
                        <a:spcBef>
                          <a:spcPts val="220"/>
                        </a:spcBef>
                      </a:pPr>
                      <a:r>
                        <a:rPr sz="2000" b="1" dirty="0">
                          <a:latin typeface="Trebuchet MS"/>
                          <a:cs typeface="Trebuchet MS"/>
                        </a:rPr>
                        <a:t>5</a:t>
                      </a:r>
                      <a:endParaRPr sz="2000" dirty="0">
                        <a:latin typeface="Trebuchet MS"/>
                        <a:cs typeface="Trebuchet MS"/>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extLst>
                  <a:ext uri="{0D108BD9-81ED-4DB2-BD59-A6C34878D82A}">
                    <a16:rowId xmlns:a16="http://schemas.microsoft.com/office/drawing/2014/main" val="10010"/>
                  </a:ext>
                </a:extLst>
              </a:tr>
            </a:tbl>
          </a:graphicData>
        </a:graphic>
      </p:graphicFrame>
      <p:graphicFrame>
        <p:nvGraphicFramePr>
          <p:cNvPr id="6" name="object 6"/>
          <p:cNvGraphicFramePr>
            <a:graphicFrameLocks noGrp="1"/>
          </p:cNvGraphicFramePr>
          <p:nvPr/>
        </p:nvGraphicFramePr>
        <p:xfrm>
          <a:off x="3211520" y="390491"/>
          <a:ext cx="2362200" cy="5265416"/>
        </p:xfrm>
        <a:graphic>
          <a:graphicData uri="http://schemas.openxmlformats.org/drawingml/2006/table">
            <a:tbl>
              <a:tblPr firstRow="1" bandRow="1">
                <a:tableStyleId>{2D5ABB26-0587-4C30-8999-92F81FD0307C}</a:tableStyleId>
              </a:tblPr>
              <a:tblGrid>
                <a:gridCol w="590550">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gridCol w="590550">
                  <a:extLst>
                    <a:ext uri="{9D8B030D-6E8A-4147-A177-3AD203B41FA5}">
                      <a16:colId xmlns:a16="http://schemas.microsoft.com/office/drawing/2014/main" val="20002"/>
                    </a:ext>
                  </a:extLst>
                </a:gridCol>
                <a:gridCol w="590550">
                  <a:extLst>
                    <a:ext uri="{9D8B030D-6E8A-4147-A177-3AD203B41FA5}">
                      <a16:colId xmlns:a16="http://schemas.microsoft.com/office/drawing/2014/main" val="20003"/>
                    </a:ext>
                  </a:extLst>
                </a:gridCol>
              </a:tblGrid>
              <a:tr h="450850">
                <a:tc>
                  <a:txBody>
                    <a:bodyPr/>
                    <a:lstStyle/>
                    <a:p>
                      <a:pPr>
                        <a:lnSpc>
                          <a:spcPct val="100000"/>
                        </a:lnSpc>
                      </a:pP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D8536"/>
                    </a:solidFill>
                  </a:tcPr>
                </a:tc>
                <a:tc>
                  <a:txBody>
                    <a:bodyPr/>
                    <a:lstStyle/>
                    <a:p>
                      <a:pPr marR="1270" algn="r">
                        <a:lnSpc>
                          <a:spcPct val="100000"/>
                        </a:lnSpc>
                        <a:spcBef>
                          <a:spcPts val="219"/>
                        </a:spcBef>
                      </a:pPr>
                      <a:r>
                        <a:rPr sz="2000" b="1" spc="210" dirty="0">
                          <a:latin typeface="Trebuchet MS"/>
                          <a:cs typeface="Trebuchet MS"/>
                        </a:rPr>
                        <a:t>row</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D8536"/>
                    </a:solidFill>
                  </a:tcPr>
                </a:tc>
                <a:tc>
                  <a:txBody>
                    <a:bodyPr/>
                    <a:lstStyle/>
                    <a:p>
                      <a:pPr marR="635" algn="r">
                        <a:lnSpc>
                          <a:spcPct val="100000"/>
                        </a:lnSpc>
                        <a:spcBef>
                          <a:spcPts val="219"/>
                        </a:spcBef>
                      </a:pPr>
                      <a:r>
                        <a:rPr sz="2000" b="1" spc="165" dirty="0">
                          <a:latin typeface="Trebuchet MS"/>
                          <a:cs typeface="Trebuchet MS"/>
                        </a:rPr>
                        <a:t>col</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D8536"/>
                    </a:solidFill>
                  </a:tcPr>
                </a:tc>
                <a:tc>
                  <a:txBody>
                    <a:bodyPr/>
                    <a:lstStyle/>
                    <a:p>
                      <a:pPr marR="635" algn="r">
                        <a:lnSpc>
                          <a:spcPct val="100000"/>
                        </a:lnSpc>
                        <a:spcBef>
                          <a:spcPts val="219"/>
                        </a:spcBef>
                      </a:pPr>
                      <a:r>
                        <a:rPr sz="2000" b="1" spc="210" dirty="0">
                          <a:latin typeface="Trebuchet MS"/>
                          <a:cs typeface="Trebuchet MS"/>
                        </a:rPr>
                        <a:t>val</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D8536"/>
                    </a:solidFill>
                  </a:tcPr>
                </a:tc>
                <a:extLst>
                  <a:ext uri="{0D108BD9-81ED-4DB2-BD59-A6C34878D82A}">
                    <a16:rowId xmlns:a16="http://schemas.microsoft.com/office/drawing/2014/main" val="10000"/>
                  </a:ext>
                </a:extLst>
              </a:tr>
              <a:tr h="601980">
                <a:tc>
                  <a:txBody>
                    <a:bodyPr/>
                    <a:lstStyle/>
                    <a:p>
                      <a:pPr marR="635" algn="r">
                        <a:lnSpc>
                          <a:spcPct val="100000"/>
                        </a:lnSpc>
                        <a:spcBef>
                          <a:spcPts val="219"/>
                        </a:spcBef>
                      </a:pPr>
                      <a:r>
                        <a:rPr sz="2000" b="1" dirty="0">
                          <a:latin typeface="Trebuchet MS"/>
                          <a:cs typeface="Trebuchet MS"/>
                        </a:rPr>
                        <a:t>0</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DD8CC"/>
                    </a:solidFill>
                  </a:tcPr>
                </a:tc>
                <a:tc>
                  <a:txBody>
                    <a:bodyPr/>
                    <a:lstStyle/>
                    <a:p>
                      <a:pPr marR="1905" algn="r">
                        <a:lnSpc>
                          <a:spcPct val="100000"/>
                        </a:lnSpc>
                        <a:spcBef>
                          <a:spcPts val="219"/>
                        </a:spcBef>
                      </a:pPr>
                      <a:r>
                        <a:rPr sz="2000" b="1" spc="210" dirty="0">
                          <a:latin typeface="Trebuchet MS"/>
                          <a:cs typeface="Trebuchet MS"/>
                        </a:rPr>
                        <a:t>10</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DD8CC"/>
                    </a:solidFill>
                  </a:tcPr>
                </a:tc>
                <a:tc>
                  <a:txBody>
                    <a:bodyPr/>
                    <a:lstStyle/>
                    <a:p>
                      <a:pPr marR="1905" algn="r">
                        <a:lnSpc>
                          <a:spcPct val="100000"/>
                        </a:lnSpc>
                        <a:spcBef>
                          <a:spcPts val="219"/>
                        </a:spcBef>
                      </a:pPr>
                      <a:r>
                        <a:rPr sz="2000" b="1" spc="210" dirty="0">
                          <a:latin typeface="Trebuchet MS"/>
                          <a:cs typeface="Trebuchet MS"/>
                        </a:rPr>
                        <a:t>10</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DD8CC"/>
                    </a:solidFill>
                  </a:tcPr>
                </a:tc>
                <a:tc>
                  <a:txBody>
                    <a:bodyPr/>
                    <a:lstStyle/>
                    <a:p>
                      <a:pPr marR="635" algn="r">
                        <a:lnSpc>
                          <a:spcPct val="100000"/>
                        </a:lnSpc>
                        <a:spcBef>
                          <a:spcPts val="219"/>
                        </a:spcBef>
                      </a:pPr>
                      <a:r>
                        <a:rPr sz="2000" b="1" dirty="0">
                          <a:latin typeface="Trebuchet MS"/>
                          <a:cs typeface="Trebuchet MS"/>
                        </a:rPr>
                        <a:t>8</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DD8CC"/>
                    </a:solidFill>
                  </a:tcPr>
                </a:tc>
                <a:extLst>
                  <a:ext uri="{0D108BD9-81ED-4DB2-BD59-A6C34878D82A}">
                    <a16:rowId xmlns:a16="http://schemas.microsoft.com/office/drawing/2014/main" val="10001"/>
                  </a:ext>
                </a:extLst>
              </a:tr>
              <a:tr h="524509">
                <a:tc>
                  <a:txBody>
                    <a:bodyPr/>
                    <a:lstStyle/>
                    <a:p>
                      <a:pPr marR="635" algn="r">
                        <a:lnSpc>
                          <a:spcPct val="100000"/>
                        </a:lnSpc>
                        <a:spcBef>
                          <a:spcPts val="219"/>
                        </a:spcBef>
                      </a:pPr>
                      <a:r>
                        <a:rPr sz="2000" b="1" dirty="0">
                          <a:latin typeface="Trebuchet MS"/>
                          <a:cs typeface="Trebuchet MS"/>
                        </a:rPr>
                        <a:t>1</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tc>
                  <a:txBody>
                    <a:bodyPr/>
                    <a:lstStyle/>
                    <a:p>
                      <a:pPr marR="635" algn="r">
                        <a:lnSpc>
                          <a:spcPct val="100000"/>
                        </a:lnSpc>
                        <a:spcBef>
                          <a:spcPts val="219"/>
                        </a:spcBef>
                      </a:pPr>
                      <a:r>
                        <a:rPr sz="2000" b="1" dirty="0">
                          <a:latin typeface="Trebuchet MS"/>
                          <a:cs typeface="Trebuchet MS"/>
                        </a:rPr>
                        <a:t>1</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tc>
                  <a:txBody>
                    <a:bodyPr/>
                    <a:lstStyle/>
                    <a:p>
                      <a:pPr marR="635" algn="r">
                        <a:lnSpc>
                          <a:spcPct val="100000"/>
                        </a:lnSpc>
                        <a:spcBef>
                          <a:spcPts val="219"/>
                        </a:spcBef>
                      </a:pPr>
                      <a:r>
                        <a:rPr sz="2000" b="1" dirty="0">
                          <a:latin typeface="Trebuchet MS"/>
                          <a:cs typeface="Trebuchet MS"/>
                        </a:rPr>
                        <a:t>2</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tc>
                  <a:txBody>
                    <a:bodyPr/>
                    <a:lstStyle/>
                    <a:p>
                      <a:pPr marR="1905" algn="r">
                        <a:lnSpc>
                          <a:spcPct val="100000"/>
                        </a:lnSpc>
                        <a:spcBef>
                          <a:spcPts val="219"/>
                        </a:spcBef>
                      </a:pPr>
                      <a:r>
                        <a:rPr sz="2000" b="1" spc="210" dirty="0">
                          <a:latin typeface="Trebuchet MS"/>
                          <a:cs typeface="Trebuchet MS"/>
                        </a:rPr>
                        <a:t>10</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extLst>
                  <a:ext uri="{0D108BD9-81ED-4DB2-BD59-A6C34878D82A}">
                    <a16:rowId xmlns:a16="http://schemas.microsoft.com/office/drawing/2014/main" val="10002"/>
                  </a:ext>
                </a:extLst>
              </a:tr>
              <a:tr h="601980">
                <a:tc>
                  <a:txBody>
                    <a:bodyPr/>
                    <a:lstStyle/>
                    <a:p>
                      <a:pPr marR="635" algn="r">
                        <a:lnSpc>
                          <a:spcPct val="100000"/>
                        </a:lnSpc>
                        <a:spcBef>
                          <a:spcPts val="220"/>
                        </a:spcBef>
                      </a:pPr>
                      <a:r>
                        <a:rPr sz="2000" b="1" dirty="0">
                          <a:latin typeface="Trebuchet MS"/>
                          <a:cs typeface="Trebuchet MS"/>
                        </a:rPr>
                        <a:t>2</a:t>
                      </a:r>
                      <a:endParaRPr sz="2000">
                        <a:latin typeface="Trebuchet MS"/>
                        <a:cs typeface="Trebuchet MS"/>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D8CC"/>
                    </a:solidFill>
                  </a:tcPr>
                </a:tc>
                <a:tc>
                  <a:txBody>
                    <a:bodyPr/>
                    <a:lstStyle/>
                    <a:p>
                      <a:pPr marR="635" algn="r">
                        <a:lnSpc>
                          <a:spcPct val="100000"/>
                        </a:lnSpc>
                        <a:spcBef>
                          <a:spcPts val="220"/>
                        </a:spcBef>
                      </a:pPr>
                      <a:r>
                        <a:rPr sz="2000" b="1" dirty="0">
                          <a:latin typeface="Trebuchet MS"/>
                          <a:cs typeface="Trebuchet MS"/>
                        </a:rPr>
                        <a:t>2</a:t>
                      </a:r>
                      <a:endParaRPr sz="2000" dirty="0">
                        <a:latin typeface="Trebuchet MS"/>
                        <a:cs typeface="Trebuchet MS"/>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D8CC"/>
                    </a:solidFill>
                  </a:tcPr>
                </a:tc>
                <a:tc>
                  <a:txBody>
                    <a:bodyPr/>
                    <a:lstStyle/>
                    <a:p>
                      <a:pPr marR="635" algn="r">
                        <a:lnSpc>
                          <a:spcPct val="100000"/>
                        </a:lnSpc>
                        <a:spcBef>
                          <a:spcPts val="220"/>
                        </a:spcBef>
                      </a:pPr>
                      <a:r>
                        <a:rPr sz="2000" b="1" dirty="0">
                          <a:latin typeface="Trebuchet MS"/>
                          <a:cs typeface="Trebuchet MS"/>
                        </a:rPr>
                        <a:t>5</a:t>
                      </a:r>
                      <a:endParaRPr sz="2000">
                        <a:latin typeface="Trebuchet MS"/>
                        <a:cs typeface="Trebuchet MS"/>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D8CC"/>
                    </a:solidFill>
                  </a:tcPr>
                </a:tc>
                <a:tc>
                  <a:txBody>
                    <a:bodyPr/>
                    <a:lstStyle/>
                    <a:p>
                      <a:pPr marR="1905" algn="r">
                        <a:lnSpc>
                          <a:spcPct val="100000"/>
                        </a:lnSpc>
                        <a:spcBef>
                          <a:spcPts val="220"/>
                        </a:spcBef>
                      </a:pPr>
                      <a:r>
                        <a:rPr sz="2000" b="1" spc="210" dirty="0">
                          <a:latin typeface="Trebuchet MS"/>
                          <a:cs typeface="Trebuchet MS"/>
                        </a:rPr>
                        <a:t>10</a:t>
                      </a:r>
                      <a:endParaRPr sz="2000">
                        <a:latin typeface="Trebuchet MS"/>
                        <a:cs typeface="Trebuchet MS"/>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D8CC"/>
                    </a:solidFill>
                  </a:tcPr>
                </a:tc>
                <a:extLst>
                  <a:ext uri="{0D108BD9-81ED-4DB2-BD59-A6C34878D82A}">
                    <a16:rowId xmlns:a16="http://schemas.microsoft.com/office/drawing/2014/main" val="10003"/>
                  </a:ext>
                </a:extLst>
              </a:tr>
              <a:tr h="478789">
                <a:tc>
                  <a:txBody>
                    <a:bodyPr/>
                    <a:lstStyle/>
                    <a:p>
                      <a:pPr marR="635" algn="r">
                        <a:lnSpc>
                          <a:spcPct val="100000"/>
                        </a:lnSpc>
                        <a:spcBef>
                          <a:spcPts val="219"/>
                        </a:spcBef>
                      </a:pPr>
                      <a:r>
                        <a:rPr sz="2000" b="1" dirty="0">
                          <a:latin typeface="Trebuchet MS"/>
                          <a:cs typeface="Trebuchet MS"/>
                        </a:rPr>
                        <a:t>3</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tc>
                  <a:txBody>
                    <a:bodyPr/>
                    <a:lstStyle/>
                    <a:p>
                      <a:pPr marR="635" algn="r">
                        <a:lnSpc>
                          <a:spcPct val="100000"/>
                        </a:lnSpc>
                        <a:spcBef>
                          <a:spcPts val="219"/>
                        </a:spcBef>
                      </a:pPr>
                      <a:r>
                        <a:rPr sz="2000" b="1" dirty="0">
                          <a:latin typeface="Trebuchet MS"/>
                          <a:cs typeface="Trebuchet MS"/>
                        </a:rPr>
                        <a:t>2</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tc>
                  <a:txBody>
                    <a:bodyPr/>
                    <a:lstStyle/>
                    <a:p>
                      <a:pPr marR="635" algn="r">
                        <a:lnSpc>
                          <a:spcPct val="100000"/>
                        </a:lnSpc>
                        <a:spcBef>
                          <a:spcPts val="219"/>
                        </a:spcBef>
                      </a:pPr>
                      <a:r>
                        <a:rPr sz="2000" b="1" dirty="0">
                          <a:latin typeface="Trebuchet MS"/>
                          <a:cs typeface="Trebuchet MS"/>
                        </a:rPr>
                        <a:t>8</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tc>
                  <a:txBody>
                    <a:bodyPr/>
                    <a:lstStyle/>
                    <a:p>
                      <a:pPr marR="635" algn="r">
                        <a:lnSpc>
                          <a:spcPct val="100000"/>
                        </a:lnSpc>
                        <a:spcBef>
                          <a:spcPts val="219"/>
                        </a:spcBef>
                      </a:pPr>
                      <a:r>
                        <a:rPr sz="2000" b="1" dirty="0">
                          <a:latin typeface="Trebuchet MS"/>
                          <a:cs typeface="Trebuchet MS"/>
                        </a:rPr>
                        <a:t>2</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extLst>
                  <a:ext uri="{0D108BD9-81ED-4DB2-BD59-A6C34878D82A}">
                    <a16:rowId xmlns:a16="http://schemas.microsoft.com/office/drawing/2014/main" val="10004"/>
                  </a:ext>
                </a:extLst>
              </a:tr>
              <a:tr h="601980">
                <a:tc>
                  <a:txBody>
                    <a:bodyPr/>
                    <a:lstStyle/>
                    <a:p>
                      <a:pPr marR="635" algn="r">
                        <a:lnSpc>
                          <a:spcPct val="100000"/>
                        </a:lnSpc>
                        <a:spcBef>
                          <a:spcPts val="220"/>
                        </a:spcBef>
                      </a:pPr>
                      <a:r>
                        <a:rPr sz="2000" b="1" dirty="0">
                          <a:latin typeface="Trebuchet MS"/>
                          <a:cs typeface="Trebuchet MS"/>
                        </a:rPr>
                        <a:t>4</a:t>
                      </a:r>
                      <a:endParaRPr sz="2000">
                        <a:latin typeface="Trebuchet MS"/>
                        <a:cs typeface="Trebuchet MS"/>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D8CC"/>
                    </a:solidFill>
                  </a:tcPr>
                </a:tc>
                <a:tc>
                  <a:txBody>
                    <a:bodyPr/>
                    <a:lstStyle/>
                    <a:p>
                      <a:pPr marR="635" algn="r">
                        <a:lnSpc>
                          <a:spcPct val="100000"/>
                        </a:lnSpc>
                        <a:spcBef>
                          <a:spcPts val="220"/>
                        </a:spcBef>
                      </a:pPr>
                      <a:r>
                        <a:rPr sz="2000" b="1" dirty="0">
                          <a:latin typeface="Trebuchet MS"/>
                          <a:cs typeface="Trebuchet MS"/>
                        </a:rPr>
                        <a:t>3</a:t>
                      </a:r>
                      <a:endParaRPr sz="2000">
                        <a:latin typeface="Trebuchet MS"/>
                        <a:cs typeface="Trebuchet MS"/>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D8CC"/>
                    </a:solidFill>
                  </a:tcPr>
                </a:tc>
                <a:tc>
                  <a:txBody>
                    <a:bodyPr/>
                    <a:lstStyle/>
                    <a:p>
                      <a:pPr marR="635" algn="r">
                        <a:lnSpc>
                          <a:spcPct val="100000"/>
                        </a:lnSpc>
                        <a:spcBef>
                          <a:spcPts val="220"/>
                        </a:spcBef>
                      </a:pPr>
                      <a:r>
                        <a:rPr sz="2000" b="1" dirty="0">
                          <a:latin typeface="Trebuchet MS"/>
                          <a:cs typeface="Trebuchet MS"/>
                        </a:rPr>
                        <a:t>6</a:t>
                      </a:r>
                      <a:endParaRPr sz="2000">
                        <a:latin typeface="Trebuchet MS"/>
                        <a:cs typeface="Trebuchet MS"/>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D8CC"/>
                    </a:solidFill>
                  </a:tcPr>
                </a:tc>
                <a:tc>
                  <a:txBody>
                    <a:bodyPr/>
                    <a:lstStyle/>
                    <a:p>
                      <a:pPr marR="635" algn="r">
                        <a:lnSpc>
                          <a:spcPct val="100000"/>
                        </a:lnSpc>
                        <a:spcBef>
                          <a:spcPts val="220"/>
                        </a:spcBef>
                      </a:pPr>
                      <a:r>
                        <a:rPr sz="2000" b="1" spc="150" dirty="0">
                          <a:latin typeface="Trebuchet MS"/>
                          <a:cs typeface="Trebuchet MS"/>
                        </a:rPr>
                        <a:t>-5</a:t>
                      </a:r>
                      <a:endParaRPr sz="2000">
                        <a:latin typeface="Trebuchet MS"/>
                        <a:cs typeface="Trebuchet MS"/>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D8CC"/>
                    </a:solidFill>
                  </a:tcPr>
                </a:tc>
                <a:extLst>
                  <a:ext uri="{0D108BD9-81ED-4DB2-BD59-A6C34878D82A}">
                    <a16:rowId xmlns:a16="http://schemas.microsoft.com/office/drawing/2014/main" val="10005"/>
                  </a:ext>
                </a:extLst>
              </a:tr>
              <a:tr h="499109">
                <a:tc>
                  <a:txBody>
                    <a:bodyPr/>
                    <a:lstStyle/>
                    <a:p>
                      <a:pPr marR="635" algn="r">
                        <a:lnSpc>
                          <a:spcPct val="100000"/>
                        </a:lnSpc>
                        <a:spcBef>
                          <a:spcPts val="220"/>
                        </a:spcBef>
                      </a:pPr>
                      <a:r>
                        <a:rPr sz="2000" b="1" dirty="0">
                          <a:latin typeface="Trebuchet MS"/>
                          <a:cs typeface="Trebuchet MS"/>
                        </a:rPr>
                        <a:t>5</a:t>
                      </a:r>
                      <a:endParaRPr sz="2000">
                        <a:latin typeface="Trebuchet MS"/>
                        <a:cs typeface="Trebuchet MS"/>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tc>
                  <a:txBody>
                    <a:bodyPr/>
                    <a:lstStyle/>
                    <a:p>
                      <a:pPr marR="635" algn="r">
                        <a:lnSpc>
                          <a:spcPct val="100000"/>
                        </a:lnSpc>
                        <a:spcBef>
                          <a:spcPts val="220"/>
                        </a:spcBef>
                      </a:pPr>
                      <a:r>
                        <a:rPr sz="2000" b="1" dirty="0">
                          <a:latin typeface="Trebuchet MS"/>
                          <a:cs typeface="Trebuchet MS"/>
                        </a:rPr>
                        <a:t>4</a:t>
                      </a:r>
                      <a:endParaRPr sz="2000">
                        <a:latin typeface="Trebuchet MS"/>
                        <a:cs typeface="Trebuchet MS"/>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tc>
                  <a:txBody>
                    <a:bodyPr/>
                    <a:lstStyle/>
                    <a:p>
                      <a:pPr marR="635" algn="r">
                        <a:lnSpc>
                          <a:spcPct val="100000"/>
                        </a:lnSpc>
                        <a:spcBef>
                          <a:spcPts val="220"/>
                        </a:spcBef>
                      </a:pPr>
                      <a:r>
                        <a:rPr sz="2000" b="1" dirty="0">
                          <a:latin typeface="Trebuchet MS"/>
                          <a:cs typeface="Trebuchet MS"/>
                        </a:rPr>
                        <a:t>2</a:t>
                      </a:r>
                      <a:endParaRPr sz="2000">
                        <a:latin typeface="Trebuchet MS"/>
                        <a:cs typeface="Trebuchet MS"/>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tc>
                  <a:txBody>
                    <a:bodyPr/>
                    <a:lstStyle/>
                    <a:p>
                      <a:pPr marR="1905" algn="r">
                        <a:lnSpc>
                          <a:spcPct val="100000"/>
                        </a:lnSpc>
                        <a:spcBef>
                          <a:spcPts val="220"/>
                        </a:spcBef>
                      </a:pPr>
                      <a:r>
                        <a:rPr sz="2000" b="1" spc="210" dirty="0">
                          <a:latin typeface="Trebuchet MS"/>
                          <a:cs typeface="Trebuchet MS"/>
                        </a:rPr>
                        <a:t>11</a:t>
                      </a:r>
                      <a:endParaRPr sz="2000">
                        <a:latin typeface="Trebuchet MS"/>
                        <a:cs typeface="Trebuchet MS"/>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extLst>
                  <a:ext uri="{0D108BD9-81ED-4DB2-BD59-A6C34878D82A}">
                    <a16:rowId xmlns:a16="http://schemas.microsoft.com/office/drawing/2014/main" val="10006"/>
                  </a:ext>
                </a:extLst>
              </a:tr>
              <a:tr h="601980">
                <a:tc>
                  <a:txBody>
                    <a:bodyPr/>
                    <a:lstStyle/>
                    <a:p>
                      <a:pPr marR="635" algn="r">
                        <a:lnSpc>
                          <a:spcPct val="100000"/>
                        </a:lnSpc>
                        <a:spcBef>
                          <a:spcPts val="219"/>
                        </a:spcBef>
                      </a:pPr>
                      <a:r>
                        <a:rPr sz="2000" b="1" dirty="0">
                          <a:latin typeface="Trebuchet MS"/>
                          <a:cs typeface="Trebuchet MS"/>
                        </a:rPr>
                        <a:t>6</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D8CC"/>
                    </a:solidFill>
                  </a:tcPr>
                </a:tc>
                <a:tc>
                  <a:txBody>
                    <a:bodyPr/>
                    <a:lstStyle/>
                    <a:p>
                      <a:pPr marR="635" algn="r">
                        <a:lnSpc>
                          <a:spcPct val="100000"/>
                        </a:lnSpc>
                        <a:spcBef>
                          <a:spcPts val="219"/>
                        </a:spcBef>
                      </a:pPr>
                      <a:r>
                        <a:rPr sz="2000" b="1" dirty="0">
                          <a:latin typeface="Trebuchet MS"/>
                          <a:cs typeface="Trebuchet MS"/>
                        </a:rPr>
                        <a:t>5</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D8CC"/>
                    </a:solidFill>
                  </a:tcPr>
                </a:tc>
                <a:tc>
                  <a:txBody>
                    <a:bodyPr/>
                    <a:lstStyle/>
                    <a:p>
                      <a:pPr marR="635" algn="r">
                        <a:lnSpc>
                          <a:spcPct val="100000"/>
                        </a:lnSpc>
                        <a:spcBef>
                          <a:spcPts val="219"/>
                        </a:spcBef>
                      </a:pPr>
                      <a:r>
                        <a:rPr sz="2000" b="1" dirty="0">
                          <a:latin typeface="Trebuchet MS"/>
                          <a:cs typeface="Trebuchet MS"/>
                        </a:rPr>
                        <a:t>4</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D8CC"/>
                    </a:solidFill>
                  </a:tcPr>
                </a:tc>
                <a:tc>
                  <a:txBody>
                    <a:bodyPr/>
                    <a:lstStyle/>
                    <a:p>
                      <a:pPr marR="1905" algn="r">
                        <a:lnSpc>
                          <a:spcPct val="100000"/>
                        </a:lnSpc>
                        <a:spcBef>
                          <a:spcPts val="219"/>
                        </a:spcBef>
                      </a:pPr>
                      <a:r>
                        <a:rPr sz="2000" b="1" spc="210" dirty="0">
                          <a:latin typeface="Trebuchet MS"/>
                          <a:cs typeface="Trebuchet MS"/>
                        </a:rPr>
                        <a:t>44</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D8CC"/>
                    </a:solidFill>
                  </a:tcPr>
                </a:tc>
                <a:extLst>
                  <a:ext uri="{0D108BD9-81ED-4DB2-BD59-A6C34878D82A}">
                    <a16:rowId xmlns:a16="http://schemas.microsoft.com/office/drawing/2014/main" val="10007"/>
                  </a:ext>
                </a:extLst>
              </a:tr>
              <a:tr h="441960">
                <a:tc>
                  <a:txBody>
                    <a:bodyPr/>
                    <a:lstStyle/>
                    <a:p>
                      <a:pPr marR="635" algn="r">
                        <a:lnSpc>
                          <a:spcPct val="100000"/>
                        </a:lnSpc>
                        <a:spcBef>
                          <a:spcPts val="220"/>
                        </a:spcBef>
                      </a:pPr>
                      <a:r>
                        <a:rPr sz="2000" b="1" dirty="0">
                          <a:latin typeface="Trebuchet MS"/>
                          <a:cs typeface="Trebuchet MS"/>
                        </a:rPr>
                        <a:t>7</a:t>
                      </a:r>
                      <a:endParaRPr sz="2000">
                        <a:latin typeface="Trebuchet MS"/>
                        <a:cs typeface="Trebuchet MS"/>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tc>
                  <a:txBody>
                    <a:bodyPr/>
                    <a:lstStyle/>
                    <a:p>
                      <a:pPr marR="635" algn="r">
                        <a:lnSpc>
                          <a:spcPct val="100000"/>
                        </a:lnSpc>
                        <a:spcBef>
                          <a:spcPts val="220"/>
                        </a:spcBef>
                      </a:pPr>
                      <a:r>
                        <a:rPr sz="2000" b="1" dirty="0">
                          <a:latin typeface="Trebuchet MS"/>
                          <a:cs typeface="Trebuchet MS"/>
                        </a:rPr>
                        <a:t>8</a:t>
                      </a:r>
                      <a:endParaRPr sz="2000">
                        <a:latin typeface="Trebuchet MS"/>
                        <a:cs typeface="Trebuchet MS"/>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tc>
                  <a:txBody>
                    <a:bodyPr/>
                    <a:lstStyle/>
                    <a:p>
                      <a:pPr marR="635" algn="r">
                        <a:lnSpc>
                          <a:spcPct val="100000"/>
                        </a:lnSpc>
                        <a:spcBef>
                          <a:spcPts val="220"/>
                        </a:spcBef>
                      </a:pPr>
                      <a:r>
                        <a:rPr sz="2000" b="1" dirty="0">
                          <a:latin typeface="Trebuchet MS"/>
                          <a:cs typeface="Trebuchet MS"/>
                        </a:rPr>
                        <a:t>3</a:t>
                      </a:r>
                      <a:endParaRPr sz="2000">
                        <a:latin typeface="Trebuchet MS"/>
                        <a:cs typeface="Trebuchet MS"/>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tc>
                  <a:txBody>
                    <a:bodyPr/>
                    <a:lstStyle/>
                    <a:p>
                      <a:pPr marR="635" algn="r">
                        <a:lnSpc>
                          <a:spcPct val="100000"/>
                        </a:lnSpc>
                        <a:spcBef>
                          <a:spcPts val="220"/>
                        </a:spcBef>
                      </a:pPr>
                      <a:r>
                        <a:rPr sz="2000" b="1" dirty="0">
                          <a:latin typeface="Trebuchet MS"/>
                          <a:cs typeface="Trebuchet MS"/>
                        </a:rPr>
                        <a:t>5</a:t>
                      </a:r>
                      <a:endParaRPr sz="2000">
                        <a:latin typeface="Trebuchet MS"/>
                        <a:cs typeface="Trebuchet MS"/>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extLst>
                  <a:ext uri="{0D108BD9-81ED-4DB2-BD59-A6C34878D82A}">
                    <a16:rowId xmlns:a16="http://schemas.microsoft.com/office/drawing/2014/main" val="10008"/>
                  </a:ext>
                </a:extLst>
              </a:tr>
              <a:tr h="462279">
                <a:tc>
                  <a:txBody>
                    <a:bodyPr/>
                    <a:lstStyle/>
                    <a:p>
                      <a:pPr marR="635" algn="r">
                        <a:lnSpc>
                          <a:spcPct val="100000"/>
                        </a:lnSpc>
                        <a:spcBef>
                          <a:spcPts val="219"/>
                        </a:spcBef>
                      </a:pPr>
                      <a:r>
                        <a:rPr sz="2000" b="1" dirty="0">
                          <a:latin typeface="Trebuchet MS"/>
                          <a:cs typeface="Trebuchet MS"/>
                        </a:rPr>
                        <a:t>8</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D8CC"/>
                    </a:solidFill>
                  </a:tcPr>
                </a:tc>
                <a:tc>
                  <a:txBody>
                    <a:bodyPr/>
                    <a:lstStyle/>
                    <a:p>
                      <a:pPr marR="635" algn="r">
                        <a:lnSpc>
                          <a:spcPct val="100000"/>
                        </a:lnSpc>
                        <a:spcBef>
                          <a:spcPts val="219"/>
                        </a:spcBef>
                      </a:pPr>
                      <a:r>
                        <a:rPr sz="2000" b="1" dirty="0">
                          <a:latin typeface="Trebuchet MS"/>
                          <a:cs typeface="Trebuchet MS"/>
                        </a:rPr>
                        <a:t>9</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D8CC"/>
                    </a:solidFill>
                  </a:tcPr>
                </a:tc>
                <a:tc>
                  <a:txBody>
                    <a:bodyPr/>
                    <a:lstStyle/>
                    <a:p>
                      <a:pPr marR="635" algn="r">
                        <a:lnSpc>
                          <a:spcPct val="100000"/>
                        </a:lnSpc>
                        <a:spcBef>
                          <a:spcPts val="219"/>
                        </a:spcBef>
                      </a:pPr>
                      <a:r>
                        <a:rPr sz="2000" b="1" dirty="0">
                          <a:latin typeface="Trebuchet MS"/>
                          <a:cs typeface="Trebuchet MS"/>
                        </a:rPr>
                        <a:t>1</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D8CC"/>
                    </a:solidFill>
                  </a:tcPr>
                </a:tc>
                <a:tc>
                  <a:txBody>
                    <a:bodyPr/>
                    <a:lstStyle/>
                    <a:p>
                      <a:pPr marR="1905" algn="r">
                        <a:lnSpc>
                          <a:spcPct val="100000"/>
                        </a:lnSpc>
                        <a:spcBef>
                          <a:spcPts val="219"/>
                        </a:spcBef>
                      </a:pPr>
                      <a:r>
                        <a:rPr sz="2000" b="1" spc="210" dirty="0">
                          <a:latin typeface="Trebuchet MS"/>
                          <a:cs typeface="Trebuchet MS"/>
                        </a:rPr>
                        <a:t>10</a:t>
                      </a:r>
                      <a:endParaRPr sz="2000" dirty="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D8CC"/>
                    </a:solidFill>
                  </a:tcPr>
                </a:tc>
                <a:extLst>
                  <a:ext uri="{0D108BD9-81ED-4DB2-BD59-A6C34878D82A}">
                    <a16:rowId xmlns:a16="http://schemas.microsoft.com/office/drawing/2014/main" val="10009"/>
                  </a:ext>
                </a:extLst>
              </a:tr>
            </a:tbl>
          </a:graphicData>
        </a:graphic>
      </p:graphicFrame>
      <p:graphicFrame>
        <p:nvGraphicFramePr>
          <p:cNvPr id="7" name="object 7"/>
          <p:cNvGraphicFramePr>
            <a:graphicFrameLocks noGrp="1"/>
          </p:cNvGraphicFramePr>
          <p:nvPr>
            <p:extLst>
              <p:ext uri="{D42A27DB-BD31-4B8C-83A1-F6EECF244321}">
                <p14:modId xmlns:p14="http://schemas.microsoft.com/office/powerpoint/2010/main" val="2117117319"/>
              </p:ext>
            </p:extLst>
          </p:nvPr>
        </p:nvGraphicFramePr>
        <p:xfrm>
          <a:off x="6122273" y="308093"/>
          <a:ext cx="2451107" cy="6473715"/>
        </p:xfrm>
        <a:graphic>
          <a:graphicData uri="http://schemas.openxmlformats.org/drawingml/2006/table">
            <a:tbl>
              <a:tblPr firstRow="1" bandRow="1">
                <a:tableStyleId>{2D5ABB26-0587-4C30-8999-92F81FD0307C}</a:tableStyleId>
              </a:tblPr>
              <a:tblGrid>
                <a:gridCol w="612170">
                  <a:extLst>
                    <a:ext uri="{9D8B030D-6E8A-4147-A177-3AD203B41FA5}">
                      <a16:colId xmlns:a16="http://schemas.microsoft.com/office/drawing/2014/main" val="20000"/>
                    </a:ext>
                  </a:extLst>
                </a:gridCol>
                <a:gridCol w="612170">
                  <a:extLst>
                    <a:ext uri="{9D8B030D-6E8A-4147-A177-3AD203B41FA5}">
                      <a16:colId xmlns:a16="http://schemas.microsoft.com/office/drawing/2014/main" val="20001"/>
                    </a:ext>
                  </a:extLst>
                </a:gridCol>
                <a:gridCol w="612169">
                  <a:extLst>
                    <a:ext uri="{9D8B030D-6E8A-4147-A177-3AD203B41FA5}">
                      <a16:colId xmlns:a16="http://schemas.microsoft.com/office/drawing/2014/main" val="20002"/>
                    </a:ext>
                  </a:extLst>
                </a:gridCol>
                <a:gridCol w="614598">
                  <a:extLst>
                    <a:ext uri="{9D8B030D-6E8A-4147-A177-3AD203B41FA5}">
                      <a16:colId xmlns:a16="http://schemas.microsoft.com/office/drawing/2014/main" val="20003"/>
                    </a:ext>
                  </a:extLst>
                </a:gridCol>
              </a:tblGrid>
              <a:tr h="403616">
                <a:tc>
                  <a:txBody>
                    <a:bodyPr/>
                    <a:lstStyle/>
                    <a:p>
                      <a:pPr>
                        <a:lnSpc>
                          <a:spcPct val="100000"/>
                        </a:lnSpc>
                      </a:pP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D8536"/>
                    </a:solidFill>
                  </a:tcPr>
                </a:tc>
                <a:tc>
                  <a:txBody>
                    <a:bodyPr/>
                    <a:lstStyle/>
                    <a:p>
                      <a:pPr marR="1270" algn="r">
                        <a:lnSpc>
                          <a:spcPct val="100000"/>
                        </a:lnSpc>
                        <a:spcBef>
                          <a:spcPts val="219"/>
                        </a:spcBef>
                      </a:pPr>
                      <a:r>
                        <a:rPr sz="2000" b="1" spc="210" dirty="0">
                          <a:latin typeface="Trebuchet MS"/>
                          <a:cs typeface="Trebuchet MS"/>
                        </a:rPr>
                        <a:t>row</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D8536"/>
                    </a:solidFill>
                  </a:tcPr>
                </a:tc>
                <a:tc>
                  <a:txBody>
                    <a:bodyPr/>
                    <a:lstStyle/>
                    <a:p>
                      <a:pPr marR="635" algn="r">
                        <a:lnSpc>
                          <a:spcPct val="100000"/>
                        </a:lnSpc>
                        <a:spcBef>
                          <a:spcPts val="219"/>
                        </a:spcBef>
                      </a:pPr>
                      <a:r>
                        <a:rPr sz="2000" b="1" spc="165" dirty="0">
                          <a:latin typeface="Trebuchet MS"/>
                          <a:cs typeface="Trebuchet MS"/>
                        </a:rPr>
                        <a:t>col</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D8536"/>
                    </a:solidFill>
                  </a:tcPr>
                </a:tc>
                <a:tc>
                  <a:txBody>
                    <a:bodyPr/>
                    <a:lstStyle/>
                    <a:p>
                      <a:pPr marR="1905" algn="r">
                        <a:lnSpc>
                          <a:spcPct val="100000"/>
                        </a:lnSpc>
                        <a:spcBef>
                          <a:spcPts val="219"/>
                        </a:spcBef>
                      </a:pPr>
                      <a:r>
                        <a:rPr lang="en-IN" sz="2000" b="1" spc="204" dirty="0">
                          <a:latin typeface="Trebuchet MS"/>
                          <a:cs typeface="Trebuchet MS"/>
                        </a:rPr>
                        <a:t>V</a:t>
                      </a:r>
                      <a:r>
                        <a:rPr sz="2000" b="1" spc="204" dirty="0">
                          <a:latin typeface="Trebuchet MS"/>
                          <a:cs typeface="Trebuchet MS"/>
                        </a:rPr>
                        <a:t>al</a:t>
                      </a:r>
                      <a:endParaRPr sz="2000" dirty="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D8536"/>
                    </a:solidFill>
                  </a:tcPr>
                </a:tc>
                <a:extLst>
                  <a:ext uri="{0D108BD9-81ED-4DB2-BD59-A6C34878D82A}">
                    <a16:rowId xmlns:a16="http://schemas.microsoft.com/office/drawing/2014/main" val="10000"/>
                  </a:ext>
                </a:extLst>
              </a:tr>
              <a:tr h="403617">
                <a:tc>
                  <a:txBody>
                    <a:bodyPr/>
                    <a:lstStyle/>
                    <a:p>
                      <a:pPr marR="83185" algn="r">
                        <a:lnSpc>
                          <a:spcPct val="100000"/>
                        </a:lnSpc>
                        <a:spcBef>
                          <a:spcPts val="220"/>
                        </a:spcBef>
                      </a:pPr>
                      <a:r>
                        <a:rPr sz="2000" b="1" dirty="0">
                          <a:latin typeface="Trebuchet MS"/>
                          <a:cs typeface="Trebuchet MS"/>
                        </a:rPr>
                        <a:t>0</a:t>
                      </a:r>
                      <a:endParaRPr sz="2000">
                        <a:latin typeface="Trebuchet MS"/>
                        <a:cs typeface="Trebuchet MS"/>
                      </a:endParaRPr>
                    </a:p>
                  </a:txBody>
                  <a:tcPr marL="0" marR="0" marT="2794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DD8CC"/>
                    </a:solidFill>
                  </a:tcPr>
                </a:tc>
                <a:tc>
                  <a:txBody>
                    <a:bodyPr/>
                    <a:lstStyle/>
                    <a:p>
                      <a:pPr marL="194945">
                        <a:lnSpc>
                          <a:spcPct val="100000"/>
                        </a:lnSpc>
                        <a:spcBef>
                          <a:spcPts val="220"/>
                        </a:spcBef>
                      </a:pPr>
                      <a:r>
                        <a:rPr sz="2000" b="1" spc="210" dirty="0">
                          <a:latin typeface="Trebuchet MS"/>
                          <a:cs typeface="Trebuchet MS"/>
                        </a:rPr>
                        <a:t>10</a:t>
                      </a:r>
                      <a:endParaRPr sz="2000">
                        <a:latin typeface="Trebuchet MS"/>
                        <a:cs typeface="Trebuchet MS"/>
                      </a:endParaRPr>
                    </a:p>
                  </a:txBody>
                  <a:tcPr marL="0" marR="0" marT="2794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DD8CC"/>
                    </a:solidFill>
                  </a:tcPr>
                </a:tc>
                <a:tc>
                  <a:txBody>
                    <a:bodyPr/>
                    <a:lstStyle/>
                    <a:p>
                      <a:pPr marL="194945">
                        <a:lnSpc>
                          <a:spcPct val="100000"/>
                        </a:lnSpc>
                        <a:spcBef>
                          <a:spcPts val="220"/>
                        </a:spcBef>
                      </a:pPr>
                      <a:r>
                        <a:rPr sz="2000" b="1" spc="210" dirty="0">
                          <a:latin typeface="Trebuchet MS"/>
                          <a:cs typeface="Trebuchet MS"/>
                        </a:rPr>
                        <a:t>10</a:t>
                      </a:r>
                      <a:endParaRPr sz="2000">
                        <a:latin typeface="Trebuchet MS"/>
                        <a:cs typeface="Trebuchet MS"/>
                      </a:endParaRPr>
                    </a:p>
                  </a:txBody>
                  <a:tcPr marL="0" marR="0" marT="2794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DD8CC"/>
                    </a:solidFill>
                  </a:tcPr>
                </a:tc>
                <a:tc>
                  <a:txBody>
                    <a:bodyPr/>
                    <a:lstStyle/>
                    <a:p>
                      <a:pPr marL="198120">
                        <a:lnSpc>
                          <a:spcPct val="100000"/>
                        </a:lnSpc>
                        <a:spcBef>
                          <a:spcPts val="220"/>
                        </a:spcBef>
                      </a:pPr>
                      <a:r>
                        <a:rPr sz="2000" b="1" spc="210" dirty="0">
                          <a:latin typeface="Trebuchet MS"/>
                          <a:cs typeface="Trebuchet MS"/>
                        </a:rPr>
                        <a:t>1</a:t>
                      </a:r>
                      <a:r>
                        <a:rPr lang="en-US" sz="2000" b="1" spc="210" dirty="0">
                          <a:latin typeface="Trebuchet MS"/>
                          <a:cs typeface="Trebuchet MS"/>
                        </a:rPr>
                        <a:t>3</a:t>
                      </a:r>
                      <a:endParaRPr sz="2000" dirty="0">
                        <a:latin typeface="Trebuchet MS"/>
                        <a:cs typeface="Trebuchet MS"/>
                      </a:endParaRPr>
                    </a:p>
                  </a:txBody>
                  <a:tcPr marL="0" marR="0" marT="2794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DD8CC"/>
                    </a:solidFill>
                  </a:tcPr>
                </a:tc>
                <a:extLst>
                  <a:ext uri="{0D108BD9-81ED-4DB2-BD59-A6C34878D82A}">
                    <a16:rowId xmlns:a16="http://schemas.microsoft.com/office/drawing/2014/main" val="10001"/>
                  </a:ext>
                </a:extLst>
              </a:tr>
              <a:tr h="403617">
                <a:tc>
                  <a:txBody>
                    <a:bodyPr/>
                    <a:lstStyle/>
                    <a:p>
                      <a:pPr marR="83185" algn="r">
                        <a:lnSpc>
                          <a:spcPct val="100000"/>
                        </a:lnSpc>
                        <a:spcBef>
                          <a:spcPts val="220"/>
                        </a:spcBef>
                      </a:pPr>
                      <a:r>
                        <a:rPr sz="2000" b="1" dirty="0">
                          <a:latin typeface="Trebuchet MS"/>
                          <a:cs typeface="Trebuchet MS"/>
                        </a:rPr>
                        <a:t>1</a:t>
                      </a:r>
                      <a:endParaRPr sz="2000">
                        <a:latin typeface="Trebuchet MS"/>
                        <a:cs typeface="Trebuchet MS"/>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tc>
                  <a:txBody>
                    <a:bodyPr/>
                    <a:lstStyle/>
                    <a:p>
                      <a:pPr marL="371475">
                        <a:lnSpc>
                          <a:spcPct val="100000"/>
                        </a:lnSpc>
                        <a:spcBef>
                          <a:spcPts val="220"/>
                        </a:spcBef>
                      </a:pPr>
                      <a:r>
                        <a:rPr sz="2000" b="1" dirty="0">
                          <a:latin typeface="Trebuchet MS"/>
                          <a:cs typeface="Trebuchet MS"/>
                        </a:rPr>
                        <a:t>1</a:t>
                      </a:r>
                      <a:endParaRPr sz="2000">
                        <a:latin typeface="Trebuchet MS"/>
                        <a:cs typeface="Trebuchet MS"/>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tc>
                  <a:txBody>
                    <a:bodyPr/>
                    <a:lstStyle/>
                    <a:p>
                      <a:pPr marL="371475">
                        <a:lnSpc>
                          <a:spcPct val="100000"/>
                        </a:lnSpc>
                        <a:spcBef>
                          <a:spcPts val="220"/>
                        </a:spcBef>
                      </a:pPr>
                      <a:r>
                        <a:rPr sz="2000" b="1" dirty="0">
                          <a:latin typeface="Trebuchet MS"/>
                          <a:cs typeface="Trebuchet MS"/>
                        </a:rPr>
                        <a:t>2</a:t>
                      </a:r>
                      <a:endParaRPr sz="2000">
                        <a:latin typeface="Trebuchet MS"/>
                        <a:cs typeface="Trebuchet MS"/>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tc>
                  <a:txBody>
                    <a:bodyPr/>
                    <a:lstStyle/>
                    <a:p>
                      <a:pPr marL="198120">
                        <a:lnSpc>
                          <a:spcPct val="100000"/>
                        </a:lnSpc>
                        <a:spcBef>
                          <a:spcPts val="220"/>
                        </a:spcBef>
                      </a:pPr>
                      <a:r>
                        <a:rPr sz="2000" b="1" spc="210" dirty="0">
                          <a:latin typeface="Trebuchet MS"/>
                          <a:cs typeface="Trebuchet MS"/>
                        </a:rPr>
                        <a:t>15</a:t>
                      </a:r>
                      <a:endParaRPr sz="2000" dirty="0">
                        <a:latin typeface="Trebuchet MS"/>
                        <a:cs typeface="Trebuchet MS"/>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extLst>
                  <a:ext uri="{0D108BD9-81ED-4DB2-BD59-A6C34878D82A}">
                    <a16:rowId xmlns:a16="http://schemas.microsoft.com/office/drawing/2014/main" val="10002"/>
                  </a:ext>
                </a:extLst>
              </a:tr>
              <a:tr h="404835">
                <a:tc>
                  <a:txBody>
                    <a:bodyPr/>
                    <a:lstStyle/>
                    <a:p>
                      <a:pPr marR="83185" algn="r">
                        <a:lnSpc>
                          <a:spcPct val="100000"/>
                        </a:lnSpc>
                        <a:spcBef>
                          <a:spcPts val="219"/>
                        </a:spcBef>
                      </a:pPr>
                      <a:r>
                        <a:rPr sz="2000" b="1" dirty="0">
                          <a:latin typeface="Trebuchet MS"/>
                          <a:cs typeface="Trebuchet MS"/>
                        </a:rPr>
                        <a:t>2</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D8CC"/>
                    </a:solidFill>
                  </a:tcPr>
                </a:tc>
                <a:tc>
                  <a:txBody>
                    <a:bodyPr/>
                    <a:lstStyle/>
                    <a:p>
                      <a:pPr marL="371475">
                        <a:lnSpc>
                          <a:spcPct val="100000"/>
                        </a:lnSpc>
                        <a:spcBef>
                          <a:spcPts val="219"/>
                        </a:spcBef>
                      </a:pPr>
                      <a:r>
                        <a:rPr sz="2000" b="1" dirty="0">
                          <a:latin typeface="Trebuchet MS"/>
                          <a:cs typeface="Trebuchet MS"/>
                        </a:rPr>
                        <a:t>2</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D8CC"/>
                    </a:solidFill>
                  </a:tcPr>
                </a:tc>
                <a:tc>
                  <a:txBody>
                    <a:bodyPr/>
                    <a:lstStyle/>
                    <a:p>
                      <a:pPr marL="371475">
                        <a:lnSpc>
                          <a:spcPct val="100000"/>
                        </a:lnSpc>
                        <a:spcBef>
                          <a:spcPts val="219"/>
                        </a:spcBef>
                      </a:pPr>
                      <a:r>
                        <a:rPr sz="2000" b="1" dirty="0">
                          <a:latin typeface="Trebuchet MS"/>
                          <a:cs typeface="Trebuchet MS"/>
                        </a:rPr>
                        <a:t>5</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D8CC"/>
                    </a:solidFill>
                  </a:tcPr>
                </a:tc>
                <a:tc>
                  <a:txBody>
                    <a:bodyPr/>
                    <a:lstStyle/>
                    <a:p>
                      <a:pPr marL="198120">
                        <a:lnSpc>
                          <a:spcPct val="100000"/>
                        </a:lnSpc>
                        <a:spcBef>
                          <a:spcPts val="219"/>
                        </a:spcBef>
                      </a:pPr>
                      <a:r>
                        <a:rPr sz="2000" b="1" spc="210" dirty="0">
                          <a:latin typeface="Trebuchet MS"/>
                          <a:cs typeface="Trebuchet MS"/>
                        </a:rPr>
                        <a:t>18</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D8CC"/>
                    </a:solidFill>
                  </a:tcPr>
                </a:tc>
                <a:extLst>
                  <a:ext uri="{0D108BD9-81ED-4DB2-BD59-A6C34878D82A}">
                    <a16:rowId xmlns:a16="http://schemas.microsoft.com/office/drawing/2014/main" val="10003"/>
                  </a:ext>
                </a:extLst>
              </a:tr>
              <a:tr h="403616">
                <a:tc>
                  <a:txBody>
                    <a:bodyPr/>
                    <a:lstStyle/>
                    <a:p>
                      <a:pPr marR="83185" algn="r">
                        <a:lnSpc>
                          <a:spcPct val="100000"/>
                        </a:lnSpc>
                        <a:spcBef>
                          <a:spcPts val="209"/>
                        </a:spcBef>
                      </a:pPr>
                      <a:r>
                        <a:rPr sz="2000" b="1" dirty="0">
                          <a:latin typeface="Trebuchet MS"/>
                          <a:cs typeface="Trebuchet MS"/>
                        </a:rPr>
                        <a:t>3</a:t>
                      </a:r>
                      <a:endParaRPr sz="2000">
                        <a:latin typeface="Trebuchet MS"/>
                        <a:cs typeface="Trebuchet MS"/>
                      </a:endParaRPr>
                    </a:p>
                  </a:txBody>
                  <a:tcPr marL="0" marR="0" marT="2666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tc>
                  <a:txBody>
                    <a:bodyPr/>
                    <a:lstStyle/>
                    <a:p>
                      <a:pPr marR="635" algn="r">
                        <a:lnSpc>
                          <a:spcPct val="100000"/>
                        </a:lnSpc>
                        <a:spcBef>
                          <a:spcPts val="209"/>
                        </a:spcBef>
                      </a:pPr>
                      <a:r>
                        <a:rPr sz="2000" b="1" dirty="0">
                          <a:latin typeface="Trebuchet MS"/>
                          <a:cs typeface="Trebuchet MS"/>
                        </a:rPr>
                        <a:t>2</a:t>
                      </a:r>
                      <a:endParaRPr sz="2000">
                        <a:latin typeface="Trebuchet MS"/>
                        <a:cs typeface="Trebuchet MS"/>
                      </a:endParaRPr>
                    </a:p>
                  </a:txBody>
                  <a:tcPr marL="0" marR="0" marT="2666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tc>
                  <a:txBody>
                    <a:bodyPr/>
                    <a:lstStyle/>
                    <a:p>
                      <a:pPr marR="635" algn="r">
                        <a:lnSpc>
                          <a:spcPct val="100000"/>
                        </a:lnSpc>
                        <a:spcBef>
                          <a:spcPts val="209"/>
                        </a:spcBef>
                      </a:pPr>
                      <a:r>
                        <a:rPr sz="2000" b="1" dirty="0">
                          <a:latin typeface="Trebuchet MS"/>
                          <a:cs typeface="Trebuchet MS"/>
                        </a:rPr>
                        <a:t>8</a:t>
                      </a:r>
                      <a:endParaRPr sz="2000">
                        <a:latin typeface="Trebuchet MS"/>
                        <a:cs typeface="Trebuchet MS"/>
                      </a:endParaRPr>
                    </a:p>
                  </a:txBody>
                  <a:tcPr marL="0" marR="0" marT="2666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tc>
                  <a:txBody>
                    <a:bodyPr/>
                    <a:lstStyle/>
                    <a:p>
                      <a:pPr marR="1905" algn="r">
                        <a:lnSpc>
                          <a:spcPct val="100000"/>
                        </a:lnSpc>
                        <a:spcBef>
                          <a:spcPts val="209"/>
                        </a:spcBef>
                      </a:pPr>
                      <a:r>
                        <a:rPr sz="2000" b="1" dirty="0">
                          <a:latin typeface="Trebuchet MS"/>
                          <a:cs typeface="Trebuchet MS"/>
                        </a:rPr>
                        <a:t>2</a:t>
                      </a:r>
                      <a:endParaRPr sz="2000">
                        <a:latin typeface="Trebuchet MS"/>
                        <a:cs typeface="Trebuchet MS"/>
                      </a:endParaRPr>
                    </a:p>
                  </a:txBody>
                  <a:tcPr marL="0" marR="0" marT="2666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extLst>
                  <a:ext uri="{0D108BD9-81ED-4DB2-BD59-A6C34878D82A}">
                    <a16:rowId xmlns:a16="http://schemas.microsoft.com/office/drawing/2014/main" val="10004"/>
                  </a:ext>
                </a:extLst>
              </a:tr>
              <a:tr h="403617">
                <a:tc>
                  <a:txBody>
                    <a:bodyPr/>
                    <a:lstStyle/>
                    <a:p>
                      <a:pPr marR="83185" algn="r">
                        <a:lnSpc>
                          <a:spcPct val="100000"/>
                        </a:lnSpc>
                        <a:spcBef>
                          <a:spcPts val="220"/>
                        </a:spcBef>
                      </a:pPr>
                      <a:r>
                        <a:rPr sz="2000" b="1" dirty="0">
                          <a:latin typeface="Trebuchet MS"/>
                          <a:cs typeface="Trebuchet MS"/>
                        </a:rPr>
                        <a:t>4</a:t>
                      </a:r>
                      <a:endParaRPr sz="2000">
                        <a:latin typeface="Trebuchet MS"/>
                        <a:cs typeface="Trebuchet MS"/>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D8CC"/>
                    </a:solidFill>
                  </a:tcPr>
                </a:tc>
                <a:tc>
                  <a:txBody>
                    <a:bodyPr/>
                    <a:lstStyle/>
                    <a:p>
                      <a:pPr marR="635" algn="r">
                        <a:lnSpc>
                          <a:spcPct val="100000"/>
                        </a:lnSpc>
                        <a:spcBef>
                          <a:spcPts val="220"/>
                        </a:spcBef>
                      </a:pPr>
                      <a:r>
                        <a:rPr sz="2000" b="1" dirty="0">
                          <a:latin typeface="Trebuchet MS"/>
                          <a:cs typeface="Trebuchet MS"/>
                        </a:rPr>
                        <a:t>2</a:t>
                      </a:r>
                      <a:endParaRPr sz="2000">
                        <a:latin typeface="Trebuchet MS"/>
                        <a:cs typeface="Trebuchet MS"/>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D8CC"/>
                    </a:solidFill>
                  </a:tcPr>
                </a:tc>
                <a:tc>
                  <a:txBody>
                    <a:bodyPr/>
                    <a:lstStyle/>
                    <a:p>
                      <a:pPr marR="635" algn="r">
                        <a:lnSpc>
                          <a:spcPct val="100000"/>
                        </a:lnSpc>
                        <a:spcBef>
                          <a:spcPts val="220"/>
                        </a:spcBef>
                      </a:pPr>
                      <a:r>
                        <a:rPr sz="2000" b="1" dirty="0">
                          <a:latin typeface="Trebuchet MS"/>
                          <a:cs typeface="Trebuchet MS"/>
                        </a:rPr>
                        <a:t>9</a:t>
                      </a:r>
                      <a:endParaRPr sz="2000">
                        <a:latin typeface="Trebuchet MS"/>
                        <a:cs typeface="Trebuchet MS"/>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D8CC"/>
                    </a:solidFill>
                  </a:tcPr>
                </a:tc>
                <a:tc>
                  <a:txBody>
                    <a:bodyPr/>
                    <a:lstStyle/>
                    <a:p>
                      <a:pPr marR="1905" algn="r">
                        <a:lnSpc>
                          <a:spcPct val="100000"/>
                        </a:lnSpc>
                        <a:spcBef>
                          <a:spcPts val="220"/>
                        </a:spcBef>
                      </a:pPr>
                      <a:r>
                        <a:rPr sz="2000" b="1" spc="150" dirty="0">
                          <a:latin typeface="Trebuchet MS"/>
                          <a:cs typeface="Trebuchet MS"/>
                        </a:rPr>
                        <a:t>-9</a:t>
                      </a:r>
                      <a:endParaRPr sz="2000">
                        <a:latin typeface="Trebuchet MS"/>
                        <a:cs typeface="Trebuchet MS"/>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D8CC"/>
                    </a:solidFill>
                  </a:tcPr>
                </a:tc>
                <a:extLst>
                  <a:ext uri="{0D108BD9-81ED-4DB2-BD59-A6C34878D82A}">
                    <a16:rowId xmlns:a16="http://schemas.microsoft.com/office/drawing/2014/main" val="10005"/>
                  </a:ext>
                </a:extLst>
              </a:tr>
              <a:tr h="403617">
                <a:tc>
                  <a:txBody>
                    <a:bodyPr/>
                    <a:lstStyle/>
                    <a:p>
                      <a:pPr marR="83185" algn="r">
                        <a:lnSpc>
                          <a:spcPct val="100000"/>
                        </a:lnSpc>
                        <a:spcBef>
                          <a:spcPts val="220"/>
                        </a:spcBef>
                      </a:pPr>
                      <a:r>
                        <a:rPr sz="2000" b="1" dirty="0">
                          <a:latin typeface="Trebuchet MS"/>
                          <a:cs typeface="Trebuchet MS"/>
                        </a:rPr>
                        <a:t>5</a:t>
                      </a:r>
                      <a:endParaRPr sz="2000">
                        <a:latin typeface="Trebuchet MS"/>
                        <a:cs typeface="Trebuchet MS"/>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tc>
                  <a:txBody>
                    <a:bodyPr/>
                    <a:lstStyle/>
                    <a:p>
                      <a:pPr marR="635" algn="r">
                        <a:lnSpc>
                          <a:spcPct val="100000"/>
                        </a:lnSpc>
                        <a:spcBef>
                          <a:spcPts val="220"/>
                        </a:spcBef>
                      </a:pPr>
                      <a:r>
                        <a:rPr sz="2000" b="1" dirty="0">
                          <a:latin typeface="Trebuchet MS"/>
                          <a:cs typeface="Trebuchet MS"/>
                        </a:rPr>
                        <a:t>3</a:t>
                      </a:r>
                      <a:endParaRPr sz="2000">
                        <a:latin typeface="Trebuchet MS"/>
                        <a:cs typeface="Trebuchet MS"/>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tc>
                  <a:txBody>
                    <a:bodyPr/>
                    <a:lstStyle/>
                    <a:p>
                      <a:pPr marR="635" algn="r">
                        <a:lnSpc>
                          <a:spcPct val="100000"/>
                        </a:lnSpc>
                        <a:spcBef>
                          <a:spcPts val="220"/>
                        </a:spcBef>
                      </a:pPr>
                      <a:r>
                        <a:rPr sz="2000" b="1" dirty="0">
                          <a:latin typeface="Trebuchet MS"/>
                          <a:cs typeface="Trebuchet MS"/>
                        </a:rPr>
                        <a:t>6</a:t>
                      </a:r>
                      <a:endParaRPr sz="2000">
                        <a:latin typeface="Trebuchet MS"/>
                        <a:cs typeface="Trebuchet MS"/>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tc>
                  <a:txBody>
                    <a:bodyPr/>
                    <a:lstStyle/>
                    <a:p>
                      <a:pPr marR="1905" algn="r">
                        <a:lnSpc>
                          <a:spcPct val="100000"/>
                        </a:lnSpc>
                        <a:spcBef>
                          <a:spcPts val="220"/>
                        </a:spcBef>
                      </a:pPr>
                      <a:r>
                        <a:rPr sz="2000" b="1" spc="150" dirty="0">
                          <a:latin typeface="Trebuchet MS"/>
                          <a:cs typeface="Trebuchet MS"/>
                        </a:rPr>
                        <a:t>-5</a:t>
                      </a:r>
                      <a:endParaRPr sz="2000">
                        <a:latin typeface="Trebuchet MS"/>
                        <a:cs typeface="Trebuchet MS"/>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extLst>
                  <a:ext uri="{0D108BD9-81ED-4DB2-BD59-A6C34878D82A}">
                    <a16:rowId xmlns:a16="http://schemas.microsoft.com/office/drawing/2014/main" val="10006"/>
                  </a:ext>
                </a:extLst>
              </a:tr>
              <a:tr h="403616">
                <a:tc>
                  <a:txBody>
                    <a:bodyPr/>
                    <a:lstStyle/>
                    <a:p>
                      <a:pPr marR="83185" algn="r">
                        <a:lnSpc>
                          <a:spcPct val="100000"/>
                        </a:lnSpc>
                        <a:spcBef>
                          <a:spcPts val="220"/>
                        </a:spcBef>
                      </a:pPr>
                      <a:r>
                        <a:rPr sz="2000" b="1" dirty="0">
                          <a:latin typeface="Trebuchet MS"/>
                          <a:cs typeface="Trebuchet MS"/>
                        </a:rPr>
                        <a:t>6</a:t>
                      </a:r>
                      <a:endParaRPr sz="2000">
                        <a:latin typeface="Trebuchet MS"/>
                        <a:cs typeface="Trebuchet MS"/>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D8CC"/>
                    </a:solidFill>
                  </a:tcPr>
                </a:tc>
                <a:tc>
                  <a:txBody>
                    <a:bodyPr/>
                    <a:lstStyle/>
                    <a:p>
                      <a:pPr marR="635" algn="r">
                        <a:lnSpc>
                          <a:spcPct val="100000"/>
                        </a:lnSpc>
                        <a:spcBef>
                          <a:spcPts val="220"/>
                        </a:spcBef>
                      </a:pPr>
                      <a:r>
                        <a:rPr sz="2000" b="1" dirty="0">
                          <a:latin typeface="Trebuchet MS"/>
                          <a:cs typeface="Trebuchet MS"/>
                        </a:rPr>
                        <a:t>4</a:t>
                      </a:r>
                      <a:endParaRPr sz="2000">
                        <a:latin typeface="Trebuchet MS"/>
                        <a:cs typeface="Trebuchet MS"/>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D8CC"/>
                    </a:solidFill>
                  </a:tcPr>
                </a:tc>
                <a:tc>
                  <a:txBody>
                    <a:bodyPr/>
                    <a:lstStyle/>
                    <a:p>
                      <a:pPr marR="635" algn="r">
                        <a:lnSpc>
                          <a:spcPct val="100000"/>
                        </a:lnSpc>
                        <a:spcBef>
                          <a:spcPts val="220"/>
                        </a:spcBef>
                      </a:pPr>
                      <a:r>
                        <a:rPr sz="2000" b="1" dirty="0">
                          <a:latin typeface="Trebuchet MS"/>
                          <a:cs typeface="Trebuchet MS"/>
                        </a:rPr>
                        <a:t>2</a:t>
                      </a:r>
                      <a:endParaRPr sz="2000">
                        <a:latin typeface="Trebuchet MS"/>
                        <a:cs typeface="Trebuchet MS"/>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D8CC"/>
                    </a:solidFill>
                  </a:tcPr>
                </a:tc>
                <a:tc>
                  <a:txBody>
                    <a:bodyPr/>
                    <a:lstStyle/>
                    <a:p>
                      <a:pPr marR="3175" algn="r">
                        <a:lnSpc>
                          <a:spcPct val="100000"/>
                        </a:lnSpc>
                        <a:spcBef>
                          <a:spcPts val="220"/>
                        </a:spcBef>
                      </a:pPr>
                      <a:r>
                        <a:rPr sz="2000" b="1" spc="210" dirty="0">
                          <a:latin typeface="Trebuchet MS"/>
                          <a:cs typeface="Trebuchet MS"/>
                        </a:rPr>
                        <a:t>11</a:t>
                      </a:r>
                      <a:endParaRPr sz="2000">
                        <a:latin typeface="Trebuchet MS"/>
                        <a:cs typeface="Trebuchet MS"/>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D8CC"/>
                    </a:solidFill>
                  </a:tcPr>
                </a:tc>
                <a:extLst>
                  <a:ext uri="{0D108BD9-81ED-4DB2-BD59-A6C34878D82A}">
                    <a16:rowId xmlns:a16="http://schemas.microsoft.com/office/drawing/2014/main" val="10007"/>
                  </a:ext>
                </a:extLst>
              </a:tr>
              <a:tr h="403617">
                <a:tc>
                  <a:txBody>
                    <a:bodyPr/>
                    <a:lstStyle/>
                    <a:p>
                      <a:pPr marR="83185" algn="r">
                        <a:lnSpc>
                          <a:spcPct val="100000"/>
                        </a:lnSpc>
                        <a:spcBef>
                          <a:spcPts val="219"/>
                        </a:spcBef>
                      </a:pPr>
                      <a:r>
                        <a:rPr sz="2000" b="1" dirty="0">
                          <a:latin typeface="Trebuchet MS"/>
                          <a:cs typeface="Trebuchet MS"/>
                        </a:rPr>
                        <a:t>7</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tc>
                  <a:txBody>
                    <a:bodyPr/>
                    <a:lstStyle/>
                    <a:p>
                      <a:pPr marR="635" algn="r">
                        <a:lnSpc>
                          <a:spcPct val="100000"/>
                        </a:lnSpc>
                        <a:spcBef>
                          <a:spcPts val="219"/>
                        </a:spcBef>
                      </a:pPr>
                      <a:r>
                        <a:rPr sz="2000" b="1" dirty="0">
                          <a:latin typeface="Trebuchet MS"/>
                          <a:cs typeface="Trebuchet MS"/>
                        </a:rPr>
                        <a:t>4</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tc>
                  <a:txBody>
                    <a:bodyPr/>
                    <a:lstStyle/>
                    <a:p>
                      <a:pPr marR="635" algn="r">
                        <a:lnSpc>
                          <a:spcPct val="100000"/>
                        </a:lnSpc>
                        <a:spcBef>
                          <a:spcPts val="219"/>
                        </a:spcBef>
                      </a:pPr>
                      <a:r>
                        <a:rPr sz="2000" b="1" dirty="0">
                          <a:latin typeface="Trebuchet MS"/>
                          <a:cs typeface="Trebuchet MS"/>
                        </a:rPr>
                        <a:t>7</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tc>
                  <a:txBody>
                    <a:bodyPr/>
                    <a:lstStyle/>
                    <a:p>
                      <a:pPr marR="1905" algn="r">
                        <a:lnSpc>
                          <a:spcPct val="100000"/>
                        </a:lnSpc>
                        <a:spcBef>
                          <a:spcPts val="219"/>
                        </a:spcBef>
                      </a:pPr>
                      <a:r>
                        <a:rPr sz="2000" b="1" spc="170" dirty="0">
                          <a:latin typeface="Trebuchet MS"/>
                          <a:cs typeface="Trebuchet MS"/>
                        </a:rPr>
                        <a:t>-15</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extLst>
                  <a:ext uri="{0D108BD9-81ED-4DB2-BD59-A6C34878D82A}">
                    <a16:rowId xmlns:a16="http://schemas.microsoft.com/office/drawing/2014/main" val="10008"/>
                  </a:ext>
                </a:extLst>
              </a:tr>
              <a:tr h="403616">
                <a:tc>
                  <a:txBody>
                    <a:bodyPr/>
                    <a:lstStyle/>
                    <a:p>
                      <a:pPr marR="83185" algn="r">
                        <a:lnSpc>
                          <a:spcPct val="100000"/>
                        </a:lnSpc>
                        <a:spcBef>
                          <a:spcPts val="219"/>
                        </a:spcBef>
                      </a:pPr>
                      <a:r>
                        <a:rPr sz="2000" b="1" dirty="0">
                          <a:latin typeface="Trebuchet MS"/>
                          <a:cs typeface="Trebuchet MS"/>
                        </a:rPr>
                        <a:t>8</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D8CC"/>
                    </a:solidFill>
                  </a:tcPr>
                </a:tc>
                <a:tc>
                  <a:txBody>
                    <a:bodyPr/>
                    <a:lstStyle/>
                    <a:p>
                      <a:pPr marR="635" algn="r">
                        <a:lnSpc>
                          <a:spcPct val="100000"/>
                        </a:lnSpc>
                        <a:spcBef>
                          <a:spcPts val="219"/>
                        </a:spcBef>
                      </a:pPr>
                      <a:r>
                        <a:rPr sz="2000" b="1" dirty="0">
                          <a:latin typeface="Trebuchet MS"/>
                          <a:cs typeface="Trebuchet MS"/>
                        </a:rPr>
                        <a:t>5</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D8CC"/>
                    </a:solidFill>
                  </a:tcPr>
                </a:tc>
                <a:tc>
                  <a:txBody>
                    <a:bodyPr/>
                    <a:lstStyle/>
                    <a:p>
                      <a:pPr marR="635" algn="r">
                        <a:lnSpc>
                          <a:spcPct val="100000"/>
                        </a:lnSpc>
                        <a:spcBef>
                          <a:spcPts val="219"/>
                        </a:spcBef>
                      </a:pPr>
                      <a:r>
                        <a:rPr sz="2000" b="1" dirty="0">
                          <a:latin typeface="Trebuchet MS"/>
                          <a:cs typeface="Trebuchet MS"/>
                        </a:rPr>
                        <a:t>4</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D8CC"/>
                    </a:solidFill>
                  </a:tcPr>
                </a:tc>
                <a:tc>
                  <a:txBody>
                    <a:bodyPr/>
                    <a:lstStyle/>
                    <a:p>
                      <a:pPr marR="3175" algn="r">
                        <a:lnSpc>
                          <a:spcPct val="100000"/>
                        </a:lnSpc>
                        <a:spcBef>
                          <a:spcPts val="219"/>
                        </a:spcBef>
                      </a:pPr>
                      <a:r>
                        <a:rPr sz="2000" b="1" spc="210" dirty="0">
                          <a:latin typeface="Trebuchet MS"/>
                          <a:cs typeface="Trebuchet MS"/>
                        </a:rPr>
                        <a:t>54</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D8CC"/>
                    </a:solidFill>
                  </a:tcPr>
                </a:tc>
                <a:extLst>
                  <a:ext uri="{0D108BD9-81ED-4DB2-BD59-A6C34878D82A}">
                    <a16:rowId xmlns:a16="http://schemas.microsoft.com/office/drawing/2014/main" val="10009"/>
                  </a:ext>
                </a:extLst>
              </a:tr>
              <a:tr h="403616">
                <a:tc>
                  <a:txBody>
                    <a:bodyPr/>
                    <a:lstStyle/>
                    <a:p>
                      <a:pPr marR="83185" algn="r">
                        <a:lnSpc>
                          <a:spcPct val="100000"/>
                        </a:lnSpc>
                        <a:spcBef>
                          <a:spcPts val="220"/>
                        </a:spcBef>
                      </a:pPr>
                      <a:r>
                        <a:rPr sz="2000" b="1" dirty="0">
                          <a:latin typeface="Trebuchet MS"/>
                          <a:cs typeface="Trebuchet MS"/>
                        </a:rPr>
                        <a:t>9</a:t>
                      </a:r>
                      <a:endParaRPr sz="2000">
                        <a:latin typeface="Trebuchet MS"/>
                        <a:cs typeface="Trebuchet MS"/>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tc>
                  <a:txBody>
                    <a:bodyPr/>
                    <a:lstStyle/>
                    <a:p>
                      <a:pPr marR="635" algn="r">
                        <a:lnSpc>
                          <a:spcPct val="100000"/>
                        </a:lnSpc>
                        <a:spcBef>
                          <a:spcPts val="220"/>
                        </a:spcBef>
                      </a:pPr>
                      <a:r>
                        <a:rPr sz="2000" b="1" dirty="0">
                          <a:latin typeface="Trebuchet MS"/>
                          <a:cs typeface="Trebuchet MS"/>
                        </a:rPr>
                        <a:t>6</a:t>
                      </a:r>
                      <a:endParaRPr sz="2000">
                        <a:latin typeface="Trebuchet MS"/>
                        <a:cs typeface="Trebuchet MS"/>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tc>
                  <a:txBody>
                    <a:bodyPr/>
                    <a:lstStyle/>
                    <a:p>
                      <a:pPr marR="635" algn="r">
                        <a:lnSpc>
                          <a:spcPct val="100000"/>
                        </a:lnSpc>
                        <a:spcBef>
                          <a:spcPts val="220"/>
                        </a:spcBef>
                      </a:pPr>
                      <a:r>
                        <a:rPr sz="2000" b="1" dirty="0">
                          <a:latin typeface="Trebuchet MS"/>
                          <a:cs typeface="Trebuchet MS"/>
                        </a:rPr>
                        <a:t>1</a:t>
                      </a:r>
                      <a:endParaRPr sz="2000">
                        <a:latin typeface="Trebuchet MS"/>
                        <a:cs typeface="Trebuchet MS"/>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tc>
                  <a:txBody>
                    <a:bodyPr/>
                    <a:lstStyle/>
                    <a:p>
                      <a:pPr marR="3175" algn="r">
                        <a:lnSpc>
                          <a:spcPct val="100000"/>
                        </a:lnSpc>
                        <a:spcBef>
                          <a:spcPts val="220"/>
                        </a:spcBef>
                      </a:pPr>
                      <a:r>
                        <a:rPr sz="2000" b="1" spc="210" dirty="0">
                          <a:latin typeface="Trebuchet MS"/>
                          <a:cs typeface="Trebuchet MS"/>
                        </a:rPr>
                        <a:t>80</a:t>
                      </a:r>
                      <a:endParaRPr sz="2000">
                        <a:latin typeface="Trebuchet MS"/>
                        <a:cs typeface="Trebuchet MS"/>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extLst>
                  <a:ext uri="{0D108BD9-81ED-4DB2-BD59-A6C34878D82A}">
                    <a16:rowId xmlns:a16="http://schemas.microsoft.com/office/drawing/2014/main" val="10010"/>
                  </a:ext>
                </a:extLst>
              </a:tr>
              <a:tr h="403616">
                <a:tc>
                  <a:txBody>
                    <a:bodyPr/>
                    <a:lstStyle/>
                    <a:p>
                      <a:pPr marR="84455" algn="r">
                        <a:lnSpc>
                          <a:spcPct val="100000"/>
                        </a:lnSpc>
                        <a:spcBef>
                          <a:spcPts val="219"/>
                        </a:spcBef>
                      </a:pPr>
                      <a:r>
                        <a:rPr sz="2000" b="1" spc="210" dirty="0">
                          <a:latin typeface="Trebuchet MS"/>
                          <a:cs typeface="Trebuchet MS"/>
                        </a:rPr>
                        <a:t>10</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D8CC"/>
                    </a:solidFill>
                  </a:tcPr>
                </a:tc>
                <a:tc>
                  <a:txBody>
                    <a:bodyPr/>
                    <a:lstStyle/>
                    <a:p>
                      <a:pPr marR="635" algn="r">
                        <a:lnSpc>
                          <a:spcPct val="100000"/>
                        </a:lnSpc>
                        <a:spcBef>
                          <a:spcPts val="219"/>
                        </a:spcBef>
                      </a:pPr>
                      <a:r>
                        <a:rPr sz="2000" b="1" dirty="0">
                          <a:latin typeface="Trebuchet MS"/>
                          <a:cs typeface="Trebuchet MS"/>
                        </a:rPr>
                        <a:t>8</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D8CC"/>
                    </a:solidFill>
                  </a:tcPr>
                </a:tc>
                <a:tc>
                  <a:txBody>
                    <a:bodyPr/>
                    <a:lstStyle/>
                    <a:p>
                      <a:pPr marR="635" algn="r">
                        <a:lnSpc>
                          <a:spcPct val="100000"/>
                        </a:lnSpc>
                        <a:spcBef>
                          <a:spcPts val="219"/>
                        </a:spcBef>
                      </a:pPr>
                      <a:r>
                        <a:rPr sz="2000" b="1" dirty="0">
                          <a:latin typeface="Trebuchet MS"/>
                          <a:cs typeface="Trebuchet MS"/>
                        </a:rPr>
                        <a:t>3</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D8CC"/>
                    </a:solidFill>
                  </a:tcPr>
                </a:tc>
                <a:tc>
                  <a:txBody>
                    <a:bodyPr/>
                    <a:lstStyle/>
                    <a:p>
                      <a:pPr marR="1905" algn="r">
                        <a:lnSpc>
                          <a:spcPct val="100000"/>
                        </a:lnSpc>
                        <a:spcBef>
                          <a:spcPts val="219"/>
                        </a:spcBef>
                      </a:pPr>
                      <a:r>
                        <a:rPr sz="2000" b="1" dirty="0">
                          <a:latin typeface="Trebuchet MS"/>
                          <a:cs typeface="Trebuchet MS"/>
                        </a:rPr>
                        <a:t>5</a:t>
                      </a:r>
                      <a:endParaRPr sz="20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D8CC"/>
                    </a:solidFill>
                  </a:tcPr>
                </a:tc>
                <a:extLst>
                  <a:ext uri="{0D108BD9-81ED-4DB2-BD59-A6C34878D82A}">
                    <a16:rowId xmlns:a16="http://schemas.microsoft.com/office/drawing/2014/main" val="10011"/>
                  </a:ext>
                </a:extLst>
              </a:tr>
              <a:tr h="403617">
                <a:tc>
                  <a:txBody>
                    <a:bodyPr/>
                    <a:lstStyle/>
                    <a:p>
                      <a:pPr marR="84455" algn="r">
                        <a:lnSpc>
                          <a:spcPct val="100000"/>
                        </a:lnSpc>
                        <a:spcBef>
                          <a:spcPts val="220"/>
                        </a:spcBef>
                      </a:pPr>
                      <a:r>
                        <a:rPr sz="2000" b="1" spc="210" dirty="0">
                          <a:latin typeface="Trebuchet MS"/>
                          <a:cs typeface="Trebuchet MS"/>
                        </a:rPr>
                        <a:t>11</a:t>
                      </a:r>
                      <a:endParaRPr sz="2000">
                        <a:latin typeface="Trebuchet MS"/>
                        <a:cs typeface="Trebuchet MS"/>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tc>
                  <a:txBody>
                    <a:bodyPr/>
                    <a:lstStyle/>
                    <a:p>
                      <a:pPr marR="635" algn="r">
                        <a:lnSpc>
                          <a:spcPct val="100000"/>
                        </a:lnSpc>
                        <a:spcBef>
                          <a:spcPts val="220"/>
                        </a:spcBef>
                      </a:pPr>
                      <a:r>
                        <a:rPr sz="2000" b="1" dirty="0">
                          <a:latin typeface="Trebuchet MS"/>
                          <a:cs typeface="Trebuchet MS"/>
                        </a:rPr>
                        <a:t>8</a:t>
                      </a:r>
                      <a:endParaRPr sz="2000">
                        <a:latin typeface="Trebuchet MS"/>
                        <a:cs typeface="Trebuchet MS"/>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tc>
                  <a:txBody>
                    <a:bodyPr/>
                    <a:lstStyle/>
                    <a:p>
                      <a:pPr marR="635" algn="r">
                        <a:lnSpc>
                          <a:spcPct val="100000"/>
                        </a:lnSpc>
                        <a:spcBef>
                          <a:spcPts val="220"/>
                        </a:spcBef>
                      </a:pPr>
                      <a:r>
                        <a:rPr sz="2000" b="1" dirty="0">
                          <a:latin typeface="Trebuchet MS"/>
                          <a:cs typeface="Trebuchet MS"/>
                        </a:rPr>
                        <a:t>4</a:t>
                      </a:r>
                      <a:endParaRPr sz="2000">
                        <a:latin typeface="Trebuchet MS"/>
                        <a:cs typeface="Trebuchet MS"/>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tc>
                  <a:txBody>
                    <a:bodyPr/>
                    <a:lstStyle/>
                    <a:p>
                      <a:pPr marR="3175" algn="r">
                        <a:lnSpc>
                          <a:spcPct val="100000"/>
                        </a:lnSpc>
                        <a:spcBef>
                          <a:spcPts val="220"/>
                        </a:spcBef>
                      </a:pPr>
                      <a:r>
                        <a:rPr sz="2000" b="1" spc="210" dirty="0">
                          <a:latin typeface="Trebuchet MS"/>
                          <a:cs typeface="Trebuchet MS"/>
                        </a:rPr>
                        <a:t>19</a:t>
                      </a:r>
                      <a:endParaRPr sz="2000">
                        <a:latin typeface="Trebuchet MS"/>
                        <a:cs typeface="Trebuchet MS"/>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extLst>
                  <a:ext uri="{0D108BD9-81ED-4DB2-BD59-A6C34878D82A}">
                    <a16:rowId xmlns:a16="http://schemas.microsoft.com/office/drawing/2014/main" val="10012"/>
                  </a:ext>
                </a:extLst>
              </a:tr>
              <a:tr h="403616">
                <a:tc>
                  <a:txBody>
                    <a:bodyPr/>
                    <a:lstStyle/>
                    <a:p>
                      <a:pPr marR="84455" algn="r">
                        <a:lnSpc>
                          <a:spcPct val="100000"/>
                        </a:lnSpc>
                        <a:spcBef>
                          <a:spcPts val="220"/>
                        </a:spcBef>
                      </a:pPr>
                      <a:r>
                        <a:rPr sz="2000" b="1" spc="210" dirty="0">
                          <a:latin typeface="Trebuchet MS"/>
                          <a:cs typeface="Trebuchet MS"/>
                        </a:rPr>
                        <a:t>12</a:t>
                      </a:r>
                      <a:endParaRPr sz="2000">
                        <a:latin typeface="Trebuchet MS"/>
                        <a:cs typeface="Trebuchet MS"/>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D8CC"/>
                    </a:solidFill>
                  </a:tcPr>
                </a:tc>
                <a:tc>
                  <a:txBody>
                    <a:bodyPr/>
                    <a:lstStyle/>
                    <a:p>
                      <a:pPr marR="635" algn="r">
                        <a:lnSpc>
                          <a:spcPct val="100000"/>
                        </a:lnSpc>
                        <a:spcBef>
                          <a:spcPts val="220"/>
                        </a:spcBef>
                      </a:pPr>
                      <a:r>
                        <a:rPr sz="2000" b="1" dirty="0">
                          <a:latin typeface="Trebuchet MS"/>
                          <a:cs typeface="Trebuchet MS"/>
                        </a:rPr>
                        <a:t>8</a:t>
                      </a:r>
                      <a:endParaRPr sz="2000">
                        <a:latin typeface="Trebuchet MS"/>
                        <a:cs typeface="Trebuchet MS"/>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D8CC"/>
                    </a:solidFill>
                  </a:tcPr>
                </a:tc>
                <a:tc>
                  <a:txBody>
                    <a:bodyPr/>
                    <a:lstStyle/>
                    <a:p>
                      <a:pPr marR="635" algn="r">
                        <a:lnSpc>
                          <a:spcPct val="100000"/>
                        </a:lnSpc>
                        <a:spcBef>
                          <a:spcPts val="220"/>
                        </a:spcBef>
                      </a:pPr>
                      <a:r>
                        <a:rPr sz="2000" b="1" dirty="0">
                          <a:latin typeface="Trebuchet MS"/>
                          <a:cs typeface="Trebuchet MS"/>
                        </a:rPr>
                        <a:t>7</a:t>
                      </a:r>
                      <a:endParaRPr sz="2000">
                        <a:latin typeface="Trebuchet MS"/>
                        <a:cs typeface="Trebuchet MS"/>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D8CC"/>
                    </a:solidFill>
                  </a:tcPr>
                </a:tc>
                <a:tc>
                  <a:txBody>
                    <a:bodyPr/>
                    <a:lstStyle/>
                    <a:p>
                      <a:pPr marR="3175" algn="r">
                        <a:lnSpc>
                          <a:spcPct val="100000"/>
                        </a:lnSpc>
                        <a:spcBef>
                          <a:spcPts val="220"/>
                        </a:spcBef>
                      </a:pPr>
                      <a:r>
                        <a:rPr sz="2000" b="1" spc="210" dirty="0">
                          <a:latin typeface="Trebuchet MS"/>
                          <a:cs typeface="Trebuchet MS"/>
                        </a:rPr>
                        <a:t>21</a:t>
                      </a:r>
                      <a:endParaRPr sz="2000">
                        <a:latin typeface="Trebuchet MS"/>
                        <a:cs typeface="Trebuchet MS"/>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D8CC"/>
                    </a:solidFill>
                  </a:tcPr>
                </a:tc>
                <a:extLst>
                  <a:ext uri="{0D108BD9-81ED-4DB2-BD59-A6C34878D82A}">
                    <a16:rowId xmlns:a16="http://schemas.microsoft.com/office/drawing/2014/main" val="10013"/>
                  </a:ext>
                </a:extLst>
              </a:tr>
              <a:tr h="410933">
                <a:tc>
                  <a:txBody>
                    <a:bodyPr/>
                    <a:lstStyle/>
                    <a:p>
                      <a:pPr marR="84455" algn="r">
                        <a:lnSpc>
                          <a:spcPct val="100000"/>
                        </a:lnSpc>
                        <a:spcBef>
                          <a:spcPts val="220"/>
                        </a:spcBef>
                      </a:pPr>
                      <a:r>
                        <a:rPr sz="2000" b="1" spc="210" dirty="0">
                          <a:latin typeface="Trebuchet MS"/>
                          <a:cs typeface="Trebuchet MS"/>
                        </a:rPr>
                        <a:t>13</a:t>
                      </a:r>
                      <a:endParaRPr sz="2000">
                        <a:latin typeface="Trebuchet MS"/>
                        <a:cs typeface="Trebuchet MS"/>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FDECE7"/>
                    </a:solidFill>
                  </a:tcPr>
                </a:tc>
                <a:tc>
                  <a:txBody>
                    <a:bodyPr/>
                    <a:lstStyle/>
                    <a:p>
                      <a:pPr marR="635" algn="r">
                        <a:lnSpc>
                          <a:spcPct val="100000"/>
                        </a:lnSpc>
                        <a:spcBef>
                          <a:spcPts val="220"/>
                        </a:spcBef>
                      </a:pPr>
                      <a:r>
                        <a:rPr sz="2000" b="1" dirty="0">
                          <a:latin typeface="Trebuchet MS"/>
                          <a:cs typeface="Trebuchet MS"/>
                        </a:rPr>
                        <a:t>9</a:t>
                      </a:r>
                      <a:endParaRPr sz="2000">
                        <a:latin typeface="Trebuchet MS"/>
                        <a:cs typeface="Trebuchet MS"/>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FDECE7"/>
                    </a:solidFill>
                  </a:tcPr>
                </a:tc>
                <a:tc>
                  <a:txBody>
                    <a:bodyPr/>
                    <a:lstStyle/>
                    <a:p>
                      <a:pPr marR="635" algn="r">
                        <a:lnSpc>
                          <a:spcPct val="100000"/>
                        </a:lnSpc>
                        <a:spcBef>
                          <a:spcPts val="220"/>
                        </a:spcBef>
                      </a:pPr>
                      <a:r>
                        <a:rPr sz="2000" b="1" dirty="0">
                          <a:latin typeface="Trebuchet MS"/>
                          <a:cs typeface="Trebuchet MS"/>
                        </a:rPr>
                        <a:t>1</a:t>
                      </a:r>
                      <a:endParaRPr sz="2000" dirty="0">
                        <a:latin typeface="Trebuchet MS"/>
                        <a:cs typeface="Trebuchet MS"/>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FDECE7"/>
                    </a:solidFill>
                  </a:tcPr>
                </a:tc>
                <a:tc>
                  <a:txBody>
                    <a:bodyPr/>
                    <a:lstStyle/>
                    <a:p>
                      <a:pPr marR="3175" algn="r">
                        <a:lnSpc>
                          <a:spcPct val="100000"/>
                        </a:lnSpc>
                        <a:spcBef>
                          <a:spcPts val="220"/>
                        </a:spcBef>
                      </a:pPr>
                      <a:r>
                        <a:rPr sz="2000" b="1" spc="210" dirty="0">
                          <a:latin typeface="Trebuchet MS"/>
                          <a:cs typeface="Trebuchet MS"/>
                        </a:rPr>
                        <a:t>10</a:t>
                      </a:r>
                      <a:endParaRPr sz="2000" dirty="0">
                        <a:latin typeface="Trebuchet MS"/>
                        <a:cs typeface="Trebuchet MS"/>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FDECE7"/>
                    </a:solidFill>
                  </a:tcPr>
                </a:tc>
                <a:extLst>
                  <a:ext uri="{0D108BD9-81ED-4DB2-BD59-A6C34878D82A}">
                    <a16:rowId xmlns:a16="http://schemas.microsoft.com/office/drawing/2014/main" val="10014"/>
                  </a:ext>
                </a:extLst>
              </a:tr>
              <a:tr h="410933">
                <a:tc>
                  <a:txBody>
                    <a:bodyPr/>
                    <a:lstStyle/>
                    <a:p>
                      <a:pPr marR="84455" algn="r">
                        <a:lnSpc>
                          <a:spcPct val="100000"/>
                        </a:lnSpc>
                        <a:spcBef>
                          <a:spcPts val="220"/>
                        </a:spcBef>
                      </a:pPr>
                      <a:r>
                        <a:rPr lang="en-US" sz="2000" dirty="0">
                          <a:latin typeface="Trebuchet MS"/>
                          <a:cs typeface="Trebuchet MS"/>
                        </a:rPr>
                        <a:t>14</a:t>
                      </a:r>
                      <a:endParaRPr sz="2000" dirty="0">
                        <a:latin typeface="Trebuchet MS"/>
                        <a:cs typeface="Trebuchet MS"/>
                      </a:endParaRPr>
                    </a:p>
                  </a:txBody>
                  <a:tcPr marL="0" marR="0" marT="2794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FDECE7"/>
                    </a:solidFill>
                  </a:tcPr>
                </a:tc>
                <a:tc>
                  <a:txBody>
                    <a:bodyPr/>
                    <a:lstStyle/>
                    <a:p>
                      <a:pPr marR="635" algn="r">
                        <a:lnSpc>
                          <a:spcPct val="100000"/>
                        </a:lnSpc>
                        <a:spcBef>
                          <a:spcPts val="220"/>
                        </a:spcBef>
                      </a:pPr>
                      <a:r>
                        <a:rPr lang="en-US" sz="2000" dirty="0">
                          <a:latin typeface="Trebuchet MS"/>
                          <a:cs typeface="Trebuchet MS"/>
                        </a:rPr>
                        <a:t>9</a:t>
                      </a:r>
                      <a:endParaRPr sz="2000" dirty="0">
                        <a:latin typeface="Trebuchet MS"/>
                        <a:cs typeface="Trebuchet MS"/>
                      </a:endParaRPr>
                    </a:p>
                  </a:txBody>
                  <a:tcPr marL="0" marR="0" marT="2794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FDECE7"/>
                    </a:solidFill>
                  </a:tcPr>
                </a:tc>
                <a:tc>
                  <a:txBody>
                    <a:bodyPr/>
                    <a:lstStyle/>
                    <a:p>
                      <a:pPr marR="635" algn="r">
                        <a:lnSpc>
                          <a:spcPct val="100000"/>
                        </a:lnSpc>
                        <a:spcBef>
                          <a:spcPts val="220"/>
                        </a:spcBef>
                      </a:pPr>
                      <a:r>
                        <a:rPr lang="en-US" sz="2000" dirty="0">
                          <a:latin typeface="Trebuchet MS"/>
                          <a:cs typeface="Trebuchet MS"/>
                        </a:rPr>
                        <a:t>8</a:t>
                      </a:r>
                      <a:endParaRPr sz="2000" dirty="0">
                        <a:latin typeface="Trebuchet MS"/>
                        <a:cs typeface="Trebuchet MS"/>
                      </a:endParaRPr>
                    </a:p>
                  </a:txBody>
                  <a:tcPr marL="0" marR="0" marT="2794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FDECE7"/>
                    </a:solidFill>
                  </a:tcPr>
                </a:tc>
                <a:tc>
                  <a:txBody>
                    <a:bodyPr/>
                    <a:lstStyle/>
                    <a:p>
                      <a:pPr marR="3175" algn="r">
                        <a:lnSpc>
                          <a:spcPct val="100000"/>
                        </a:lnSpc>
                        <a:spcBef>
                          <a:spcPts val="220"/>
                        </a:spcBef>
                      </a:pPr>
                      <a:r>
                        <a:rPr lang="en-US" sz="2000" dirty="0">
                          <a:latin typeface="Trebuchet MS"/>
                          <a:cs typeface="Trebuchet MS"/>
                        </a:rPr>
                        <a:t>5</a:t>
                      </a:r>
                      <a:endParaRPr sz="2000" dirty="0">
                        <a:latin typeface="Trebuchet MS"/>
                        <a:cs typeface="Trebuchet MS"/>
                      </a:endParaRPr>
                    </a:p>
                  </a:txBody>
                  <a:tcPr marL="0" marR="0" marT="27940" marB="0">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extLst>
                  <a:ext uri="{0D108BD9-81ED-4DB2-BD59-A6C34878D82A}">
                    <a16:rowId xmlns:a16="http://schemas.microsoft.com/office/drawing/2014/main" val="319766361"/>
                  </a:ext>
                </a:extLst>
              </a:tr>
            </a:tbl>
          </a:graphicData>
        </a:graphic>
      </p:graphicFrame>
      <p:sp>
        <p:nvSpPr>
          <p:cNvPr id="8" name="object 8"/>
          <p:cNvSpPr txBox="1"/>
          <p:nvPr/>
        </p:nvSpPr>
        <p:spPr>
          <a:xfrm>
            <a:off x="1296669" y="46630"/>
            <a:ext cx="1037590" cy="299720"/>
          </a:xfrm>
          <a:prstGeom prst="rect">
            <a:avLst/>
          </a:prstGeom>
        </p:spPr>
        <p:txBody>
          <a:bodyPr vert="horz" wrap="square" lIns="0" tIns="12700" rIns="0" bIns="0" rtlCol="0">
            <a:spAutoFit/>
          </a:bodyPr>
          <a:lstStyle/>
          <a:p>
            <a:pPr marL="12700">
              <a:lnSpc>
                <a:spcPct val="100000"/>
              </a:lnSpc>
              <a:spcBef>
                <a:spcPts val="100"/>
              </a:spcBef>
            </a:pPr>
            <a:r>
              <a:rPr sz="1800" spc="150" dirty="0">
                <a:latin typeface="Trebuchet MS"/>
                <a:cs typeface="Trebuchet MS"/>
              </a:rPr>
              <a:t>Sparse</a:t>
            </a:r>
            <a:r>
              <a:rPr sz="1800" spc="-30" dirty="0">
                <a:latin typeface="Trebuchet MS"/>
                <a:cs typeface="Trebuchet MS"/>
              </a:rPr>
              <a:t> </a:t>
            </a:r>
            <a:r>
              <a:rPr sz="1800" spc="165" dirty="0">
                <a:latin typeface="Trebuchet MS"/>
                <a:cs typeface="Trebuchet MS"/>
              </a:rPr>
              <a:t>A</a:t>
            </a:r>
            <a:endParaRPr sz="1800">
              <a:latin typeface="Trebuchet MS"/>
              <a:cs typeface="Trebuchet MS"/>
            </a:endParaRPr>
          </a:p>
        </p:txBody>
      </p:sp>
      <p:sp>
        <p:nvSpPr>
          <p:cNvPr id="9" name="object 9"/>
          <p:cNvSpPr txBox="1"/>
          <p:nvPr/>
        </p:nvSpPr>
        <p:spPr>
          <a:xfrm>
            <a:off x="4160520" y="77110"/>
            <a:ext cx="1038225" cy="299720"/>
          </a:xfrm>
          <a:prstGeom prst="rect">
            <a:avLst/>
          </a:prstGeom>
        </p:spPr>
        <p:txBody>
          <a:bodyPr vert="horz" wrap="square" lIns="0" tIns="12700" rIns="0" bIns="0" rtlCol="0">
            <a:spAutoFit/>
          </a:bodyPr>
          <a:lstStyle/>
          <a:p>
            <a:pPr marL="12700">
              <a:lnSpc>
                <a:spcPct val="100000"/>
              </a:lnSpc>
              <a:spcBef>
                <a:spcPts val="100"/>
              </a:spcBef>
            </a:pPr>
            <a:r>
              <a:rPr sz="1800" spc="150" dirty="0">
                <a:latin typeface="Trebuchet MS"/>
                <a:cs typeface="Trebuchet MS"/>
              </a:rPr>
              <a:t>Sparse</a:t>
            </a:r>
            <a:r>
              <a:rPr sz="1800" spc="-35" dirty="0">
                <a:latin typeface="Trebuchet MS"/>
                <a:cs typeface="Trebuchet MS"/>
              </a:rPr>
              <a:t> </a:t>
            </a:r>
            <a:r>
              <a:rPr sz="1800" spc="215" dirty="0">
                <a:latin typeface="Trebuchet MS"/>
                <a:cs typeface="Trebuchet MS"/>
              </a:rPr>
              <a:t>B</a:t>
            </a:r>
            <a:endParaRPr sz="1800">
              <a:latin typeface="Trebuchet MS"/>
              <a:cs typeface="Trebuchet MS"/>
            </a:endParaRPr>
          </a:p>
        </p:txBody>
      </p:sp>
      <p:sp>
        <p:nvSpPr>
          <p:cNvPr id="10" name="object 10"/>
          <p:cNvSpPr txBox="1"/>
          <p:nvPr/>
        </p:nvSpPr>
        <p:spPr>
          <a:xfrm>
            <a:off x="6160770" y="32660"/>
            <a:ext cx="2193925" cy="299720"/>
          </a:xfrm>
          <a:prstGeom prst="rect">
            <a:avLst/>
          </a:prstGeom>
        </p:spPr>
        <p:txBody>
          <a:bodyPr vert="horz" wrap="square" lIns="0" tIns="12700" rIns="0" bIns="0" rtlCol="0">
            <a:spAutoFit/>
          </a:bodyPr>
          <a:lstStyle/>
          <a:p>
            <a:pPr marL="12700">
              <a:lnSpc>
                <a:spcPct val="100000"/>
              </a:lnSpc>
              <a:spcBef>
                <a:spcPts val="100"/>
              </a:spcBef>
            </a:pPr>
            <a:r>
              <a:rPr sz="1800" spc="90" dirty="0">
                <a:latin typeface="Trebuchet MS"/>
                <a:cs typeface="Trebuchet MS"/>
              </a:rPr>
              <a:t>Resultant</a:t>
            </a:r>
            <a:r>
              <a:rPr sz="1800" spc="20" dirty="0">
                <a:latin typeface="Trebuchet MS"/>
                <a:cs typeface="Trebuchet MS"/>
              </a:rPr>
              <a:t> </a:t>
            </a:r>
            <a:r>
              <a:rPr sz="1800" spc="150" dirty="0">
                <a:latin typeface="Trebuchet MS"/>
                <a:cs typeface="Trebuchet MS"/>
              </a:rPr>
              <a:t>Sparse</a:t>
            </a:r>
            <a:r>
              <a:rPr sz="1800" spc="10" dirty="0">
                <a:latin typeface="Trebuchet MS"/>
                <a:cs typeface="Trebuchet MS"/>
              </a:rPr>
              <a:t> </a:t>
            </a:r>
            <a:r>
              <a:rPr sz="1800" spc="180" dirty="0">
                <a:latin typeface="Trebuchet MS"/>
                <a:cs typeface="Trebuchet MS"/>
              </a:rPr>
              <a:t>C</a:t>
            </a:r>
            <a:endParaRPr sz="1800">
              <a:latin typeface="Trebuchet MS"/>
              <a:cs typeface="Trebuchet MS"/>
            </a:endParaRPr>
          </a:p>
        </p:txBody>
      </p:sp>
      <p:sp>
        <p:nvSpPr>
          <p:cNvPr id="11" name="object 11"/>
          <p:cNvSpPr txBox="1"/>
          <p:nvPr/>
        </p:nvSpPr>
        <p:spPr>
          <a:xfrm>
            <a:off x="2913379" y="1340760"/>
            <a:ext cx="281305" cy="391160"/>
          </a:xfrm>
          <a:prstGeom prst="rect">
            <a:avLst/>
          </a:prstGeom>
        </p:spPr>
        <p:txBody>
          <a:bodyPr vert="horz" wrap="square" lIns="0" tIns="12700" rIns="0" bIns="0" rtlCol="0">
            <a:spAutoFit/>
          </a:bodyPr>
          <a:lstStyle/>
          <a:p>
            <a:pPr marL="12700">
              <a:lnSpc>
                <a:spcPct val="100000"/>
              </a:lnSpc>
              <a:spcBef>
                <a:spcPts val="100"/>
              </a:spcBef>
            </a:pPr>
            <a:r>
              <a:rPr sz="2400" b="1" spc="600" dirty="0">
                <a:latin typeface="Trebuchet MS"/>
                <a:cs typeface="Trebuchet MS"/>
              </a:rPr>
              <a:t>+</a:t>
            </a:r>
            <a:endParaRPr sz="2400">
              <a:latin typeface="Trebuchet MS"/>
              <a:cs typeface="Trebuchet MS"/>
            </a:endParaRPr>
          </a:p>
        </p:txBody>
      </p:sp>
      <p:sp>
        <p:nvSpPr>
          <p:cNvPr id="12" name="object 12"/>
          <p:cNvSpPr txBox="1"/>
          <p:nvPr/>
        </p:nvSpPr>
        <p:spPr>
          <a:xfrm>
            <a:off x="5740400" y="1376320"/>
            <a:ext cx="238760" cy="330200"/>
          </a:xfrm>
          <a:prstGeom prst="rect">
            <a:avLst/>
          </a:prstGeom>
        </p:spPr>
        <p:txBody>
          <a:bodyPr vert="horz" wrap="square" lIns="0" tIns="12700" rIns="0" bIns="0" rtlCol="0">
            <a:spAutoFit/>
          </a:bodyPr>
          <a:lstStyle/>
          <a:p>
            <a:pPr marL="12700">
              <a:lnSpc>
                <a:spcPct val="100000"/>
              </a:lnSpc>
              <a:spcBef>
                <a:spcPts val="100"/>
              </a:spcBef>
            </a:pPr>
            <a:r>
              <a:rPr sz="2000" b="1" spc="500" dirty="0">
                <a:latin typeface="Trebuchet MS"/>
                <a:cs typeface="Trebuchet MS"/>
              </a:rPr>
              <a:t>=</a:t>
            </a:r>
            <a:endParaRPr sz="2000">
              <a:latin typeface="Trebuchet MS"/>
              <a:cs typeface="Trebuchet MS"/>
            </a:endParaRPr>
          </a:p>
        </p:txBody>
      </p:sp>
    </p:spTree>
    <p:extLst>
      <p:ext uri="{BB962C8B-B14F-4D97-AF65-F5344CB8AC3E}">
        <p14:creationId xmlns:p14="http://schemas.microsoft.com/office/powerpoint/2010/main" val="426510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839200" y="910"/>
            <a:ext cx="302260" cy="6858000"/>
            <a:chOff x="8839200" y="910"/>
            <a:chExt cx="302260" cy="6858000"/>
          </a:xfrm>
        </p:grpSpPr>
        <p:sp>
          <p:nvSpPr>
            <p:cNvPr id="3" name="object 3"/>
            <p:cNvSpPr/>
            <p:nvPr/>
          </p:nvSpPr>
          <p:spPr>
            <a:xfrm>
              <a:off x="8839200" y="910"/>
              <a:ext cx="302260" cy="6855459"/>
            </a:xfrm>
            <a:custGeom>
              <a:avLst/>
              <a:gdLst/>
              <a:ahLst/>
              <a:cxnLst/>
              <a:rect l="l" t="t" r="r" b="b"/>
              <a:pathLst>
                <a:path w="302259" h="6855459">
                  <a:moveTo>
                    <a:pt x="302259" y="0"/>
                  </a:moveTo>
                  <a:lnTo>
                    <a:pt x="0" y="0"/>
                  </a:lnTo>
                  <a:lnTo>
                    <a:pt x="0" y="6855459"/>
                  </a:lnTo>
                  <a:lnTo>
                    <a:pt x="151129" y="6855459"/>
                  </a:lnTo>
                  <a:lnTo>
                    <a:pt x="302259" y="6855459"/>
                  </a:lnTo>
                  <a:lnTo>
                    <a:pt x="302259" y="0"/>
                  </a:lnTo>
                  <a:close/>
                </a:path>
              </a:pathLst>
            </a:custGeom>
            <a:solidFill>
              <a:srgbClr val="B1BFD9">
                <a:alpha val="86999"/>
              </a:srgbClr>
            </a:solidFill>
          </p:spPr>
          <p:txBody>
            <a:bodyPr wrap="square" lIns="0" tIns="0" rIns="0" bIns="0" rtlCol="0"/>
            <a:lstStyle/>
            <a:p>
              <a:endParaRPr/>
            </a:p>
          </p:txBody>
        </p:sp>
        <p:sp>
          <p:nvSpPr>
            <p:cNvPr id="4" name="object 4"/>
            <p:cNvSpPr/>
            <p:nvPr/>
          </p:nvSpPr>
          <p:spPr>
            <a:xfrm>
              <a:off x="8915400" y="910"/>
              <a:ext cx="0" cy="6858000"/>
            </a:xfrm>
            <a:custGeom>
              <a:avLst/>
              <a:gdLst/>
              <a:ahLst/>
              <a:cxnLst/>
              <a:rect l="l" t="t" r="r" b="b"/>
              <a:pathLst>
                <a:path h="6858000">
                  <a:moveTo>
                    <a:pt x="0" y="0"/>
                  </a:moveTo>
                  <a:lnTo>
                    <a:pt x="0" y="6858000"/>
                  </a:lnTo>
                </a:path>
              </a:pathLst>
            </a:custGeom>
            <a:ln w="9344">
              <a:solidFill>
                <a:srgbClr val="4E80BC"/>
              </a:solidFill>
            </a:ln>
          </p:spPr>
          <p:txBody>
            <a:bodyPr wrap="square" lIns="0" tIns="0" rIns="0" bIns="0" rtlCol="0"/>
            <a:lstStyle/>
            <a:p>
              <a:endParaRPr/>
            </a:p>
          </p:txBody>
        </p:sp>
      </p:grpSp>
      <p:sp>
        <p:nvSpPr>
          <p:cNvPr id="5" name="object 5"/>
          <p:cNvSpPr txBox="1">
            <a:spLocks noGrp="1"/>
          </p:cNvSpPr>
          <p:nvPr>
            <p:ph type="title"/>
          </p:nvPr>
        </p:nvSpPr>
        <p:spPr>
          <a:xfrm>
            <a:off x="2363470" y="4045860"/>
            <a:ext cx="5094605" cy="939800"/>
          </a:xfrm>
          <a:prstGeom prst="rect">
            <a:avLst/>
          </a:prstGeom>
        </p:spPr>
        <p:txBody>
          <a:bodyPr vert="horz" wrap="square" lIns="0" tIns="12700" rIns="0" bIns="0" rtlCol="0">
            <a:spAutoFit/>
          </a:bodyPr>
          <a:lstStyle/>
          <a:p>
            <a:pPr marL="12700" marR="5080">
              <a:lnSpc>
                <a:spcPct val="100000"/>
              </a:lnSpc>
              <a:spcBef>
                <a:spcPts val="100"/>
              </a:spcBef>
            </a:pPr>
            <a:r>
              <a:rPr sz="3000" b="1" spc="450" dirty="0">
                <a:latin typeface="Trebuchet MS"/>
                <a:cs typeface="Trebuchet MS"/>
              </a:rPr>
              <a:t>TRANSPOSE</a:t>
            </a:r>
            <a:r>
              <a:rPr sz="3000" b="1" spc="100" dirty="0">
                <a:latin typeface="Trebuchet MS"/>
                <a:cs typeface="Trebuchet MS"/>
              </a:rPr>
              <a:t> </a:t>
            </a:r>
            <a:r>
              <a:rPr sz="3000" b="1" spc="370" dirty="0">
                <a:latin typeface="Trebuchet MS"/>
                <a:cs typeface="Trebuchet MS"/>
              </a:rPr>
              <a:t>OF</a:t>
            </a:r>
            <a:r>
              <a:rPr sz="3000" b="1" spc="110" dirty="0">
                <a:latin typeface="Trebuchet MS"/>
                <a:cs typeface="Trebuchet MS"/>
              </a:rPr>
              <a:t> </a:t>
            </a:r>
            <a:r>
              <a:rPr sz="3000" b="1" spc="434" dirty="0">
                <a:latin typeface="Trebuchet MS"/>
                <a:cs typeface="Trebuchet MS"/>
              </a:rPr>
              <a:t>SPARSE </a:t>
            </a:r>
            <a:r>
              <a:rPr sz="3000" b="1" spc="-890" dirty="0">
                <a:latin typeface="Trebuchet MS"/>
                <a:cs typeface="Trebuchet MS"/>
              </a:rPr>
              <a:t> </a:t>
            </a:r>
            <a:r>
              <a:rPr sz="3000" b="1" spc="395" dirty="0">
                <a:latin typeface="Trebuchet MS"/>
                <a:cs typeface="Trebuchet MS"/>
              </a:rPr>
              <a:t>MATRIX</a:t>
            </a:r>
            <a:endParaRPr sz="30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839200" y="910"/>
            <a:ext cx="302260" cy="6858000"/>
            <a:chOff x="8839200" y="910"/>
            <a:chExt cx="302260" cy="6858000"/>
          </a:xfrm>
        </p:grpSpPr>
        <p:sp>
          <p:nvSpPr>
            <p:cNvPr id="3" name="object 3"/>
            <p:cNvSpPr/>
            <p:nvPr/>
          </p:nvSpPr>
          <p:spPr>
            <a:xfrm>
              <a:off x="8839200" y="910"/>
              <a:ext cx="302260" cy="6855459"/>
            </a:xfrm>
            <a:custGeom>
              <a:avLst/>
              <a:gdLst/>
              <a:ahLst/>
              <a:cxnLst/>
              <a:rect l="l" t="t" r="r" b="b"/>
              <a:pathLst>
                <a:path w="302259" h="6855459">
                  <a:moveTo>
                    <a:pt x="302259" y="0"/>
                  </a:moveTo>
                  <a:lnTo>
                    <a:pt x="0" y="0"/>
                  </a:lnTo>
                  <a:lnTo>
                    <a:pt x="0" y="6855459"/>
                  </a:lnTo>
                  <a:lnTo>
                    <a:pt x="151129" y="6855459"/>
                  </a:lnTo>
                  <a:lnTo>
                    <a:pt x="302259" y="6855459"/>
                  </a:lnTo>
                  <a:lnTo>
                    <a:pt x="302259" y="0"/>
                  </a:lnTo>
                  <a:close/>
                </a:path>
              </a:pathLst>
            </a:custGeom>
            <a:solidFill>
              <a:srgbClr val="FDC1AD">
                <a:alpha val="86999"/>
              </a:srgbClr>
            </a:solidFill>
          </p:spPr>
          <p:txBody>
            <a:bodyPr wrap="square" lIns="0" tIns="0" rIns="0" bIns="0" rtlCol="0"/>
            <a:lstStyle/>
            <a:p>
              <a:endParaRPr/>
            </a:p>
          </p:txBody>
        </p:sp>
        <p:sp>
          <p:nvSpPr>
            <p:cNvPr id="4" name="object 4"/>
            <p:cNvSpPr/>
            <p:nvPr/>
          </p:nvSpPr>
          <p:spPr>
            <a:xfrm>
              <a:off x="8915400" y="910"/>
              <a:ext cx="0" cy="6858000"/>
            </a:xfrm>
            <a:custGeom>
              <a:avLst/>
              <a:gdLst/>
              <a:ahLst/>
              <a:cxnLst/>
              <a:rect l="l" t="t" r="r" b="b"/>
              <a:pathLst>
                <a:path h="6858000">
                  <a:moveTo>
                    <a:pt x="0" y="0"/>
                  </a:moveTo>
                  <a:lnTo>
                    <a:pt x="0" y="6858000"/>
                  </a:lnTo>
                </a:path>
              </a:pathLst>
            </a:custGeom>
            <a:ln w="9344">
              <a:solidFill>
                <a:srgbClr val="FD8536"/>
              </a:solidFill>
            </a:ln>
          </p:spPr>
          <p:txBody>
            <a:bodyPr wrap="square" lIns="0" tIns="0" rIns="0" bIns="0" rtlCol="0"/>
            <a:lstStyle/>
            <a:p>
              <a:endParaRPr/>
            </a:p>
          </p:txBody>
        </p:sp>
      </p:grpSp>
      <p:sp>
        <p:nvSpPr>
          <p:cNvPr id="5" name="object 5"/>
          <p:cNvSpPr txBox="1">
            <a:spLocks noGrp="1"/>
          </p:cNvSpPr>
          <p:nvPr>
            <p:ph type="title"/>
          </p:nvPr>
        </p:nvSpPr>
        <p:spPr>
          <a:xfrm>
            <a:off x="534669" y="901340"/>
            <a:ext cx="4083685" cy="482600"/>
          </a:xfrm>
          <a:prstGeom prst="rect">
            <a:avLst/>
          </a:prstGeom>
        </p:spPr>
        <p:txBody>
          <a:bodyPr vert="horz" wrap="square" lIns="0" tIns="12700" rIns="0" bIns="0" rtlCol="0">
            <a:spAutoFit/>
          </a:bodyPr>
          <a:lstStyle/>
          <a:p>
            <a:pPr marL="12700">
              <a:lnSpc>
                <a:spcPct val="100000"/>
              </a:lnSpc>
              <a:spcBef>
                <a:spcPts val="100"/>
              </a:spcBef>
            </a:pPr>
            <a:r>
              <a:rPr sz="3000" spc="270" dirty="0"/>
              <a:t>STORAGE</a:t>
            </a:r>
            <a:r>
              <a:rPr sz="3000" spc="20" dirty="0"/>
              <a:t> </a:t>
            </a:r>
            <a:r>
              <a:rPr sz="3000" spc="240" dirty="0"/>
              <a:t>OF</a:t>
            </a:r>
            <a:r>
              <a:rPr sz="3000" spc="20" dirty="0"/>
              <a:t> </a:t>
            </a:r>
            <a:r>
              <a:rPr sz="3000" spc="240" dirty="0"/>
              <a:t>ARRAYS</a:t>
            </a:r>
            <a:endParaRPr sz="3000"/>
          </a:p>
        </p:txBody>
      </p:sp>
      <p:sp>
        <p:nvSpPr>
          <p:cNvPr id="6" name="object 6"/>
          <p:cNvSpPr txBox="1"/>
          <p:nvPr/>
        </p:nvSpPr>
        <p:spPr>
          <a:xfrm>
            <a:off x="523240" y="1557930"/>
            <a:ext cx="2435860" cy="909319"/>
          </a:xfrm>
          <a:prstGeom prst="rect">
            <a:avLst/>
          </a:prstGeom>
        </p:spPr>
        <p:txBody>
          <a:bodyPr vert="horz" wrap="square" lIns="0" tIns="88900" rIns="0" bIns="0" rtlCol="0">
            <a:spAutoFit/>
          </a:bodyPr>
          <a:lstStyle/>
          <a:p>
            <a:pPr marL="25400">
              <a:lnSpc>
                <a:spcPct val="100000"/>
              </a:lnSpc>
              <a:spcBef>
                <a:spcPts val="700"/>
              </a:spcBef>
            </a:pPr>
            <a:r>
              <a:rPr sz="2475" spc="922" baseline="18518" dirty="0">
                <a:solidFill>
                  <a:srgbClr val="FD8536"/>
                </a:solidFill>
                <a:latin typeface="Cambria"/>
                <a:cs typeface="Cambria"/>
              </a:rPr>
              <a:t>𝗈</a:t>
            </a:r>
            <a:r>
              <a:rPr sz="2475" spc="390" baseline="18518" dirty="0">
                <a:solidFill>
                  <a:srgbClr val="FD8536"/>
                </a:solidFill>
                <a:latin typeface="Cambria"/>
                <a:cs typeface="Cambria"/>
              </a:rPr>
              <a:t> </a:t>
            </a:r>
            <a:r>
              <a:rPr sz="2400" spc="165" dirty="0">
                <a:latin typeface="Trebuchet MS"/>
                <a:cs typeface="Trebuchet MS"/>
              </a:rPr>
              <a:t>Row</a:t>
            </a:r>
            <a:r>
              <a:rPr sz="2400" spc="25" dirty="0">
                <a:latin typeface="Trebuchet MS"/>
                <a:cs typeface="Trebuchet MS"/>
              </a:rPr>
              <a:t> </a:t>
            </a:r>
            <a:r>
              <a:rPr sz="2400" spc="114" dirty="0">
                <a:latin typeface="Trebuchet MS"/>
                <a:cs typeface="Trebuchet MS"/>
              </a:rPr>
              <a:t>Major</a:t>
            </a:r>
            <a:endParaRPr sz="2400">
              <a:latin typeface="Trebuchet MS"/>
              <a:cs typeface="Trebuchet MS"/>
            </a:endParaRPr>
          </a:p>
          <a:p>
            <a:pPr marL="25400">
              <a:lnSpc>
                <a:spcPct val="100000"/>
              </a:lnSpc>
              <a:spcBef>
                <a:spcPts val="600"/>
              </a:spcBef>
            </a:pPr>
            <a:r>
              <a:rPr sz="2475" spc="922" baseline="18518" dirty="0">
                <a:solidFill>
                  <a:srgbClr val="FD8536"/>
                </a:solidFill>
                <a:latin typeface="Cambria"/>
                <a:cs typeface="Cambria"/>
              </a:rPr>
              <a:t>𝗈</a:t>
            </a:r>
            <a:r>
              <a:rPr sz="2475" spc="397" baseline="18518" dirty="0">
                <a:solidFill>
                  <a:srgbClr val="FD8536"/>
                </a:solidFill>
                <a:latin typeface="Cambria"/>
                <a:cs typeface="Cambria"/>
              </a:rPr>
              <a:t> </a:t>
            </a:r>
            <a:r>
              <a:rPr sz="2400" spc="185" dirty="0">
                <a:latin typeface="Trebuchet MS"/>
                <a:cs typeface="Trebuchet MS"/>
              </a:rPr>
              <a:t>Column</a:t>
            </a:r>
            <a:r>
              <a:rPr sz="2400" spc="25" dirty="0">
                <a:latin typeface="Trebuchet MS"/>
                <a:cs typeface="Trebuchet MS"/>
              </a:rPr>
              <a:t> </a:t>
            </a:r>
            <a:r>
              <a:rPr sz="2400" spc="114" dirty="0">
                <a:latin typeface="Trebuchet MS"/>
                <a:cs typeface="Trebuchet MS"/>
              </a:rPr>
              <a:t>Major</a:t>
            </a:r>
            <a:endParaRPr sz="2400">
              <a:latin typeface="Trebuchet MS"/>
              <a:cs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839200" y="910"/>
            <a:ext cx="302260" cy="6858000"/>
            <a:chOff x="8839200" y="910"/>
            <a:chExt cx="302260" cy="6858000"/>
          </a:xfrm>
        </p:grpSpPr>
        <p:sp>
          <p:nvSpPr>
            <p:cNvPr id="3" name="object 3"/>
            <p:cNvSpPr/>
            <p:nvPr/>
          </p:nvSpPr>
          <p:spPr>
            <a:xfrm>
              <a:off x="8839200" y="910"/>
              <a:ext cx="302260" cy="6855459"/>
            </a:xfrm>
            <a:custGeom>
              <a:avLst/>
              <a:gdLst/>
              <a:ahLst/>
              <a:cxnLst/>
              <a:rect l="l" t="t" r="r" b="b"/>
              <a:pathLst>
                <a:path w="302259" h="6855459">
                  <a:moveTo>
                    <a:pt x="302259" y="0"/>
                  </a:moveTo>
                  <a:lnTo>
                    <a:pt x="0" y="0"/>
                  </a:lnTo>
                  <a:lnTo>
                    <a:pt x="0" y="6855459"/>
                  </a:lnTo>
                  <a:lnTo>
                    <a:pt x="151129" y="6855459"/>
                  </a:lnTo>
                  <a:lnTo>
                    <a:pt x="302259" y="6855459"/>
                  </a:lnTo>
                  <a:lnTo>
                    <a:pt x="302259" y="0"/>
                  </a:lnTo>
                  <a:close/>
                </a:path>
              </a:pathLst>
            </a:custGeom>
            <a:solidFill>
              <a:srgbClr val="FDC1AD">
                <a:alpha val="86999"/>
              </a:srgbClr>
            </a:solidFill>
          </p:spPr>
          <p:txBody>
            <a:bodyPr wrap="square" lIns="0" tIns="0" rIns="0" bIns="0" rtlCol="0"/>
            <a:lstStyle/>
            <a:p>
              <a:endParaRPr/>
            </a:p>
          </p:txBody>
        </p:sp>
        <p:sp>
          <p:nvSpPr>
            <p:cNvPr id="4" name="object 4"/>
            <p:cNvSpPr/>
            <p:nvPr/>
          </p:nvSpPr>
          <p:spPr>
            <a:xfrm>
              <a:off x="8915400" y="910"/>
              <a:ext cx="0" cy="6858000"/>
            </a:xfrm>
            <a:custGeom>
              <a:avLst/>
              <a:gdLst/>
              <a:ahLst/>
              <a:cxnLst/>
              <a:rect l="l" t="t" r="r" b="b"/>
              <a:pathLst>
                <a:path h="6858000">
                  <a:moveTo>
                    <a:pt x="0" y="0"/>
                  </a:moveTo>
                  <a:lnTo>
                    <a:pt x="0" y="6858000"/>
                  </a:lnTo>
                </a:path>
              </a:pathLst>
            </a:custGeom>
            <a:ln w="9344">
              <a:solidFill>
                <a:srgbClr val="FD8536"/>
              </a:solidFill>
            </a:ln>
          </p:spPr>
          <p:txBody>
            <a:bodyPr wrap="square" lIns="0" tIns="0" rIns="0" bIns="0" rtlCol="0"/>
            <a:lstStyle/>
            <a:p>
              <a:endParaRPr/>
            </a:p>
          </p:txBody>
        </p:sp>
      </p:grpSp>
      <p:pic>
        <p:nvPicPr>
          <p:cNvPr id="5" name="object 5"/>
          <p:cNvPicPr/>
          <p:nvPr/>
        </p:nvPicPr>
        <p:blipFill>
          <a:blip r:embed="rId2" cstate="print"/>
          <a:stretch>
            <a:fillRect/>
          </a:stretch>
        </p:blipFill>
        <p:spPr>
          <a:xfrm>
            <a:off x="838200" y="1153324"/>
            <a:ext cx="5922337" cy="483664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839200" y="910"/>
            <a:ext cx="302260" cy="6858000"/>
            <a:chOff x="8839200" y="910"/>
            <a:chExt cx="302260" cy="6858000"/>
          </a:xfrm>
        </p:grpSpPr>
        <p:sp>
          <p:nvSpPr>
            <p:cNvPr id="3" name="object 3"/>
            <p:cNvSpPr/>
            <p:nvPr/>
          </p:nvSpPr>
          <p:spPr>
            <a:xfrm>
              <a:off x="8839200" y="910"/>
              <a:ext cx="302260" cy="6855459"/>
            </a:xfrm>
            <a:custGeom>
              <a:avLst/>
              <a:gdLst/>
              <a:ahLst/>
              <a:cxnLst/>
              <a:rect l="l" t="t" r="r" b="b"/>
              <a:pathLst>
                <a:path w="302259" h="6855459">
                  <a:moveTo>
                    <a:pt x="302259" y="0"/>
                  </a:moveTo>
                  <a:lnTo>
                    <a:pt x="0" y="0"/>
                  </a:lnTo>
                  <a:lnTo>
                    <a:pt x="0" y="6855459"/>
                  </a:lnTo>
                  <a:lnTo>
                    <a:pt x="151129" y="6855459"/>
                  </a:lnTo>
                  <a:lnTo>
                    <a:pt x="302259" y="6855459"/>
                  </a:lnTo>
                  <a:lnTo>
                    <a:pt x="302259" y="0"/>
                  </a:lnTo>
                  <a:close/>
                </a:path>
              </a:pathLst>
            </a:custGeom>
            <a:solidFill>
              <a:srgbClr val="FDC1AD">
                <a:alpha val="86999"/>
              </a:srgbClr>
            </a:solidFill>
          </p:spPr>
          <p:txBody>
            <a:bodyPr wrap="square" lIns="0" tIns="0" rIns="0" bIns="0" rtlCol="0"/>
            <a:lstStyle/>
            <a:p>
              <a:endParaRPr/>
            </a:p>
          </p:txBody>
        </p:sp>
        <p:sp>
          <p:nvSpPr>
            <p:cNvPr id="4" name="object 4"/>
            <p:cNvSpPr/>
            <p:nvPr/>
          </p:nvSpPr>
          <p:spPr>
            <a:xfrm>
              <a:off x="8915400" y="910"/>
              <a:ext cx="0" cy="6858000"/>
            </a:xfrm>
            <a:custGeom>
              <a:avLst/>
              <a:gdLst/>
              <a:ahLst/>
              <a:cxnLst/>
              <a:rect l="l" t="t" r="r" b="b"/>
              <a:pathLst>
                <a:path h="6858000">
                  <a:moveTo>
                    <a:pt x="0" y="0"/>
                  </a:moveTo>
                  <a:lnTo>
                    <a:pt x="0" y="6858000"/>
                  </a:lnTo>
                </a:path>
              </a:pathLst>
            </a:custGeom>
            <a:ln w="9344">
              <a:solidFill>
                <a:srgbClr val="FD8536"/>
              </a:solidFill>
            </a:ln>
          </p:spPr>
          <p:txBody>
            <a:bodyPr wrap="square" lIns="0" tIns="0" rIns="0" bIns="0" rtlCol="0"/>
            <a:lstStyle/>
            <a:p>
              <a:endParaRPr/>
            </a:p>
          </p:txBody>
        </p:sp>
      </p:grpSp>
      <p:sp>
        <p:nvSpPr>
          <p:cNvPr id="5" name="object 5"/>
          <p:cNvSpPr txBox="1"/>
          <p:nvPr/>
        </p:nvSpPr>
        <p:spPr>
          <a:xfrm>
            <a:off x="537209" y="413660"/>
            <a:ext cx="7785100" cy="2007870"/>
          </a:xfrm>
          <a:prstGeom prst="rect">
            <a:avLst/>
          </a:prstGeom>
        </p:spPr>
        <p:txBody>
          <a:bodyPr vert="horz" wrap="square" lIns="0" tIns="12700" rIns="0" bIns="0" rtlCol="0">
            <a:spAutoFit/>
          </a:bodyPr>
          <a:lstStyle/>
          <a:p>
            <a:pPr marL="12700">
              <a:lnSpc>
                <a:spcPct val="100000"/>
              </a:lnSpc>
              <a:spcBef>
                <a:spcPts val="100"/>
              </a:spcBef>
            </a:pPr>
            <a:r>
              <a:rPr sz="2400" spc="120" dirty="0">
                <a:latin typeface="Trebuchet MS"/>
                <a:cs typeface="Trebuchet MS"/>
              </a:rPr>
              <a:t>(1)</a:t>
            </a:r>
            <a:r>
              <a:rPr sz="2400" spc="15" dirty="0">
                <a:latin typeface="Trebuchet MS"/>
                <a:cs typeface="Trebuchet MS"/>
              </a:rPr>
              <a:t> </a:t>
            </a:r>
            <a:r>
              <a:rPr sz="2400" spc="55" dirty="0">
                <a:latin typeface="Trebuchet MS"/>
                <a:cs typeface="Trebuchet MS"/>
              </a:rPr>
              <a:t>for</a:t>
            </a:r>
            <a:r>
              <a:rPr sz="2400" spc="30" dirty="0">
                <a:latin typeface="Trebuchet MS"/>
                <a:cs typeface="Trebuchet MS"/>
              </a:rPr>
              <a:t> </a:t>
            </a:r>
            <a:r>
              <a:rPr sz="2400" spc="175" dirty="0">
                <a:latin typeface="Trebuchet MS"/>
                <a:cs typeface="Trebuchet MS"/>
              </a:rPr>
              <a:t>each</a:t>
            </a:r>
            <a:r>
              <a:rPr sz="2400" spc="45" dirty="0">
                <a:latin typeface="Trebuchet MS"/>
                <a:cs typeface="Trebuchet MS"/>
              </a:rPr>
              <a:t> </a:t>
            </a:r>
            <a:r>
              <a:rPr sz="2400" spc="114" dirty="0">
                <a:solidFill>
                  <a:srgbClr val="006FBF"/>
                </a:solidFill>
                <a:latin typeface="Trebuchet MS"/>
                <a:cs typeface="Trebuchet MS"/>
              </a:rPr>
              <a:t>row</a:t>
            </a:r>
            <a:r>
              <a:rPr sz="2400" spc="30" dirty="0">
                <a:solidFill>
                  <a:srgbClr val="006FBF"/>
                </a:solidFill>
                <a:latin typeface="Trebuchet MS"/>
                <a:cs typeface="Trebuchet MS"/>
              </a:rPr>
              <a:t> </a:t>
            </a:r>
            <a:r>
              <a:rPr sz="2400" spc="-20" dirty="0">
                <a:latin typeface="Trebuchet MS"/>
                <a:cs typeface="Trebuchet MS"/>
              </a:rPr>
              <a:t>i</a:t>
            </a:r>
            <a:endParaRPr sz="2400">
              <a:latin typeface="Trebuchet MS"/>
              <a:cs typeface="Trebuchet MS"/>
            </a:endParaRPr>
          </a:p>
          <a:p>
            <a:pPr marL="1355090">
              <a:lnSpc>
                <a:spcPct val="100000"/>
              </a:lnSpc>
            </a:pPr>
            <a:r>
              <a:rPr sz="2400" spc="110" dirty="0">
                <a:latin typeface="Trebuchet MS"/>
                <a:cs typeface="Trebuchet MS"/>
              </a:rPr>
              <a:t>take</a:t>
            </a:r>
            <a:r>
              <a:rPr sz="2400" spc="30" dirty="0">
                <a:latin typeface="Trebuchet MS"/>
                <a:cs typeface="Trebuchet MS"/>
              </a:rPr>
              <a:t> </a:t>
            </a:r>
            <a:r>
              <a:rPr sz="2400" spc="140" dirty="0">
                <a:latin typeface="Trebuchet MS"/>
                <a:cs typeface="Trebuchet MS"/>
              </a:rPr>
              <a:t>element</a:t>
            </a:r>
            <a:r>
              <a:rPr sz="2400" spc="30" dirty="0">
                <a:latin typeface="Trebuchet MS"/>
                <a:cs typeface="Trebuchet MS"/>
              </a:rPr>
              <a:t> </a:t>
            </a:r>
            <a:r>
              <a:rPr sz="2400" spc="204" dirty="0">
                <a:latin typeface="Trebuchet MS"/>
                <a:cs typeface="Trebuchet MS"/>
              </a:rPr>
              <a:t>&lt;i,</a:t>
            </a:r>
            <a:r>
              <a:rPr sz="2400" spc="40" dirty="0">
                <a:latin typeface="Trebuchet MS"/>
                <a:cs typeface="Trebuchet MS"/>
              </a:rPr>
              <a:t> </a:t>
            </a:r>
            <a:r>
              <a:rPr sz="2400" spc="-165" dirty="0">
                <a:latin typeface="Trebuchet MS"/>
                <a:cs typeface="Trebuchet MS"/>
              </a:rPr>
              <a:t>j,</a:t>
            </a:r>
            <a:r>
              <a:rPr sz="2400" spc="35" dirty="0">
                <a:latin typeface="Trebuchet MS"/>
                <a:cs typeface="Trebuchet MS"/>
              </a:rPr>
              <a:t> </a:t>
            </a:r>
            <a:r>
              <a:rPr sz="2400" spc="250" dirty="0">
                <a:latin typeface="Trebuchet MS"/>
                <a:cs typeface="Trebuchet MS"/>
              </a:rPr>
              <a:t>value&gt;</a:t>
            </a:r>
            <a:r>
              <a:rPr sz="2400" spc="50" dirty="0">
                <a:latin typeface="Trebuchet MS"/>
                <a:cs typeface="Trebuchet MS"/>
              </a:rPr>
              <a:t> </a:t>
            </a:r>
            <a:r>
              <a:rPr sz="2400" spc="200" dirty="0">
                <a:latin typeface="Trebuchet MS"/>
                <a:cs typeface="Trebuchet MS"/>
              </a:rPr>
              <a:t>and</a:t>
            </a:r>
            <a:r>
              <a:rPr sz="2400" spc="40" dirty="0">
                <a:latin typeface="Trebuchet MS"/>
                <a:cs typeface="Trebuchet MS"/>
              </a:rPr>
              <a:t> </a:t>
            </a:r>
            <a:r>
              <a:rPr sz="2400" spc="120" dirty="0">
                <a:latin typeface="Trebuchet MS"/>
                <a:cs typeface="Trebuchet MS"/>
              </a:rPr>
              <a:t>store</a:t>
            </a:r>
            <a:r>
              <a:rPr sz="2400" spc="35" dirty="0">
                <a:latin typeface="Trebuchet MS"/>
                <a:cs typeface="Trebuchet MS"/>
              </a:rPr>
              <a:t> </a:t>
            </a:r>
            <a:r>
              <a:rPr sz="2400" spc="-15" dirty="0">
                <a:latin typeface="Trebuchet MS"/>
                <a:cs typeface="Trebuchet MS"/>
              </a:rPr>
              <a:t>it</a:t>
            </a:r>
            <a:endParaRPr sz="2400">
              <a:latin typeface="Trebuchet MS"/>
              <a:cs typeface="Trebuchet MS"/>
            </a:endParaRPr>
          </a:p>
          <a:p>
            <a:pPr marL="1451610">
              <a:lnSpc>
                <a:spcPct val="100000"/>
              </a:lnSpc>
            </a:pPr>
            <a:r>
              <a:rPr sz="2400" spc="100" dirty="0">
                <a:latin typeface="Trebuchet MS"/>
                <a:cs typeface="Trebuchet MS"/>
              </a:rPr>
              <a:t>in</a:t>
            </a:r>
            <a:r>
              <a:rPr sz="2400" spc="40" dirty="0">
                <a:latin typeface="Trebuchet MS"/>
                <a:cs typeface="Trebuchet MS"/>
              </a:rPr>
              <a:t> </a:t>
            </a:r>
            <a:r>
              <a:rPr sz="2400" spc="140" dirty="0">
                <a:latin typeface="Trebuchet MS"/>
                <a:cs typeface="Trebuchet MS"/>
              </a:rPr>
              <a:t>element</a:t>
            </a:r>
            <a:r>
              <a:rPr sz="2400" spc="40" dirty="0">
                <a:latin typeface="Trebuchet MS"/>
                <a:cs typeface="Trebuchet MS"/>
              </a:rPr>
              <a:t> </a:t>
            </a:r>
            <a:r>
              <a:rPr sz="2400" spc="140" dirty="0">
                <a:latin typeface="Trebuchet MS"/>
                <a:cs typeface="Trebuchet MS"/>
              </a:rPr>
              <a:t>&lt;j,</a:t>
            </a:r>
            <a:r>
              <a:rPr sz="2400" spc="40" dirty="0">
                <a:latin typeface="Trebuchet MS"/>
                <a:cs typeface="Trebuchet MS"/>
              </a:rPr>
              <a:t> </a:t>
            </a:r>
            <a:r>
              <a:rPr sz="2400" spc="-70" dirty="0">
                <a:latin typeface="Trebuchet MS"/>
                <a:cs typeface="Trebuchet MS"/>
              </a:rPr>
              <a:t>i,</a:t>
            </a:r>
            <a:r>
              <a:rPr sz="2400" spc="50" dirty="0">
                <a:latin typeface="Trebuchet MS"/>
                <a:cs typeface="Trebuchet MS"/>
              </a:rPr>
              <a:t> </a:t>
            </a:r>
            <a:r>
              <a:rPr sz="2400" spc="250" dirty="0">
                <a:latin typeface="Trebuchet MS"/>
                <a:cs typeface="Trebuchet MS"/>
              </a:rPr>
              <a:t>value&gt;</a:t>
            </a:r>
            <a:r>
              <a:rPr sz="2400" spc="55" dirty="0">
                <a:latin typeface="Trebuchet MS"/>
                <a:cs typeface="Trebuchet MS"/>
              </a:rPr>
              <a:t> </a:t>
            </a:r>
            <a:r>
              <a:rPr sz="2400" spc="60" dirty="0">
                <a:latin typeface="Trebuchet MS"/>
                <a:cs typeface="Trebuchet MS"/>
              </a:rPr>
              <a:t>of</a:t>
            </a:r>
            <a:r>
              <a:rPr sz="2400" spc="40" dirty="0">
                <a:latin typeface="Trebuchet MS"/>
                <a:cs typeface="Trebuchet MS"/>
              </a:rPr>
              <a:t> </a:t>
            </a:r>
            <a:r>
              <a:rPr sz="2400" spc="114" dirty="0">
                <a:latin typeface="Trebuchet MS"/>
                <a:cs typeface="Trebuchet MS"/>
              </a:rPr>
              <a:t>the</a:t>
            </a:r>
            <a:r>
              <a:rPr sz="2400" spc="35" dirty="0">
                <a:latin typeface="Trebuchet MS"/>
                <a:cs typeface="Trebuchet MS"/>
              </a:rPr>
              <a:t> </a:t>
            </a:r>
            <a:r>
              <a:rPr sz="2400" spc="135" dirty="0">
                <a:latin typeface="Trebuchet MS"/>
                <a:cs typeface="Trebuchet MS"/>
              </a:rPr>
              <a:t>transpose.</a:t>
            </a:r>
            <a:endParaRPr sz="2400">
              <a:latin typeface="Trebuchet MS"/>
              <a:cs typeface="Trebuchet MS"/>
            </a:endParaRPr>
          </a:p>
          <a:p>
            <a:pPr>
              <a:lnSpc>
                <a:spcPct val="100000"/>
              </a:lnSpc>
              <a:spcBef>
                <a:spcPts val="25"/>
              </a:spcBef>
            </a:pPr>
            <a:endParaRPr sz="3500">
              <a:latin typeface="Trebuchet MS"/>
              <a:cs typeface="Trebuchet MS"/>
            </a:endParaRPr>
          </a:p>
          <a:p>
            <a:pPr marL="500380">
              <a:lnSpc>
                <a:spcPct val="100000"/>
              </a:lnSpc>
            </a:pPr>
            <a:r>
              <a:rPr sz="2400" spc="25" dirty="0">
                <a:latin typeface="Trebuchet MS"/>
                <a:cs typeface="Trebuchet MS"/>
              </a:rPr>
              <a:t>difficulty:</a:t>
            </a:r>
            <a:r>
              <a:rPr sz="2400" spc="35" dirty="0">
                <a:latin typeface="Trebuchet MS"/>
                <a:cs typeface="Trebuchet MS"/>
              </a:rPr>
              <a:t> </a:t>
            </a:r>
            <a:r>
              <a:rPr sz="2400" spc="140" dirty="0">
                <a:solidFill>
                  <a:srgbClr val="006FBF"/>
                </a:solidFill>
                <a:latin typeface="Trebuchet MS"/>
                <a:cs typeface="Trebuchet MS"/>
              </a:rPr>
              <a:t>where</a:t>
            </a:r>
            <a:r>
              <a:rPr sz="2400" spc="40" dirty="0">
                <a:solidFill>
                  <a:srgbClr val="006FBF"/>
                </a:solidFill>
                <a:latin typeface="Trebuchet MS"/>
                <a:cs typeface="Trebuchet MS"/>
              </a:rPr>
              <a:t> </a:t>
            </a:r>
            <a:r>
              <a:rPr sz="2400" spc="80" dirty="0">
                <a:solidFill>
                  <a:srgbClr val="006FBF"/>
                </a:solidFill>
                <a:latin typeface="Trebuchet MS"/>
                <a:cs typeface="Trebuchet MS"/>
              </a:rPr>
              <a:t>to</a:t>
            </a:r>
            <a:r>
              <a:rPr sz="2400" spc="30" dirty="0">
                <a:solidFill>
                  <a:srgbClr val="006FBF"/>
                </a:solidFill>
                <a:latin typeface="Trebuchet MS"/>
                <a:cs typeface="Trebuchet MS"/>
              </a:rPr>
              <a:t> </a:t>
            </a:r>
            <a:r>
              <a:rPr sz="2400" spc="125" dirty="0">
                <a:solidFill>
                  <a:srgbClr val="006FBF"/>
                </a:solidFill>
                <a:latin typeface="Trebuchet MS"/>
                <a:cs typeface="Trebuchet MS"/>
              </a:rPr>
              <a:t>put</a:t>
            </a:r>
            <a:r>
              <a:rPr sz="2400" spc="35" dirty="0">
                <a:solidFill>
                  <a:srgbClr val="006FBF"/>
                </a:solidFill>
                <a:latin typeface="Trebuchet MS"/>
                <a:cs typeface="Trebuchet MS"/>
              </a:rPr>
              <a:t> </a:t>
            </a:r>
            <a:r>
              <a:rPr sz="2400" spc="140" dirty="0">
                <a:solidFill>
                  <a:srgbClr val="006FBF"/>
                </a:solidFill>
                <a:latin typeface="Trebuchet MS"/>
                <a:cs typeface="Trebuchet MS"/>
              </a:rPr>
              <a:t>&lt;j,</a:t>
            </a:r>
            <a:r>
              <a:rPr sz="2400" spc="35" dirty="0">
                <a:solidFill>
                  <a:srgbClr val="006FBF"/>
                </a:solidFill>
                <a:latin typeface="Trebuchet MS"/>
                <a:cs typeface="Trebuchet MS"/>
              </a:rPr>
              <a:t> </a:t>
            </a:r>
            <a:r>
              <a:rPr sz="2400" spc="-65" dirty="0">
                <a:solidFill>
                  <a:srgbClr val="006FBF"/>
                </a:solidFill>
                <a:latin typeface="Trebuchet MS"/>
                <a:cs typeface="Trebuchet MS"/>
              </a:rPr>
              <a:t>i,</a:t>
            </a:r>
            <a:r>
              <a:rPr sz="2400" spc="35" dirty="0">
                <a:solidFill>
                  <a:srgbClr val="006FBF"/>
                </a:solidFill>
                <a:latin typeface="Trebuchet MS"/>
                <a:cs typeface="Trebuchet MS"/>
              </a:rPr>
              <a:t> </a:t>
            </a:r>
            <a:r>
              <a:rPr sz="2400" spc="250" dirty="0">
                <a:solidFill>
                  <a:srgbClr val="006FBF"/>
                </a:solidFill>
                <a:latin typeface="Trebuchet MS"/>
                <a:cs typeface="Trebuchet MS"/>
              </a:rPr>
              <a:t>value&gt;</a:t>
            </a:r>
            <a:endParaRPr sz="2400">
              <a:latin typeface="Trebuchet MS"/>
              <a:cs typeface="Trebuchet MS"/>
            </a:endParaRPr>
          </a:p>
        </p:txBody>
      </p:sp>
      <p:graphicFrame>
        <p:nvGraphicFramePr>
          <p:cNvPr id="6" name="object 6"/>
          <p:cNvGraphicFramePr>
            <a:graphicFrameLocks noGrp="1"/>
          </p:cNvGraphicFramePr>
          <p:nvPr/>
        </p:nvGraphicFramePr>
        <p:xfrm>
          <a:off x="1239519" y="2506908"/>
          <a:ext cx="4658994" cy="1680685"/>
        </p:xfrm>
        <a:graphic>
          <a:graphicData uri="http://schemas.openxmlformats.org/drawingml/2006/table">
            <a:tbl>
              <a:tblPr firstRow="1" bandRow="1">
                <a:tableStyleId>{2D5ABB26-0587-4C30-8999-92F81FD0307C}</a:tableStyleId>
              </a:tblPr>
              <a:tblGrid>
                <a:gridCol w="1555750">
                  <a:extLst>
                    <a:ext uri="{9D8B030D-6E8A-4147-A177-3AD203B41FA5}">
                      <a16:colId xmlns:a16="http://schemas.microsoft.com/office/drawing/2014/main" val="20000"/>
                    </a:ext>
                  </a:extLst>
                </a:gridCol>
                <a:gridCol w="1424939">
                  <a:extLst>
                    <a:ext uri="{9D8B030D-6E8A-4147-A177-3AD203B41FA5}">
                      <a16:colId xmlns:a16="http://schemas.microsoft.com/office/drawing/2014/main" val="20001"/>
                    </a:ext>
                  </a:extLst>
                </a:gridCol>
                <a:gridCol w="1678305">
                  <a:extLst>
                    <a:ext uri="{9D8B030D-6E8A-4147-A177-3AD203B41FA5}">
                      <a16:colId xmlns:a16="http://schemas.microsoft.com/office/drawing/2014/main" val="20002"/>
                    </a:ext>
                  </a:extLst>
                </a:gridCol>
              </a:tblGrid>
              <a:tr h="398383">
                <a:tc>
                  <a:txBody>
                    <a:bodyPr/>
                    <a:lstStyle/>
                    <a:p>
                      <a:pPr marL="31750">
                        <a:lnSpc>
                          <a:spcPts val="2710"/>
                        </a:lnSpc>
                      </a:pPr>
                      <a:r>
                        <a:rPr sz="2400" spc="65" dirty="0">
                          <a:latin typeface="Trebuchet MS"/>
                          <a:cs typeface="Trebuchet MS"/>
                        </a:rPr>
                        <a:t>(</a:t>
                      </a:r>
                      <a:r>
                        <a:rPr sz="2400" spc="65" dirty="0">
                          <a:solidFill>
                            <a:srgbClr val="FF3300"/>
                          </a:solidFill>
                          <a:latin typeface="Trebuchet MS"/>
                          <a:cs typeface="Trebuchet MS"/>
                        </a:rPr>
                        <a:t>0</a:t>
                      </a:r>
                      <a:r>
                        <a:rPr sz="2400" spc="65" dirty="0">
                          <a:latin typeface="Trebuchet MS"/>
                          <a:cs typeface="Trebuchet MS"/>
                        </a:rPr>
                        <a:t>,</a:t>
                      </a:r>
                      <a:r>
                        <a:rPr sz="2400" spc="20" dirty="0">
                          <a:latin typeface="Trebuchet MS"/>
                          <a:cs typeface="Trebuchet MS"/>
                        </a:rPr>
                        <a:t> </a:t>
                      </a:r>
                      <a:r>
                        <a:rPr sz="2400" spc="70" dirty="0">
                          <a:solidFill>
                            <a:srgbClr val="FF3300"/>
                          </a:solidFill>
                          <a:latin typeface="Trebuchet MS"/>
                          <a:cs typeface="Trebuchet MS"/>
                        </a:rPr>
                        <a:t>0</a:t>
                      </a:r>
                      <a:r>
                        <a:rPr sz="2400" spc="70" dirty="0">
                          <a:latin typeface="Trebuchet MS"/>
                          <a:cs typeface="Trebuchet MS"/>
                        </a:rPr>
                        <a:t>,</a:t>
                      </a:r>
                      <a:r>
                        <a:rPr sz="2400" spc="20" dirty="0">
                          <a:latin typeface="Trebuchet MS"/>
                          <a:cs typeface="Trebuchet MS"/>
                        </a:rPr>
                        <a:t> </a:t>
                      </a:r>
                      <a:r>
                        <a:rPr sz="2400" spc="190" dirty="0">
                          <a:latin typeface="Trebuchet MS"/>
                          <a:cs typeface="Trebuchet MS"/>
                        </a:rPr>
                        <a:t>15)</a:t>
                      </a:r>
                      <a:endParaRPr sz="2400">
                        <a:latin typeface="Trebuchet MS"/>
                        <a:cs typeface="Trebuchet MS"/>
                      </a:endParaRPr>
                    </a:p>
                  </a:txBody>
                  <a:tcPr marL="0" marR="0" marT="0" marB="0"/>
                </a:tc>
                <a:tc>
                  <a:txBody>
                    <a:bodyPr/>
                    <a:lstStyle/>
                    <a:p>
                      <a:pPr marR="67310" algn="r">
                        <a:lnSpc>
                          <a:spcPts val="2710"/>
                        </a:lnSpc>
                      </a:pPr>
                      <a:r>
                        <a:rPr sz="2400" spc="750" dirty="0">
                          <a:latin typeface="Trebuchet MS"/>
                          <a:cs typeface="Trebuchet MS"/>
                        </a:rPr>
                        <a:t>====&gt;</a:t>
                      </a:r>
                      <a:endParaRPr sz="2400">
                        <a:latin typeface="Trebuchet MS"/>
                        <a:cs typeface="Trebuchet MS"/>
                      </a:endParaRPr>
                    </a:p>
                  </a:txBody>
                  <a:tcPr marL="0" marR="0" marT="0" marB="0"/>
                </a:tc>
                <a:tc>
                  <a:txBody>
                    <a:bodyPr/>
                    <a:lstStyle/>
                    <a:p>
                      <a:pPr marL="121285">
                        <a:lnSpc>
                          <a:spcPts val="2710"/>
                        </a:lnSpc>
                      </a:pPr>
                      <a:r>
                        <a:rPr sz="2400" spc="70" dirty="0">
                          <a:latin typeface="Trebuchet MS"/>
                          <a:cs typeface="Trebuchet MS"/>
                        </a:rPr>
                        <a:t>(</a:t>
                      </a:r>
                      <a:r>
                        <a:rPr sz="2400" spc="70" dirty="0">
                          <a:solidFill>
                            <a:srgbClr val="FF3300"/>
                          </a:solidFill>
                          <a:latin typeface="Trebuchet MS"/>
                          <a:cs typeface="Trebuchet MS"/>
                        </a:rPr>
                        <a:t>0</a:t>
                      </a:r>
                      <a:r>
                        <a:rPr sz="2400" spc="70" dirty="0">
                          <a:latin typeface="Trebuchet MS"/>
                          <a:cs typeface="Trebuchet MS"/>
                        </a:rPr>
                        <a:t>,</a:t>
                      </a:r>
                      <a:r>
                        <a:rPr sz="2400" spc="10" dirty="0">
                          <a:latin typeface="Trebuchet MS"/>
                          <a:cs typeface="Trebuchet MS"/>
                        </a:rPr>
                        <a:t> </a:t>
                      </a:r>
                      <a:r>
                        <a:rPr sz="2400" spc="75" dirty="0">
                          <a:solidFill>
                            <a:srgbClr val="FF3300"/>
                          </a:solidFill>
                          <a:latin typeface="Trebuchet MS"/>
                          <a:cs typeface="Trebuchet MS"/>
                        </a:rPr>
                        <a:t>0</a:t>
                      </a:r>
                      <a:r>
                        <a:rPr sz="2400" spc="75" dirty="0">
                          <a:latin typeface="Trebuchet MS"/>
                          <a:cs typeface="Trebuchet MS"/>
                        </a:rPr>
                        <a:t>,</a:t>
                      </a:r>
                      <a:r>
                        <a:rPr sz="2400" spc="15" dirty="0">
                          <a:latin typeface="Trebuchet MS"/>
                          <a:cs typeface="Trebuchet MS"/>
                        </a:rPr>
                        <a:t> </a:t>
                      </a:r>
                      <a:r>
                        <a:rPr sz="2400" spc="190" dirty="0">
                          <a:latin typeface="Trebuchet MS"/>
                          <a:cs typeface="Trebuchet MS"/>
                        </a:rPr>
                        <a:t>15)</a:t>
                      </a:r>
                      <a:endParaRPr sz="2400">
                        <a:latin typeface="Trebuchet MS"/>
                        <a:cs typeface="Trebuchet MS"/>
                      </a:endParaRPr>
                    </a:p>
                  </a:txBody>
                  <a:tcPr marL="0" marR="0" marT="0" marB="0"/>
                </a:tc>
                <a:extLst>
                  <a:ext uri="{0D108BD9-81ED-4DB2-BD59-A6C34878D82A}">
                    <a16:rowId xmlns:a16="http://schemas.microsoft.com/office/drawing/2014/main" val="10000"/>
                  </a:ext>
                </a:extLst>
              </a:tr>
              <a:tr h="441959">
                <a:tc>
                  <a:txBody>
                    <a:bodyPr/>
                    <a:lstStyle/>
                    <a:p>
                      <a:pPr marL="31750">
                        <a:lnSpc>
                          <a:spcPct val="100000"/>
                        </a:lnSpc>
                        <a:spcBef>
                          <a:spcPts val="170"/>
                        </a:spcBef>
                      </a:pPr>
                      <a:r>
                        <a:rPr sz="2400" spc="65" dirty="0">
                          <a:latin typeface="Trebuchet MS"/>
                          <a:cs typeface="Trebuchet MS"/>
                        </a:rPr>
                        <a:t>(</a:t>
                      </a:r>
                      <a:r>
                        <a:rPr sz="2400" spc="65" dirty="0">
                          <a:solidFill>
                            <a:srgbClr val="FF3300"/>
                          </a:solidFill>
                          <a:latin typeface="Trebuchet MS"/>
                          <a:cs typeface="Trebuchet MS"/>
                        </a:rPr>
                        <a:t>0</a:t>
                      </a:r>
                      <a:r>
                        <a:rPr sz="2400" spc="65" dirty="0">
                          <a:latin typeface="Trebuchet MS"/>
                          <a:cs typeface="Trebuchet MS"/>
                        </a:rPr>
                        <a:t>,</a:t>
                      </a:r>
                      <a:r>
                        <a:rPr sz="2400" spc="20" dirty="0">
                          <a:latin typeface="Trebuchet MS"/>
                          <a:cs typeface="Trebuchet MS"/>
                        </a:rPr>
                        <a:t> </a:t>
                      </a:r>
                      <a:r>
                        <a:rPr sz="2400" spc="70" dirty="0">
                          <a:solidFill>
                            <a:srgbClr val="FF3300"/>
                          </a:solidFill>
                          <a:latin typeface="Trebuchet MS"/>
                          <a:cs typeface="Trebuchet MS"/>
                        </a:rPr>
                        <a:t>3</a:t>
                      </a:r>
                      <a:r>
                        <a:rPr sz="2400" spc="70" dirty="0">
                          <a:latin typeface="Trebuchet MS"/>
                          <a:cs typeface="Trebuchet MS"/>
                        </a:rPr>
                        <a:t>,</a:t>
                      </a:r>
                      <a:r>
                        <a:rPr sz="2400" spc="20" dirty="0">
                          <a:latin typeface="Trebuchet MS"/>
                          <a:cs typeface="Trebuchet MS"/>
                        </a:rPr>
                        <a:t> </a:t>
                      </a:r>
                      <a:r>
                        <a:rPr sz="2400" spc="190" dirty="0">
                          <a:latin typeface="Trebuchet MS"/>
                          <a:cs typeface="Trebuchet MS"/>
                        </a:rPr>
                        <a:t>22)</a:t>
                      </a:r>
                      <a:endParaRPr sz="2400">
                        <a:latin typeface="Trebuchet MS"/>
                        <a:cs typeface="Trebuchet MS"/>
                      </a:endParaRPr>
                    </a:p>
                  </a:txBody>
                  <a:tcPr marL="0" marR="0" marT="21590" marB="0"/>
                </a:tc>
                <a:tc>
                  <a:txBody>
                    <a:bodyPr/>
                    <a:lstStyle/>
                    <a:p>
                      <a:pPr marR="67310" algn="r">
                        <a:lnSpc>
                          <a:spcPct val="100000"/>
                        </a:lnSpc>
                        <a:spcBef>
                          <a:spcPts val="170"/>
                        </a:spcBef>
                      </a:pPr>
                      <a:r>
                        <a:rPr sz="2400" spc="750" dirty="0">
                          <a:latin typeface="Trebuchet MS"/>
                          <a:cs typeface="Trebuchet MS"/>
                        </a:rPr>
                        <a:t>====&gt;</a:t>
                      </a:r>
                      <a:endParaRPr sz="2400">
                        <a:latin typeface="Trebuchet MS"/>
                        <a:cs typeface="Trebuchet MS"/>
                      </a:endParaRPr>
                    </a:p>
                  </a:txBody>
                  <a:tcPr marL="0" marR="0" marT="21590" marB="0"/>
                </a:tc>
                <a:tc>
                  <a:txBody>
                    <a:bodyPr/>
                    <a:lstStyle/>
                    <a:p>
                      <a:pPr marL="121285">
                        <a:lnSpc>
                          <a:spcPct val="100000"/>
                        </a:lnSpc>
                        <a:spcBef>
                          <a:spcPts val="170"/>
                        </a:spcBef>
                      </a:pPr>
                      <a:r>
                        <a:rPr sz="2400" spc="70" dirty="0">
                          <a:latin typeface="Trebuchet MS"/>
                          <a:cs typeface="Trebuchet MS"/>
                        </a:rPr>
                        <a:t>(</a:t>
                      </a:r>
                      <a:r>
                        <a:rPr sz="2400" spc="70" dirty="0">
                          <a:solidFill>
                            <a:srgbClr val="FF3300"/>
                          </a:solidFill>
                          <a:latin typeface="Trebuchet MS"/>
                          <a:cs typeface="Trebuchet MS"/>
                        </a:rPr>
                        <a:t>3</a:t>
                      </a:r>
                      <a:r>
                        <a:rPr sz="2400" spc="70" dirty="0">
                          <a:latin typeface="Trebuchet MS"/>
                          <a:cs typeface="Trebuchet MS"/>
                        </a:rPr>
                        <a:t>,</a:t>
                      </a:r>
                      <a:r>
                        <a:rPr sz="2400" spc="10" dirty="0">
                          <a:latin typeface="Trebuchet MS"/>
                          <a:cs typeface="Trebuchet MS"/>
                        </a:rPr>
                        <a:t> </a:t>
                      </a:r>
                      <a:r>
                        <a:rPr sz="2400" spc="75" dirty="0">
                          <a:solidFill>
                            <a:srgbClr val="FF3300"/>
                          </a:solidFill>
                          <a:latin typeface="Trebuchet MS"/>
                          <a:cs typeface="Trebuchet MS"/>
                        </a:rPr>
                        <a:t>0</a:t>
                      </a:r>
                      <a:r>
                        <a:rPr sz="2400" spc="75" dirty="0">
                          <a:latin typeface="Trebuchet MS"/>
                          <a:cs typeface="Trebuchet MS"/>
                        </a:rPr>
                        <a:t>,</a:t>
                      </a:r>
                      <a:r>
                        <a:rPr sz="2400" spc="15" dirty="0">
                          <a:latin typeface="Trebuchet MS"/>
                          <a:cs typeface="Trebuchet MS"/>
                        </a:rPr>
                        <a:t> </a:t>
                      </a:r>
                      <a:r>
                        <a:rPr sz="2400" spc="190" dirty="0">
                          <a:latin typeface="Trebuchet MS"/>
                          <a:cs typeface="Trebuchet MS"/>
                        </a:rPr>
                        <a:t>22)</a:t>
                      </a:r>
                      <a:endParaRPr sz="2400">
                        <a:latin typeface="Trebuchet MS"/>
                        <a:cs typeface="Trebuchet MS"/>
                      </a:endParaRPr>
                    </a:p>
                  </a:txBody>
                  <a:tcPr marL="0" marR="0" marT="21590" marB="0"/>
                </a:tc>
                <a:extLst>
                  <a:ext uri="{0D108BD9-81ED-4DB2-BD59-A6C34878D82A}">
                    <a16:rowId xmlns:a16="http://schemas.microsoft.com/office/drawing/2014/main" val="10001"/>
                  </a:ext>
                </a:extLst>
              </a:tr>
              <a:tr h="441960">
                <a:tc>
                  <a:txBody>
                    <a:bodyPr/>
                    <a:lstStyle/>
                    <a:p>
                      <a:pPr marL="31750">
                        <a:lnSpc>
                          <a:spcPct val="100000"/>
                        </a:lnSpc>
                        <a:spcBef>
                          <a:spcPts val="170"/>
                        </a:spcBef>
                      </a:pPr>
                      <a:r>
                        <a:rPr sz="2400" spc="65" dirty="0">
                          <a:latin typeface="Trebuchet MS"/>
                          <a:cs typeface="Trebuchet MS"/>
                        </a:rPr>
                        <a:t>(</a:t>
                      </a:r>
                      <a:r>
                        <a:rPr sz="2400" spc="65" dirty="0">
                          <a:solidFill>
                            <a:srgbClr val="FF3300"/>
                          </a:solidFill>
                          <a:latin typeface="Trebuchet MS"/>
                          <a:cs typeface="Trebuchet MS"/>
                        </a:rPr>
                        <a:t>0</a:t>
                      </a:r>
                      <a:r>
                        <a:rPr sz="2400" spc="65" dirty="0">
                          <a:latin typeface="Trebuchet MS"/>
                          <a:cs typeface="Trebuchet MS"/>
                        </a:rPr>
                        <a:t>,</a:t>
                      </a:r>
                      <a:r>
                        <a:rPr sz="2400" spc="10" dirty="0">
                          <a:latin typeface="Trebuchet MS"/>
                          <a:cs typeface="Trebuchet MS"/>
                        </a:rPr>
                        <a:t> </a:t>
                      </a:r>
                      <a:r>
                        <a:rPr sz="2400" spc="70" dirty="0">
                          <a:solidFill>
                            <a:srgbClr val="FF3300"/>
                          </a:solidFill>
                          <a:latin typeface="Trebuchet MS"/>
                          <a:cs typeface="Trebuchet MS"/>
                        </a:rPr>
                        <a:t>5</a:t>
                      </a:r>
                      <a:r>
                        <a:rPr sz="2400" spc="70" dirty="0">
                          <a:latin typeface="Trebuchet MS"/>
                          <a:cs typeface="Trebuchet MS"/>
                        </a:rPr>
                        <a:t>,</a:t>
                      </a:r>
                      <a:r>
                        <a:rPr sz="2400" spc="10" dirty="0">
                          <a:latin typeface="Trebuchet MS"/>
                          <a:cs typeface="Trebuchet MS"/>
                        </a:rPr>
                        <a:t> </a:t>
                      </a:r>
                      <a:r>
                        <a:rPr sz="2400" spc="135" dirty="0">
                          <a:latin typeface="Trebuchet MS"/>
                          <a:cs typeface="Trebuchet MS"/>
                        </a:rPr>
                        <a:t>-15)</a:t>
                      </a:r>
                      <a:endParaRPr sz="2400">
                        <a:latin typeface="Trebuchet MS"/>
                        <a:cs typeface="Trebuchet MS"/>
                      </a:endParaRPr>
                    </a:p>
                  </a:txBody>
                  <a:tcPr marL="0" marR="0" marT="21590" marB="0"/>
                </a:tc>
                <a:tc>
                  <a:txBody>
                    <a:bodyPr/>
                    <a:lstStyle/>
                    <a:p>
                      <a:pPr marR="53975" algn="r">
                        <a:lnSpc>
                          <a:spcPct val="100000"/>
                        </a:lnSpc>
                        <a:spcBef>
                          <a:spcPts val="170"/>
                        </a:spcBef>
                      </a:pPr>
                      <a:r>
                        <a:rPr sz="2400" spc="750" dirty="0">
                          <a:latin typeface="Trebuchet MS"/>
                          <a:cs typeface="Trebuchet MS"/>
                        </a:rPr>
                        <a:t>====&gt;</a:t>
                      </a:r>
                      <a:endParaRPr sz="2400">
                        <a:latin typeface="Trebuchet MS"/>
                        <a:cs typeface="Trebuchet MS"/>
                      </a:endParaRPr>
                    </a:p>
                  </a:txBody>
                  <a:tcPr marL="0" marR="0" marT="21590" marB="0"/>
                </a:tc>
                <a:tc>
                  <a:txBody>
                    <a:bodyPr/>
                    <a:lstStyle/>
                    <a:p>
                      <a:pPr marL="132715">
                        <a:lnSpc>
                          <a:spcPct val="100000"/>
                        </a:lnSpc>
                        <a:spcBef>
                          <a:spcPts val="170"/>
                        </a:spcBef>
                      </a:pPr>
                      <a:r>
                        <a:rPr sz="2400" spc="70" dirty="0">
                          <a:latin typeface="Trebuchet MS"/>
                          <a:cs typeface="Trebuchet MS"/>
                        </a:rPr>
                        <a:t>(</a:t>
                      </a:r>
                      <a:r>
                        <a:rPr sz="2400" spc="70" dirty="0">
                          <a:solidFill>
                            <a:srgbClr val="FF3300"/>
                          </a:solidFill>
                          <a:latin typeface="Trebuchet MS"/>
                          <a:cs typeface="Trebuchet MS"/>
                        </a:rPr>
                        <a:t>5</a:t>
                      </a:r>
                      <a:r>
                        <a:rPr sz="2400" spc="70" dirty="0">
                          <a:latin typeface="Trebuchet MS"/>
                          <a:cs typeface="Trebuchet MS"/>
                        </a:rPr>
                        <a:t>,</a:t>
                      </a:r>
                      <a:r>
                        <a:rPr sz="2400" spc="15" dirty="0">
                          <a:latin typeface="Trebuchet MS"/>
                          <a:cs typeface="Trebuchet MS"/>
                        </a:rPr>
                        <a:t> </a:t>
                      </a:r>
                      <a:r>
                        <a:rPr sz="2400" spc="70" dirty="0">
                          <a:solidFill>
                            <a:srgbClr val="FF3300"/>
                          </a:solidFill>
                          <a:latin typeface="Trebuchet MS"/>
                          <a:cs typeface="Trebuchet MS"/>
                        </a:rPr>
                        <a:t>0</a:t>
                      </a:r>
                      <a:r>
                        <a:rPr sz="2400" spc="70" dirty="0">
                          <a:latin typeface="Trebuchet MS"/>
                          <a:cs typeface="Trebuchet MS"/>
                        </a:rPr>
                        <a:t>,</a:t>
                      </a:r>
                      <a:r>
                        <a:rPr sz="2400" spc="15" dirty="0">
                          <a:latin typeface="Trebuchet MS"/>
                          <a:cs typeface="Trebuchet MS"/>
                        </a:rPr>
                        <a:t> </a:t>
                      </a:r>
                      <a:r>
                        <a:rPr sz="2400" spc="135" dirty="0">
                          <a:latin typeface="Trebuchet MS"/>
                          <a:cs typeface="Trebuchet MS"/>
                        </a:rPr>
                        <a:t>-15)</a:t>
                      </a:r>
                      <a:endParaRPr sz="2400">
                        <a:latin typeface="Trebuchet MS"/>
                        <a:cs typeface="Trebuchet MS"/>
                      </a:endParaRPr>
                    </a:p>
                  </a:txBody>
                  <a:tcPr marL="0" marR="0" marT="21590" marB="0"/>
                </a:tc>
                <a:extLst>
                  <a:ext uri="{0D108BD9-81ED-4DB2-BD59-A6C34878D82A}">
                    <a16:rowId xmlns:a16="http://schemas.microsoft.com/office/drawing/2014/main" val="10002"/>
                  </a:ext>
                </a:extLst>
              </a:tr>
              <a:tr h="398383">
                <a:tc>
                  <a:txBody>
                    <a:bodyPr/>
                    <a:lstStyle/>
                    <a:p>
                      <a:pPr marL="69850">
                        <a:lnSpc>
                          <a:spcPts val="2865"/>
                        </a:lnSpc>
                        <a:spcBef>
                          <a:spcPts val="170"/>
                        </a:spcBef>
                      </a:pPr>
                      <a:r>
                        <a:rPr sz="2400" spc="65" dirty="0">
                          <a:latin typeface="Trebuchet MS"/>
                          <a:cs typeface="Trebuchet MS"/>
                        </a:rPr>
                        <a:t>(</a:t>
                      </a:r>
                      <a:r>
                        <a:rPr sz="2400" spc="65" dirty="0">
                          <a:solidFill>
                            <a:srgbClr val="FF3300"/>
                          </a:solidFill>
                          <a:latin typeface="Trebuchet MS"/>
                          <a:cs typeface="Trebuchet MS"/>
                        </a:rPr>
                        <a:t>1</a:t>
                      </a:r>
                      <a:r>
                        <a:rPr sz="2400" spc="65" dirty="0">
                          <a:latin typeface="Trebuchet MS"/>
                          <a:cs typeface="Trebuchet MS"/>
                        </a:rPr>
                        <a:t>,</a:t>
                      </a:r>
                      <a:r>
                        <a:rPr sz="2400" spc="15" dirty="0">
                          <a:latin typeface="Trebuchet MS"/>
                          <a:cs typeface="Trebuchet MS"/>
                        </a:rPr>
                        <a:t> </a:t>
                      </a:r>
                      <a:r>
                        <a:rPr sz="2400" spc="70" dirty="0">
                          <a:solidFill>
                            <a:srgbClr val="FF3300"/>
                          </a:solidFill>
                          <a:latin typeface="Trebuchet MS"/>
                          <a:cs typeface="Trebuchet MS"/>
                        </a:rPr>
                        <a:t>1</a:t>
                      </a:r>
                      <a:r>
                        <a:rPr sz="2400" spc="70" dirty="0">
                          <a:latin typeface="Trebuchet MS"/>
                          <a:cs typeface="Trebuchet MS"/>
                        </a:rPr>
                        <a:t>,</a:t>
                      </a:r>
                      <a:r>
                        <a:rPr sz="2400" spc="20" dirty="0">
                          <a:latin typeface="Trebuchet MS"/>
                          <a:cs typeface="Trebuchet MS"/>
                        </a:rPr>
                        <a:t> </a:t>
                      </a:r>
                      <a:r>
                        <a:rPr sz="2400" spc="190" dirty="0">
                          <a:latin typeface="Trebuchet MS"/>
                          <a:cs typeface="Trebuchet MS"/>
                        </a:rPr>
                        <a:t>11)</a:t>
                      </a:r>
                      <a:endParaRPr sz="2400">
                        <a:latin typeface="Trebuchet MS"/>
                        <a:cs typeface="Trebuchet MS"/>
                      </a:endParaRPr>
                    </a:p>
                  </a:txBody>
                  <a:tcPr marL="0" marR="0" marT="21590" marB="0"/>
                </a:tc>
                <a:tc>
                  <a:txBody>
                    <a:bodyPr/>
                    <a:lstStyle/>
                    <a:p>
                      <a:pPr marL="12700">
                        <a:lnSpc>
                          <a:spcPts val="2865"/>
                        </a:lnSpc>
                        <a:spcBef>
                          <a:spcPts val="170"/>
                        </a:spcBef>
                      </a:pPr>
                      <a:r>
                        <a:rPr sz="2400" spc="750" dirty="0">
                          <a:latin typeface="Trebuchet MS"/>
                          <a:cs typeface="Trebuchet MS"/>
                        </a:rPr>
                        <a:t>====&gt;</a:t>
                      </a:r>
                      <a:endParaRPr sz="2400">
                        <a:latin typeface="Trebuchet MS"/>
                        <a:cs typeface="Trebuchet MS"/>
                      </a:endParaRPr>
                    </a:p>
                  </a:txBody>
                  <a:tcPr marL="0" marR="0" marT="21590" marB="0"/>
                </a:tc>
                <a:tc>
                  <a:txBody>
                    <a:bodyPr/>
                    <a:lstStyle/>
                    <a:p>
                      <a:pPr marL="61594">
                        <a:lnSpc>
                          <a:spcPts val="2865"/>
                        </a:lnSpc>
                        <a:spcBef>
                          <a:spcPts val="170"/>
                        </a:spcBef>
                      </a:pPr>
                      <a:r>
                        <a:rPr sz="2400" spc="70" dirty="0">
                          <a:latin typeface="Trebuchet MS"/>
                          <a:cs typeface="Trebuchet MS"/>
                        </a:rPr>
                        <a:t>(</a:t>
                      </a:r>
                      <a:r>
                        <a:rPr sz="2400" spc="70" dirty="0">
                          <a:solidFill>
                            <a:srgbClr val="FF3300"/>
                          </a:solidFill>
                          <a:latin typeface="Trebuchet MS"/>
                          <a:cs typeface="Trebuchet MS"/>
                        </a:rPr>
                        <a:t>1</a:t>
                      </a:r>
                      <a:r>
                        <a:rPr sz="2400" spc="70" dirty="0">
                          <a:latin typeface="Trebuchet MS"/>
                          <a:cs typeface="Trebuchet MS"/>
                        </a:rPr>
                        <a:t>,</a:t>
                      </a:r>
                      <a:r>
                        <a:rPr sz="2400" spc="10" dirty="0">
                          <a:latin typeface="Trebuchet MS"/>
                          <a:cs typeface="Trebuchet MS"/>
                        </a:rPr>
                        <a:t> </a:t>
                      </a:r>
                      <a:r>
                        <a:rPr sz="2400" spc="75" dirty="0">
                          <a:solidFill>
                            <a:srgbClr val="FF3300"/>
                          </a:solidFill>
                          <a:latin typeface="Trebuchet MS"/>
                          <a:cs typeface="Trebuchet MS"/>
                        </a:rPr>
                        <a:t>1</a:t>
                      </a:r>
                      <a:r>
                        <a:rPr sz="2400" spc="75" dirty="0">
                          <a:latin typeface="Trebuchet MS"/>
                          <a:cs typeface="Trebuchet MS"/>
                        </a:rPr>
                        <a:t>,</a:t>
                      </a:r>
                      <a:r>
                        <a:rPr sz="2400" spc="15" dirty="0">
                          <a:latin typeface="Trebuchet MS"/>
                          <a:cs typeface="Trebuchet MS"/>
                        </a:rPr>
                        <a:t> </a:t>
                      </a:r>
                      <a:r>
                        <a:rPr sz="2400" spc="190" dirty="0">
                          <a:latin typeface="Trebuchet MS"/>
                          <a:cs typeface="Trebuchet MS"/>
                        </a:rPr>
                        <a:t>11)</a:t>
                      </a:r>
                      <a:endParaRPr sz="2400">
                        <a:latin typeface="Trebuchet MS"/>
                        <a:cs typeface="Trebuchet MS"/>
                      </a:endParaRPr>
                    </a:p>
                  </a:txBody>
                  <a:tcPr marL="0" marR="0" marT="21590" marB="0"/>
                </a:tc>
                <a:extLst>
                  <a:ext uri="{0D108BD9-81ED-4DB2-BD59-A6C34878D82A}">
                    <a16:rowId xmlns:a16="http://schemas.microsoft.com/office/drawing/2014/main" val="10003"/>
                  </a:ext>
                </a:extLst>
              </a:tr>
            </a:tbl>
          </a:graphicData>
        </a:graphic>
      </p:graphicFrame>
      <p:sp>
        <p:nvSpPr>
          <p:cNvPr id="7" name="object 7"/>
          <p:cNvSpPr txBox="1"/>
          <p:nvPr/>
        </p:nvSpPr>
        <p:spPr>
          <a:xfrm>
            <a:off x="537209" y="4240170"/>
            <a:ext cx="7014209" cy="2082800"/>
          </a:xfrm>
          <a:prstGeom prst="rect">
            <a:avLst/>
          </a:prstGeom>
        </p:spPr>
        <p:txBody>
          <a:bodyPr vert="horz" wrap="square" lIns="0" tIns="12700" rIns="0" bIns="0" rtlCol="0">
            <a:spAutoFit/>
          </a:bodyPr>
          <a:lstStyle/>
          <a:p>
            <a:pPr marL="500380">
              <a:lnSpc>
                <a:spcPct val="100000"/>
              </a:lnSpc>
              <a:spcBef>
                <a:spcPts val="100"/>
              </a:spcBef>
            </a:pPr>
            <a:r>
              <a:rPr sz="2400" spc="235" dirty="0">
                <a:latin typeface="Trebuchet MS"/>
                <a:cs typeface="Trebuchet MS"/>
              </a:rPr>
              <a:t>Move</a:t>
            </a:r>
            <a:r>
              <a:rPr sz="2400" spc="35" dirty="0">
                <a:latin typeface="Trebuchet MS"/>
                <a:cs typeface="Trebuchet MS"/>
              </a:rPr>
              <a:t> </a:t>
            </a:r>
            <a:r>
              <a:rPr sz="2400" spc="155" dirty="0">
                <a:latin typeface="Trebuchet MS"/>
                <a:cs typeface="Trebuchet MS"/>
              </a:rPr>
              <a:t>elements</a:t>
            </a:r>
            <a:r>
              <a:rPr sz="2400" spc="20" dirty="0">
                <a:latin typeface="Trebuchet MS"/>
                <a:cs typeface="Trebuchet MS"/>
              </a:rPr>
              <a:t> </a:t>
            </a:r>
            <a:r>
              <a:rPr sz="2400" spc="185" dirty="0">
                <a:latin typeface="Trebuchet MS"/>
                <a:cs typeface="Trebuchet MS"/>
              </a:rPr>
              <a:t>down</a:t>
            </a:r>
            <a:r>
              <a:rPr sz="2400" spc="30" dirty="0">
                <a:latin typeface="Trebuchet MS"/>
                <a:cs typeface="Trebuchet MS"/>
              </a:rPr>
              <a:t> </a:t>
            </a:r>
            <a:r>
              <a:rPr sz="2400" spc="170" dirty="0">
                <a:latin typeface="Trebuchet MS"/>
                <a:cs typeface="Trebuchet MS"/>
              </a:rPr>
              <a:t>very</a:t>
            </a:r>
            <a:r>
              <a:rPr sz="2400" spc="20" dirty="0">
                <a:latin typeface="Trebuchet MS"/>
                <a:cs typeface="Trebuchet MS"/>
              </a:rPr>
              <a:t> </a:t>
            </a:r>
            <a:r>
              <a:rPr sz="2400" spc="50" dirty="0">
                <a:latin typeface="Trebuchet MS"/>
                <a:cs typeface="Trebuchet MS"/>
              </a:rPr>
              <a:t>often.</a:t>
            </a:r>
            <a:endParaRPr sz="2400">
              <a:latin typeface="Trebuchet MS"/>
              <a:cs typeface="Trebuchet MS"/>
            </a:endParaRPr>
          </a:p>
          <a:p>
            <a:pPr>
              <a:lnSpc>
                <a:spcPct val="100000"/>
              </a:lnSpc>
              <a:spcBef>
                <a:spcPts val="15"/>
              </a:spcBef>
            </a:pPr>
            <a:endParaRPr sz="3500">
              <a:latin typeface="Trebuchet MS"/>
              <a:cs typeface="Trebuchet MS"/>
            </a:endParaRPr>
          </a:p>
          <a:p>
            <a:pPr marL="12700">
              <a:lnSpc>
                <a:spcPct val="100000"/>
              </a:lnSpc>
            </a:pPr>
            <a:r>
              <a:rPr sz="2400" spc="120" dirty="0">
                <a:latin typeface="Trebuchet MS"/>
                <a:cs typeface="Trebuchet MS"/>
              </a:rPr>
              <a:t>(2)</a:t>
            </a:r>
            <a:r>
              <a:rPr sz="2400" spc="25" dirty="0">
                <a:latin typeface="Trebuchet MS"/>
                <a:cs typeface="Trebuchet MS"/>
              </a:rPr>
              <a:t> </a:t>
            </a:r>
            <a:r>
              <a:rPr sz="2400" spc="85" dirty="0">
                <a:latin typeface="Trebuchet MS"/>
                <a:cs typeface="Trebuchet MS"/>
              </a:rPr>
              <a:t>For</a:t>
            </a:r>
            <a:r>
              <a:rPr sz="2400" spc="30" dirty="0">
                <a:latin typeface="Trebuchet MS"/>
                <a:cs typeface="Trebuchet MS"/>
              </a:rPr>
              <a:t> </a:t>
            </a:r>
            <a:r>
              <a:rPr sz="2400" spc="40" dirty="0">
                <a:latin typeface="Trebuchet MS"/>
                <a:cs typeface="Trebuchet MS"/>
              </a:rPr>
              <a:t>all </a:t>
            </a:r>
            <a:r>
              <a:rPr sz="2400" spc="155" dirty="0">
                <a:latin typeface="Trebuchet MS"/>
                <a:cs typeface="Trebuchet MS"/>
              </a:rPr>
              <a:t>elements</a:t>
            </a:r>
            <a:r>
              <a:rPr sz="2400" spc="35" dirty="0">
                <a:latin typeface="Trebuchet MS"/>
                <a:cs typeface="Trebuchet MS"/>
              </a:rPr>
              <a:t> </a:t>
            </a:r>
            <a:r>
              <a:rPr sz="2400" spc="95" dirty="0">
                <a:latin typeface="Trebuchet MS"/>
                <a:cs typeface="Trebuchet MS"/>
              </a:rPr>
              <a:t>in</a:t>
            </a:r>
            <a:r>
              <a:rPr sz="2400" spc="80" dirty="0">
                <a:latin typeface="Trebuchet MS"/>
                <a:cs typeface="Trebuchet MS"/>
              </a:rPr>
              <a:t> </a:t>
            </a:r>
            <a:r>
              <a:rPr sz="2400" spc="170" dirty="0">
                <a:solidFill>
                  <a:srgbClr val="006FBF"/>
                </a:solidFill>
                <a:latin typeface="Trebuchet MS"/>
                <a:cs typeface="Trebuchet MS"/>
              </a:rPr>
              <a:t>column</a:t>
            </a:r>
            <a:r>
              <a:rPr sz="2400" spc="50" dirty="0">
                <a:solidFill>
                  <a:srgbClr val="006FBF"/>
                </a:solidFill>
                <a:latin typeface="Trebuchet MS"/>
                <a:cs typeface="Trebuchet MS"/>
              </a:rPr>
              <a:t> </a:t>
            </a:r>
            <a:r>
              <a:rPr sz="2400" spc="-170" dirty="0">
                <a:latin typeface="Trebuchet MS"/>
                <a:cs typeface="Trebuchet MS"/>
              </a:rPr>
              <a:t>j,</a:t>
            </a:r>
            <a:endParaRPr sz="2400">
              <a:latin typeface="Trebuchet MS"/>
              <a:cs typeface="Trebuchet MS"/>
            </a:endParaRPr>
          </a:p>
          <a:p>
            <a:pPr marL="284480" marR="5080">
              <a:lnSpc>
                <a:spcPct val="100000"/>
              </a:lnSpc>
              <a:spcBef>
                <a:spcPts val="600"/>
              </a:spcBef>
            </a:pPr>
            <a:r>
              <a:rPr sz="2400" spc="125" dirty="0">
                <a:latin typeface="Trebuchet MS"/>
                <a:cs typeface="Trebuchet MS"/>
              </a:rPr>
              <a:t>place</a:t>
            </a:r>
            <a:r>
              <a:rPr sz="2400" spc="40" dirty="0">
                <a:latin typeface="Trebuchet MS"/>
                <a:cs typeface="Trebuchet MS"/>
              </a:rPr>
              <a:t> </a:t>
            </a:r>
            <a:r>
              <a:rPr sz="2400" spc="140" dirty="0">
                <a:latin typeface="Trebuchet MS"/>
                <a:cs typeface="Trebuchet MS"/>
              </a:rPr>
              <a:t>element</a:t>
            </a:r>
            <a:r>
              <a:rPr sz="2400" spc="25" dirty="0">
                <a:latin typeface="Trebuchet MS"/>
                <a:cs typeface="Trebuchet MS"/>
              </a:rPr>
              <a:t> </a:t>
            </a:r>
            <a:r>
              <a:rPr sz="2400" spc="204" dirty="0">
                <a:latin typeface="Trebuchet MS"/>
                <a:cs typeface="Trebuchet MS"/>
              </a:rPr>
              <a:t>&lt;i,</a:t>
            </a:r>
            <a:r>
              <a:rPr sz="2400" spc="45" dirty="0">
                <a:latin typeface="Trebuchet MS"/>
                <a:cs typeface="Trebuchet MS"/>
              </a:rPr>
              <a:t> </a:t>
            </a:r>
            <a:r>
              <a:rPr sz="2400" spc="-170" dirty="0">
                <a:latin typeface="Trebuchet MS"/>
                <a:cs typeface="Trebuchet MS"/>
              </a:rPr>
              <a:t>j,</a:t>
            </a:r>
            <a:r>
              <a:rPr sz="2400" spc="40" dirty="0">
                <a:latin typeface="Trebuchet MS"/>
                <a:cs typeface="Trebuchet MS"/>
              </a:rPr>
              <a:t> </a:t>
            </a:r>
            <a:r>
              <a:rPr sz="2400" spc="254" dirty="0">
                <a:latin typeface="Trebuchet MS"/>
                <a:cs typeface="Trebuchet MS"/>
              </a:rPr>
              <a:t>value&gt;</a:t>
            </a:r>
            <a:r>
              <a:rPr sz="2400" spc="35" dirty="0">
                <a:latin typeface="Trebuchet MS"/>
                <a:cs typeface="Trebuchet MS"/>
              </a:rPr>
              <a:t> </a:t>
            </a:r>
            <a:r>
              <a:rPr sz="2400" spc="95" dirty="0">
                <a:latin typeface="Trebuchet MS"/>
                <a:cs typeface="Trebuchet MS"/>
              </a:rPr>
              <a:t>in</a:t>
            </a:r>
            <a:r>
              <a:rPr sz="2400" spc="45" dirty="0">
                <a:latin typeface="Trebuchet MS"/>
                <a:cs typeface="Trebuchet MS"/>
              </a:rPr>
              <a:t> </a:t>
            </a:r>
            <a:r>
              <a:rPr sz="2400" spc="140" dirty="0">
                <a:latin typeface="Trebuchet MS"/>
                <a:cs typeface="Trebuchet MS"/>
              </a:rPr>
              <a:t>element</a:t>
            </a:r>
            <a:r>
              <a:rPr sz="2400" spc="30" dirty="0">
                <a:latin typeface="Trebuchet MS"/>
                <a:cs typeface="Trebuchet MS"/>
              </a:rPr>
              <a:t> </a:t>
            </a:r>
            <a:r>
              <a:rPr sz="2400" spc="140" dirty="0">
                <a:latin typeface="Trebuchet MS"/>
                <a:cs typeface="Trebuchet MS"/>
              </a:rPr>
              <a:t>&lt;j,</a:t>
            </a:r>
            <a:r>
              <a:rPr sz="2400" spc="45" dirty="0">
                <a:latin typeface="Trebuchet MS"/>
                <a:cs typeface="Trebuchet MS"/>
              </a:rPr>
              <a:t> </a:t>
            </a:r>
            <a:r>
              <a:rPr sz="2400" spc="-70" dirty="0">
                <a:latin typeface="Trebuchet MS"/>
                <a:cs typeface="Trebuchet MS"/>
              </a:rPr>
              <a:t>i, </a:t>
            </a:r>
            <a:r>
              <a:rPr sz="2400" spc="-710" dirty="0">
                <a:latin typeface="Trebuchet MS"/>
                <a:cs typeface="Trebuchet MS"/>
              </a:rPr>
              <a:t> </a:t>
            </a:r>
            <a:r>
              <a:rPr sz="2400" spc="250" dirty="0">
                <a:latin typeface="Trebuchet MS"/>
                <a:cs typeface="Trebuchet MS"/>
              </a:rPr>
              <a:t>value&gt;</a:t>
            </a:r>
            <a:endParaRPr sz="2400">
              <a:latin typeface="Trebuchet MS"/>
              <a:cs typeface="Trebuchet M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839200" y="910"/>
            <a:ext cx="302260" cy="6858000"/>
            <a:chOff x="8839200" y="910"/>
            <a:chExt cx="302260" cy="6858000"/>
          </a:xfrm>
        </p:grpSpPr>
        <p:sp>
          <p:nvSpPr>
            <p:cNvPr id="3" name="object 3"/>
            <p:cNvSpPr/>
            <p:nvPr/>
          </p:nvSpPr>
          <p:spPr>
            <a:xfrm>
              <a:off x="8839200" y="910"/>
              <a:ext cx="302260" cy="6855459"/>
            </a:xfrm>
            <a:custGeom>
              <a:avLst/>
              <a:gdLst/>
              <a:ahLst/>
              <a:cxnLst/>
              <a:rect l="l" t="t" r="r" b="b"/>
              <a:pathLst>
                <a:path w="302259" h="6855459">
                  <a:moveTo>
                    <a:pt x="302259" y="0"/>
                  </a:moveTo>
                  <a:lnTo>
                    <a:pt x="0" y="0"/>
                  </a:lnTo>
                  <a:lnTo>
                    <a:pt x="0" y="6855459"/>
                  </a:lnTo>
                  <a:lnTo>
                    <a:pt x="151129" y="6855459"/>
                  </a:lnTo>
                  <a:lnTo>
                    <a:pt x="302259" y="6855459"/>
                  </a:lnTo>
                  <a:lnTo>
                    <a:pt x="302259" y="0"/>
                  </a:lnTo>
                  <a:close/>
                </a:path>
              </a:pathLst>
            </a:custGeom>
            <a:solidFill>
              <a:srgbClr val="B1BFD9">
                <a:alpha val="86999"/>
              </a:srgbClr>
            </a:solidFill>
          </p:spPr>
          <p:txBody>
            <a:bodyPr wrap="square" lIns="0" tIns="0" rIns="0" bIns="0" rtlCol="0"/>
            <a:lstStyle/>
            <a:p>
              <a:endParaRPr/>
            </a:p>
          </p:txBody>
        </p:sp>
        <p:sp>
          <p:nvSpPr>
            <p:cNvPr id="4" name="object 4"/>
            <p:cNvSpPr/>
            <p:nvPr/>
          </p:nvSpPr>
          <p:spPr>
            <a:xfrm>
              <a:off x="8915400" y="910"/>
              <a:ext cx="0" cy="6858000"/>
            </a:xfrm>
            <a:custGeom>
              <a:avLst/>
              <a:gdLst/>
              <a:ahLst/>
              <a:cxnLst/>
              <a:rect l="l" t="t" r="r" b="b"/>
              <a:pathLst>
                <a:path h="6858000">
                  <a:moveTo>
                    <a:pt x="0" y="0"/>
                  </a:moveTo>
                  <a:lnTo>
                    <a:pt x="0" y="6858000"/>
                  </a:lnTo>
                </a:path>
              </a:pathLst>
            </a:custGeom>
            <a:ln w="9344">
              <a:solidFill>
                <a:srgbClr val="4E80BC"/>
              </a:solidFill>
            </a:ln>
          </p:spPr>
          <p:txBody>
            <a:bodyPr wrap="square" lIns="0" tIns="0" rIns="0" bIns="0" rtlCol="0"/>
            <a:lstStyle/>
            <a:p>
              <a:endParaRPr/>
            </a:p>
          </p:txBody>
        </p:sp>
      </p:grpSp>
      <p:pic>
        <p:nvPicPr>
          <p:cNvPr id="5" name="object 5"/>
          <p:cNvPicPr/>
          <p:nvPr/>
        </p:nvPicPr>
        <p:blipFill>
          <a:blip r:embed="rId2" cstate="print"/>
          <a:stretch>
            <a:fillRect/>
          </a:stretch>
        </p:blipFill>
        <p:spPr>
          <a:xfrm>
            <a:off x="304800" y="610510"/>
            <a:ext cx="8335816" cy="502665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910"/>
            <a:ext cx="0" cy="6858000"/>
          </a:xfrm>
          <a:custGeom>
            <a:avLst/>
            <a:gdLst/>
            <a:ahLst/>
            <a:cxnLst/>
            <a:rect l="l" t="t" r="r" b="b"/>
            <a:pathLst>
              <a:path h="6858000">
                <a:moveTo>
                  <a:pt x="0" y="0"/>
                </a:moveTo>
                <a:lnTo>
                  <a:pt x="0" y="6858000"/>
                </a:lnTo>
              </a:path>
            </a:pathLst>
          </a:custGeom>
          <a:ln w="57146">
            <a:solidFill>
              <a:srgbClr val="B1BFD9"/>
            </a:solidFill>
          </a:ln>
        </p:spPr>
        <p:txBody>
          <a:bodyPr wrap="square" lIns="0" tIns="0" rIns="0" bIns="0" rtlCol="0"/>
          <a:lstStyle/>
          <a:p>
            <a:endParaRPr/>
          </a:p>
        </p:txBody>
      </p:sp>
      <p:grpSp>
        <p:nvGrpSpPr>
          <p:cNvPr id="3" name="object 3"/>
          <p:cNvGrpSpPr/>
          <p:nvPr/>
        </p:nvGrpSpPr>
        <p:grpSpPr>
          <a:xfrm>
            <a:off x="8839200" y="910"/>
            <a:ext cx="302260" cy="6858000"/>
            <a:chOff x="8839200" y="910"/>
            <a:chExt cx="302260" cy="6858000"/>
          </a:xfrm>
        </p:grpSpPr>
        <p:sp>
          <p:nvSpPr>
            <p:cNvPr id="4" name="object 4"/>
            <p:cNvSpPr/>
            <p:nvPr/>
          </p:nvSpPr>
          <p:spPr>
            <a:xfrm>
              <a:off x="8991600" y="910"/>
              <a:ext cx="0" cy="6858000"/>
            </a:xfrm>
            <a:custGeom>
              <a:avLst/>
              <a:gdLst/>
              <a:ahLst/>
              <a:cxnLst/>
              <a:rect l="l" t="t" r="r" b="b"/>
              <a:pathLst>
                <a:path h="6858000">
                  <a:moveTo>
                    <a:pt x="0" y="0"/>
                  </a:moveTo>
                  <a:lnTo>
                    <a:pt x="0" y="6858000"/>
                  </a:lnTo>
                </a:path>
              </a:pathLst>
            </a:custGeom>
            <a:ln w="19048">
              <a:solidFill>
                <a:srgbClr val="4E80BC"/>
              </a:solidFill>
            </a:ln>
          </p:spPr>
          <p:txBody>
            <a:bodyPr wrap="square" lIns="0" tIns="0" rIns="0" bIns="0" rtlCol="0"/>
            <a:lstStyle/>
            <a:p>
              <a:endParaRPr/>
            </a:p>
          </p:txBody>
        </p:sp>
        <p:sp>
          <p:nvSpPr>
            <p:cNvPr id="5" name="object 5"/>
            <p:cNvSpPr/>
            <p:nvPr/>
          </p:nvSpPr>
          <p:spPr>
            <a:xfrm>
              <a:off x="8839200" y="26310"/>
              <a:ext cx="300990" cy="6831330"/>
            </a:xfrm>
            <a:custGeom>
              <a:avLst/>
              <a:gdLst/>
              <a:ahLst/>
              <a:cxnLst/>
              <a:rect l="l" t="t" r="r" b="b"/>
              <a:pathLst>
                <a:path w="300990" h="6831330">
                  <a:moveTo>
                    <a:pt x="300990" y="0"/>
                  </a:moveTo>
                  <a:lnTo>
                    <a:pt x="300990" y="6831330"/>
                  </a:lnTo>
                  <a:lnTo>
                    <a:pt x="0" y="6831330"/>
                  </a:lnTo>
                  <a:lnTo>
                    <a:pt x="0" y="0"/>
                  </a:lnTo>
                  <a:lnTo>
                    <a:pt x="300990" y="0"/>
                  </a:lnTo>
                  <a:close/>
                </a:path>
              </a:pathLst>
            </a:custGeom>
            <a:solidFill>
              <a:srgbClr val="000000">
                <a:alpha val="34799"/>
              </a:srgbClr>
            </a:solidFill>
          </p:spPr>
          <p:txBody>
            <a:bodyPr wrap="square" lIns="0" tIns="0" rIns="0" bIns="0" rtlCol="0"/>
            <a:lstStyle/>
            <a:p>
              <a:endParaRPr/>
            </a:p>
          </p:txBody>
        </p:sp>
        <p:sp>
          <p:nvSpPr>
            <p:cNvPr id="6" name="object 6"/>
            <p:cNvSpPr/>
            <p:nvPr/>
          </p:nvSpPr>
          <p:spPr>
            <a:xfrm>
              <a:off x="8839200" y="910"/>
              <a:ext cx="302260" cy="6855459"/>
            </a:xfrm>
            <a:custGeom>
              <a:avLst/>
              <a:gdLst/>
              <a:ahLst/>
              <a:cxnLst/>
              <a:rect l="l" t="t" r="r" b="b"/>
              <a:pathLst>
                <a:path w="302259" h="6855459">
                  <a:moveTo>
                    <a:pt x="302259" y="0"/>
                  </a:moveTo>
                  <a:lnTo>
                    <a:pt x="0" y="0"/>
                  </a:lnTo>
                  <a:lnTo>
                    <a:pt x="0" y="6855459"/>
                  </a:lnTo>
                  <a:lnTo>
                    <a:pt x="151129" y="6855459"/>
                  </a:lnTo>
                  <a:lnTo>
                    <a:pt x="302259" y="6855459"/>
                  </a:lnTo>
                  <a:lnTo>
                    <a:pt x="302259" y="0"/>
                  </a:lnTo>
                  <a:close/>
                </a:path>
              </a:pathLst>
            </a:custGeom>
            <a:solidFill>
              <a:srgbClr val="B1BFD9">
                <a:alpha val="86999"/>
              </a:srgbClr>
            </a:solidFill>
          </p:spPr>
          <p:txBody>
            <a:bodyPr wrap="square" lIns="0" tIns="0" rIns="0" bIns="0" rtlCol="0"/>
            <a:lstStyle/>
            <a:p>
              <a:endParaRPr/>
            </a:p>
          </p:txBody>
        </p:sp>
        <p:sp>
          <p:nvSpPr>
            <p:cNvPr id="7" name="object 7"/>
            <p:cNvSpPr/>
            <p:nvPr/>
          </p:nvSpPr>
          <p:spPr>
            <a:xfrm>
              <a:off x="8915400" y="910"/>
              <a:ext cx="0" cy="6858000"/>
            </a:xfrm>
            <a:custGeom>
              <a:avLst/>
              <a:gdLst/>
              <a:ahLst/>
              <a:cxnLst/>
              <a:rect l="l" t="t" r="r" b="b"/>
              <a:pathLst>
                <a:path h="6858000">
                  <a:moveTo>
                    <a:pt x="0" y="0"/>
                  </a:moveTo>
                  <a:lnTo>
                    <a:pt x="0" y="6858000"/>
                  </a:lnTo>
                </a:path>
              </a:pathLst>
            </a:custGeom>
            <a:ln w="9344">
              <a:solidFill>
                <a:srgbClr val="4E80BC"/>
              </a:solidFill>
            </a:ln>
          </p:spPr>
          <p:txBody>
            <a:bodyPr wrap="square" lIns="0" tIns="0" rIns="0" bIns="0" rtlCol="0"/>
            <a:lstStyle/>
            <a:p>
              <a:endParaRPr/>
            </a:p>
          </p:txBody>
        </p:sp>
      </p:grpSp>
      <p:pic>
        <p:nvPicPr>
          <p:cNvPr id="8" name="object 8"/>
          <p:cNvPicPr/>
          <p:nvPr/>
        </p:nvPicPr>
        <p:blipFill>
          <a:blip r:embed="rId2" cstate="print"/>
          <a:stretch>
            <a:fillRect/>
          </a:stretch>
        </p:blipFill>
        <p:spPr>
          <a:xfrm>
            <a:off x="304800" y="910"/>
            <a:ext cx="8477248" cy="6858000"/>
          </a:xfrm>
          <a:prstGeom prst="rect">
            <a:avLst/>
          </a:prstGeom>
        </p:spPr>
      </p:pic>
      <p:sp>
        <p:nvSpPr>
          <p:cNvPr id="9" name="object 9"/>
          <p:cNvSpPr txBox="1">
            <a:spLocks noGrp="1"/>
          </p:cNvSpPr>
          <p:nvPr>
            <p:ph type="title"/>
          </p:nvPr>
        </p:nvSpPr>
        <p:spPr>
          <a:xfrm>
            <a:off x="6325870" y="32660"/>
            <a:ext cx="2308860" cy="939800"/>
          </a:xfrm>
          <a:prstGeom prst="rect">
            <a:avLst/>
          </a:prstGeom>
        </p:spPr>
        <p:txBody>
          <a:bodyPr vert="horz" wrap="square" lIns="0" tIns="12700" rIns="0" bIns="0" rtlCol="0">
            <a:spAutoFit/>
          </a:bodyPr>
          <a:lstStyle/>
          <a:p>
            <a:pPr marL="12700" marR="5080">
              <a:lnSpc>
                <a:spcPct val="100000"/>
              </a:lnSpc>
              <a:spcBef>
                <a:spcPts val="100"/>
              </a:spcBef>
            </a:pPr>
            <a:r>
              <a:rPr sz="3000" spc="250" dirty="0"/>
              <a:t>SIMPLE </a:t>
            </a:r>
            <a:r>
              <a:rPr sz="3000" spc="254" dirty="0"/>
              <a:t> </a:t>
            </a:r>
            <a:r>
              <a:rPr sz="3000" spc="90" dirty="0"/>
              <a:t>T</a:t>
            </a:r>
            <a:r>
              <a:rPr sz="3000" spc="204" dirty="0"/>
              <a:t>R</a:t>
            </a:r>
            <a:r>
              <a:rPr sz="3000" spc="285" dirty="0"/>
              <a:t>A</a:t>
            </a:r>
            <a:r>
              <a:rPr sz="3000" spc="320" dirty="0"/>
              <a:t>N</a:t>
            </a:r>
            <a:r>
              <a:rPr sz="3000" spc="459" dirty="0"/>
              <a:t>S</a:t>
            </a:r>
            <a:r>
              <a:rPr sz="3000" spc="330" dirty="0"/>
              <a:t>PO</a:t>
            </a:r>
            <a:r>
              <a:rPr sz="3000" spc="265" dirty="0"/>
              <a:t>S</a:t>
            </a:r>
            <a:r>
              <a:rPr sz="3000" spc="285" dirty="0"/>
              <a:t>E</a:t>
            </a:r>
            <a:endParaRPr sz="3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10F22-0A18-D308-DDED-978EFF8E4AA3}"/>
              </a:ext>
            </a:extLst>
          </p:cNvPr>
          <p:cNvSpPr>
            <a:spLocks noGrp="1"/>
          </p:cNvSpPr>
          <p:nvPr>
            <p:ph type="title"/>
          </p:nvPr>
        </p:nvSpPr>
        <p:spPr>
          <a:xfrm>
            <a:off x="534669" y="-11789"/>
            <a:ext cx="8074660" cy="492443"/>
          </a:xfrm>
        </p:spPr>
        <p:txBody>
          <a:bodyPr/>
          <a:lstStyle/>
          <a:p>
            <a:r>
              <a:rPr lang="en-US" dirty="0"/>
              <a:t>Multiplication</a:t>
            </a:r>
            <a:endParaRPr lang="en-IN" dirty="0"/>
          </a:p>
        </p:txBody>
      </p:sp>
      <p:sp>
        <p:nvSpPr>
          <p:cNvPr id="4" name="TextBox 3">
            <a:extLst>
              <a:ext uri="{FF2B5EF4-FFF2-40B4-BE49-F238E27FC236}">
                <a16:creationId xmlns:a16="http://schemas.microsoft.com/office/drawing/2014/main" id="{222EEE6A-D1B0-D852-9A6D-E1DA0852B2E7}"/>
              </a:ext>
            </a:extLst>
          </p:cNvPr>
          <p:cNvSpPr txBox="1"/>
          <p:nvPr/>
        </p:nvSpPr>
        <p:spPr>
          <a:xfrm>
            <a:off x="762000" y="1997839"/>
            <a:ext cx="8074660" cy="2862322"/>
          </a:xfrm>
          <a:prstGeom prst="rect">
            <a:avLst/>
          </a:prstGeom>
          <a:noFill/>
        </p:spPr>
        <p:txBody>
          <a:bodyPr wrap="square">
            <a:spAutoFit/>
          </a:bodyPr>
          <a:lstStyle/>
          <a:p>
            <a:pPr algn="l" fontAlgn="base"/>
            <a:r>
              <a:rPr lang="en-US" b="0" i="0" dirty="0">
                <a:solidFill>
                  <a:srgbClr val="273239"/>
                </a:solidFill>
                <a:effectLst/>
                <a:latin typeface="urw-din"/>
              </a:rPr>
              <a:t>To </a:t>
            </a:r>
            <a:r>
              <a:rPr lang="en-US" b="1" i="0" dirty="0">
                <a:solidFill>
                  <a:srgbClr val="273239"/>
                </a:solidFill>
                <a:effectLst/>
                <a:latin typeface="urw-din"/>
              </a:rPr>
              <a:t>Multiply</a:t>
            </a:r>
            <a:r>
              <a:rPr lang="en-US" b="0" i="0" dirty="0">
                <a:solidFill>
                  <a:srgbClr val="273239"/>
                </a:solidFill>
                <a:effectLst/>
                <a:latin typeface="urw-din"/>
              </a:rPr>
              <a:t> the matrices, we first calculate transpose of the second matrix to simplify our comparisons and maintain the sorted order. So, the resultant matrix is obtained by traversing through the entire length of both matrices and summing the appropriate multiplied values. </a:t>
            </a:r>
          </a:p>
          <a:p>
            <a:pPr algn="l" fontAlgn="base"/>
            <a:endParaRPr lang="en-US" b="0" i="0" dirty="0">
              <a:solidFill>
                <a:srgbClr val="273239"/>
              </a:solidFill>
              <a:effectLst/>
              <a:latin typeface="urw-din"/>
            </a:endParaRPr>
          </a:p>
          <a:p>
            <a:pPr algn="l" fontAlgn="base"/>
            <a:r>
              <a:rPr lang="en-US" b="0" i="0" dirty="0">
                <a:solidFill>
                  <a:srgbClr val="273239"/>
                </a:solidFill>
                <a:effectLst/>
                <a:latin typeface="urw-din"/>
              </a:rPr>
              <a:t>Any row value equal to x in the first matrix and row value equal to y in the second matrix (transposed one) will contribute towards result[x][y]. This is obtained by multiplying all such elements having col value in both matrices and adding only those with the row as x in first matrix and row as y in the second transposed matrix to get the result[x][y]. </a:t>
            </a:r>
          </a:p>
        </p:txBody>
      </p:sp>
    </p:spTree>
    <p:extLst>
      <p:ext uri="{BB962C8B-B14F-4D97-AF65-F5344CB8AC3E}">
        <p14:creationId xmlns:p14="http://schemas.microsoft.com/office/powerpoint/2010/main" val="503622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66BB8-B6EF-3128-93D8-81D35FCE5185}"/>
              </a:ext>
            </a:extLst>
          </p:cNvPr>
          <p:cNvSpPr>
            <a:spLocks noGrp="1"/>
          </p:cNvSpPr>
          <p:nvPr>
            <p:ph type="title"/>
          </p:nvPr>
        </p:nvSpPr>
        <p:spPr>
          <a:xfrm>
            <a:off x="534669" y="-11789"/>
            <a:ext cx="8074660" cy="492443"/>
          </a:xfrm>
        </p:spPr>
        <p:txBody>
          <a:bodyPr/>
          <a:lstStyle/>
          <a:p>
            <a:r>
              <a:rPr lang="en-US" dirty="0"/>
              <a:t>Example</a:t>
            </a:r>
            <a:endParaRPr lang="en-IN" dirty="0"/>
          </a:p>
        </p:txBody>
      </p:sp>
      <p:pic>
        <p:nvPicPr>
          <p:cNvPr id="4" name="Picture 3">
            <a:extLst>
              <a:ext uri="{FF2B5EF4-FFF2-40B4-BE49-F238E27FC236}">
                <a16:creationId xmlns:a16="http://schemas.microsoft.com/office/drawing/2014/main" id="{1374F28E-9DF4-F693-46B4-F643E226CA08}"/>
              </a:ext>
            </a:extLst>
          </p:cNvPr>
          <p:cNvPicPr>
            <a:picLocks noChangeAspect="1"/>
          </p:cNvPicPr>
          <p:nvPr/>
        </p:nvPicPr>
        <p:blipFill>
          <a:blip r:embed="rId2"/>
          <a:stretch>
            <a:fillRect/>
          </a:stretch>
        </p:blipFill>
        <p:spPr>
          <a:xfrm>
            <a:off x="0" y="722722"/>
            <a:ext cx="3048000" cy="2084600"/>
          </a:xfrm>
          <a:prstGeom prst="rect">
            <a:avLst/>
          </a:prstGeom>
        </p:spPr>
      </p:pic>
      <p:pic>
        <p:nvPicPr>
          <p:cNvPr id="8" name="Picture 7">
            <a:extLst>
              <a:ext uri="{FF2B5EF4-FFF2-40B4-BE49-F238E27FC236}">
                <a16:creationId xmlns:a16="http://schemas.microsoft.com/office/drawing/2014/main" id="{FC70029C-F352-FCE9-A388-D6C86D1F5944}"/>
              </a:ext>
            </a:extLst>
          </p:cNvPr>
          <p:cNvPicPr>
            <a:picLocks noChangeAspect="1"/>
          </p:cNvPicPr>
          <p:nvPr/>
        </p:nvPicPr>
        <p:blipFill>
          <a:blip r:embed="rId3"/>
          <a:stretch>
            <a:fillRect/>
          </a:stretch>
        </p:blipFill>
        <p:spPr>
          <a:xfrm>
            <a:off x="0" y="2971800"/>
            <a:ext cx="2850127" cy="1996613"/>
          </a:xfrm>
          <a:prstGeom prst="rect">
            <a:avLst/>
          </a:prstGeom>
        </p:spPr>
      </p:pic>
      <p:pic>
        <p:nvPicPr>
          <p:cNvPr id="10" name="Picture 9">
            <a:extLst>
              <a:ext uri="{FF2B5EF4-FFF2-40B4-BE49-F238E27FC236}">
                <a16:creationId xmlns:a16="http://schemas.microsoft.com/office/drawing/2014/main" id="{8D287A4E-E622-83FC-D9E4-42155BD49675}"/>
              </a:ext>
            </a:extLst>
          </p:cNvPr>
          <p:cNvPicPr>
            <a:picLocks noChangeAspect="1"/>
          </p:cNvPicPr>
          <p:nvPr/>
        </p:nvPicPr>
        <p:blipFill>
          <a:blip r:embed="rId4"/>
          <a:stretch>
            <a:fillRect/>
          </a:stretch>
        </p:blipFill>
        <p:spPr>
          <a:xfrm>
            <a:off x="3048000" y="1765022"/>
            <a:ext cx="5730737" cy="4724809"/>
          </a:xfrm>
          <a:prstGeom prst="rect">
            <a:avLst/>
          </a:prstGeom>
        </p:spPr>
      </p:pic>
    </p:spTree>
    <p:extLst>
      <p:ext uri="{BB962C8B-B14F-4D97-AF65-F5344CB8AC3E}">
        <p14:creationId xmlns:p14="http://schemas.microsoft.com/office/powerpoint/2010/main" val="216083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839200" y="910"/>
            <a:ext cx="302260" cy="6858000"/>
            <a:chOff x="8839200" y="910"/>
            <a:chExt cx="302260" cy="6858000"/>
          </a:xfrm>
        </p:grpSpPr>
        <p:sp>
          <p:nvSpPr>
            <p:cNvPr id="3" name="object 3"/>
            <p:cNvSpPr/>
            <p:nvPr/>
          </p:nvSpPr>
          <p:spPr>
            <a:xfrm>
              <a:off x="8839200" y="910"/>
              <a:ext cx="302260" cy="6855459"/>
            </a:xfrm>
            <a:custGeom>
              <a:avLst/>
              <a:gdLst/>
              <a:ahLst/>
              <a:cxnLst/>
              <a:rect l="l" t="t" r="r" b="b"/>
              <a:pathLst>
                <a:path w="302259" h="6855459">
                  <a:moveTo>
                    <a:pt x="302259" y="0"/>
                  </a:moveTo>
                  <a:lnTo>
                    <a:pt x="0" y="0"/>
                  </a:lnTo>
                  <a:lnTo>
                    <a:pt x="0" y="6855459"/>
                  </a:lnTo>
                  <a:lnTo>
                    <a:pt x="151129" y="6855459"/>
                  </a:lnTo>
                  <a:lnTo>
                    <a:pt x="302259" y="6855459"/>
                  </a:lnTo>
                  <a:lnTo>
                    <a:pt x="302259" y="0"/>
                  </a:lnTo>
                  <a:close/>
                </a:path>
              </a:pathLst>
            </a:custGeom>
            <a:solidFill>
              <a:srgbClr val="FDC1AD">
                <a:alpha val="86999"/>
              </a:srgbClr>
            </a:solidFill>
          </p:spPr>
          <p:txBody>
            <a:bodyPr wrap="square" lIns="0" tIns="0" rIns="0" bIns="0" rtlCol="0"/>
            <a:lstStyle/>
            <a:p>
              <a:endParaRPr/>
            </a:p>
          </p:txBody>
        </p:sp>
        <p:sp>
          <p:nvSpPr>
            <p:cNvPr id="4" name="object 4"/>
            <p:cNvSpPr/>
            <p:nvPr/>
          </p:nvSpPr>
          <p:spPr>
            <a:xfrm>
              <a:off x="8915400" y="910"/>
              <a:ext cx="0" cy="6858000"/>
            </a:xfrm>
            <a:custGeom>
              <a:avLst/>
              <a:gdLst/>
              <a:ahLst/>
              <a:cxnLst/>
              <a:rect l="l" t="t" r="r" b="b"/>
              <a:pathLst>
                <a:path h="6858000">
                  <a:moveTo>
                    <a:pt x="0" y="0"/>
                  </a:moveTo>
                  <a:lnTo>
                    <a:pt x="0" y="6858000"/>
                  </a:lnTo>
                </a:path>
              </a:pathLst>
            </a:custGeom>
            <a:ln w="9344">
              <a:solidFill>
                <a:srgbClr val="FD8536"/>
              </a:solidFill>
            </a:ln>
          </p:spPr>
          <p:txBody>
            <a:bodyPr wrap="square" lIns="0" tIns="0" rIns="0" bIns="0" rtlCol="0"/>
            <a:lstStyle/>
            <a:p>
              <a:endParaRPr/>
            </a:p>
          </p:txBody>
        </p:sp>
      </p:grpSp>
      <p:sp>
        <p:nvSpPr>
          <p:cNvPr id="5" name="object 5"/>
          <p:cNvSpPr txBox="1">
            <a:spLocks noGrp="1"/>
          </p:cNvSpPr>
          <p:nvPr>
            <p:ph type="title"/>
          </p:nvPr>
        </p:nvSpPr>
        <p:spPr>
          <a:xfrm>
            <a:off x="534669" y="901340"/>
            <a:ext cx="7157720" cy="482600"/>
          </a:xfrm>
          <a:prstGeom prst="rect">
            <a:avLst/>
          </a:prstGeom>
        </p:spPr>
        <p:txBody>
          <a:bodyPr vert="horz" wrap="square" lIns="0" tIns="12700" rIns="0" bIns="0" rtlCol="0">
            <a:spAutoFit/>
          </a:bodyPr>
          <a:lstStyle/>
          <a:p>
            <a:pPr marL="12700">
              <a:lnSpc>
                <a:spcPct val="100000"/>
              </a:lnSpc>
              <a:spcBef>
                <a:spcPts val="100"/>
              </a:spcBef>
            </a:pPr>
            <a:r>
              <a:rPr sz="3000" spc="390" dirty="0"/>
              <a:t>ADDRESS</a:t>
            </a:r>
            <a:r>
              <a:rPr sz="3000" spc="45" dirty="0"/>
              <a:t> </a:t>
            </a:r>
            <a:r>
              <a:rPr sz="3000" spc="210" dirty="0"/>
              <a:t>CALCULATION</a:t>
            </a:r>
            <a:r>
              <a:rPr sz="3000" spc="40" dirty="0"/>
              <a:t> </a:t>
            </a:r>
            <a:r>
              <a:rPr sz="3000" spc="270" dirty="0"/>
              <a:t>FOR</a:t>
            </a:r>
            <a:r>
              <a:rPr sz="3000" spc="50" dirty="0"/>
              <a:t> </a:t>
            </a:r>
            <a:r>
              <a:rPr sz="3000" spc="240" dirty="0"/>
              <a:t>ARRAYS</a:t>
            </a:r>
            <a:endParaRPr sz="3000"/>
          </a:p>
        </p:txBody>
      </p:sp>
      <p:sp>
        <p:nvSpPr>
          <p:cNvPr id="6" name="object 6"/>
          <p:cNvSpPr txBox="1"/>
          <p:nvPr/>
        </p:nvSpPr>
        <p:spPr>
          <a:xfrm>
            <a:off x="523240" y="1634130"/>
            <a:ext cx="7302500" cy="1488440"/>
          </a:xfrm>
          <a:prstGeom prst="rect">
            <a:avLst/>
          </a:prstGeom>
        </p:spPr>
        <p:txBody>
          <a:bodyPr vert="horz" wrap="square" lIns="0" tIns="12700" rIns="0" bIns="0" rtlCol="0">
            <a:spAutoFit/>
          </a:bodyPr>
          <a:lstStyle/>
          <a:p>
            <a:pPr marL="298450" marR="17780" indent="-273050">
              <a:lnSpc>
                <a:spcPct val="100000"/>
              </a:lnSpc>
              <a:spcBef>
                <a:spcPts val="100"/>
              </a:spcBef>
            </a:pPr>
            <a:r>
              <a:rPr sz="2475" spc="922" baseline="18518" dirty="0">
                <a:solidFill>
                  <a:srgbClr val="FD8536"/>
                </a:solidFill>
                <a:latin typeface="Cambria"/>
                <a:cs typeface="Cambria"/>
              </a:rPr>
              <a:t>𝗈</a:t>
            </a:r>
            <a:r>
              <a:rPr sz="2475" spc="419" baseline="18518" dirty="0">
                <a:solidFill>
                  <a:srgbClr val="FD8536"/>
                </a:solidFill>
                <a:latin typeface="Cambria"/>
                <a:cs typeface="Cambria"/>
              </a:rPr>
              <a:t> </a:t>
            </a:r>
            <a:r>
              <a:rPr sz="2400" spc="114" dirty="0">
                <a:latin typeface="Trebuchet MS"/>
                <a:cs typeface="Trebuchet MS"/>
              </a:rPr>
              <a:t>In</a:t>
            </a:r>
            <a:r>
              <a:rPr sz="2400" spc="40" dirty="0">
                <a:latin typeface="Trebuchet MS"/>
                <a:cs typeface="Trebuchet MS"/>
              </a:rPr>
              <a:t> </a:t>
            </a:r>
            <a:r>
              <a:rPr sz="2400" spc="140" dirty="0">
                <a:latin typeface="Trebuchet MS"/>
                <a:cs typeface="Trebuchet MS"/>
              </a:rPr>
              <a:t>computing,</a:t>
            </a:r>
            <a:r>
              <a:rPr sz="2400" spc="55" dirty="0">
                <a:latin typeface="Trebuchet MS"/>
                <a:cs typeface="Trebuchet MS"/>
              </a:rPr>
              <a:t> </a:t>
            </a:r>
            <a:r>
              <a:rPr sz="2400" b="1" spc="210" dirty="0">
                <a:latin typeface="Trebuchet MS"/>
                <a:cs typeface="Trebuchet MS"/>
              </a:rPr>
              <a:t>row</a:t>
            </a:r>
            <a:r>
              <a:rPr sz="2400" spc="210" dirty="0">
                <a:latin typeface="Trebuchet MS"/>
                <a:cs typeface="Trebuchet MS"/>
              </a:rPr>
              <a:t>-</a:t>
            </a:r>
            <a:r>
              <a:rPr sz="2400" b="1" spc="210" dirty="0">
                <a:latin typeface="Trebuchet MS"/>
                <a:cs typeface="Trebuchet MS"/>
              </a:rPr>
              <a:t>major</a:t>
            </a:r>
            <a:r>
              <a:rPr sz="2400" b="1" spc="50" dirty="0">
                <a:latin typeface="Trebuchet MS"/>
                <a:cs typeface="Trebuchet MS"/>
              </a:rPr>
              <a:t> </a:t>
            </a:r>
            <a:r>
              <a:rPr sz="2400" spc="114" dirty="0">
                <a:latin typeface="Trebuchet MS"/>
                <a:cs typeface="Trebuchet MS"/>
              </a:rPr>
              <a:t>order</a:t>
            </a:r>
            <a:r>
              <a:rPr sz="2400" spc="30" dirty="0">
                <a:latin typeface="Trebuchet MS"/>
                <a:cs typeface="Trebuchet MS"/>
              </a:rPr>
              <a:t> </a:t>
            </a:r>
            <a:r>
              <a:rPr sz="2400" spc="204" dirty="0">
                <a:latin typeface="Trebuchet MS"/>
                <a:cs typeface="Trebuchet MS"/>
              </a:rPr>
              <a:t>and</a:t>
            </a:r>
            <a:r>
              <a:rPr sz="2400" spc="40" dirty="0">
                <a:latin typeface="Trebuchet MS"/>
                <a:cs typeface="Trebuchet MS"/>
              </a:rPr>
              <a:t> </a:t>
            </a:r>
            <a:r>
              <a:rPr sz="2400" b="1" spc="225" dirty="0">
                <a:latin typeface="Trebuchet MS"/>
                <a:cs typeface="Trebuchet MS"/>
              </a:rPr>
              <a:t>column</a:t>
            </a:r>
            <a:r>
              <a:rPr sz="2400" spc="225" dirty="0">
                <a:latin typeface="Trebuchet MS"/>
                <a:cs typeface="Trebuchet MS"/>
              </a:rPr>
              <a:t>- </a:t>
            </a:r>
            <a:r>
              <a:rPr sz="2400" spc="-705" dirty="0">
                <a:latin typeface="Trebuchet MS"/>
                <a:cs typeface="Trebuchet MS"/>
              </a:rPr>
              <a:t> </a:t>
            </a:r>
            <a:r>
              <a:rPr sz="2400" b="1" spc="225" dirty="0">
                <a:latin typeface="Trebuchet MS"/>
                <a:cs typeface="Trebuchet MS"/>
              </a:rPr>
              <a:t>major </a:t>
            </a:r>
            <a:r>
              <a:rPr sz="2400" spc="114" dirty="0">
                <a:latin typeface="Trebuchet MS"/>
                <a:cs typeface="Trebuchet MS"/>
              </a:rPr>
              <a:t>order </a:t>
            </a:r>
            <a:r>
              <a:rPr sz="2400" spc="140" dirty="0">
                <a:latin typeface="Trebuchet MS"/>
                <a:cs typeface="Trebuchet MS"/>
              </a:rPr>
              <a:t>describe </a:t>
            </a:r>
            <a:r>
              <a:rPr sz="2400" spc="190" dirty="0">
                <a:latin typeface="Trebuchet MS"/>
                <a:cs typeface="Trebuchet MS"/>
              </a:rPr>
              <a:t>methods </a:t>
            </a:r>
            <a:r>
              <a:rPr sz="2400" spc="60" dirty="0">
                <a:latin typeface="Trebuchet MS"/>
                <a:cs typeface="Trebuchet MS"/>
              </a:rPr>
              <a:t>for </a:t>
            </a:r>
            <a:r>
              <a:rPr sz="2400" spc="165" dirty="0">
                <a:latin typeface="Trebuchet MS"/>
                <a:cs typeface="Trebuchet MS"/>
              </a:rPr>
              <a:t>arranging </a:t>
            </a:r>
            <a:r>
              <a:rPr sz="2400" spc="-710" dirty="0">
                <a:latin typeface="Trebuchet MS"/>
                <a:cs typeface="Trebuchet MS"/>
              </a:rPr>
              <a:t> </a:t>
            </a:r>
            <a:r>
              <a:rPr sz="2400" spc="135" dirty="0">
                <a:latin typeface="Trebuchet MS"/>
                <a:cs typeface="Trebuchet MS"/>
              </a:rPr>
              <a:t>multidimensional </a:t>
            </a:r>
            <a:r>
              <a:rPr sz="2400" spc="160" dirty="0">
                <a:latin typeface="Trebuchet MS"/>
                <a:cs typeface="Trebuchet MS"/>
              </a:rPr>
              <a:t>arrays </a:t>
            </a:r>
            <a:r>
              <a:rPr sz="2400" spc="95" dirty="0">
                <a:latin typeface="Trebuchet MS"/>
                <a:cs typeface="Trebuchet MS"/>
              </a:rPr>
              <a:t>in linear </a:t>
            </a:r>
            <a:r>
              <a:rPr sz="2400" spc="165" dirty="0">
                <a:latin typeface="Trebuchet MS"/>
                <a:cs typeface="Trebuchet MS"/>
              </a:rPr>
              <a:t>storage </a:t>
            </a:r>
            <a:r>
              <a:rPr sz="2400" spc="170" dirty="0">
                <a:latin typeface="Trebuchet MS"/>
                <a:cs typeface="Trebuchet MS"/>
              </a:rPr>
              <a:t> </a:t>
            </a:r>
            <a:r>
              <a:rPr sz="2400" spc="200" dirty="0">
                <a:latin typeface="Trebuchet MS"/>
                <a:cs typeface="Trebuchet MS"/>
              </a:rPr>
              <a:t>such</a:t>
            </a:r>
            <a:r>
              <a:rPr sz="2400" spc="35" dirty="0">
                <a:latin typeface="Trebuchet MS"/>
                <a:cs typeface="Trebuchet MS"/>
              </a:rPr>
              <a:t> </a:t>
            </a:r>
            <a:r>
              <a:rPr sz="2400" spc="245" dirty="0">
                <a:latin typeface="Trebuchet MS"/>
                <a:cs typeface="Trebuchet MS"/>
              </a:rPr>
              <a:t>as</a:t>
            </a:r>
            <a:r>
              <a:rPr sz="2400" spc="35" dirty="0">
                <a:latin typeface="Trebuchet MS"/>
                <a:cs typeface="Trebuchet MS"/>
              </a:rPr>
              <a:t> </a:t>
            </a:r>
            <a:r>
              <a:rPr sz="2400" spc="114" dirty="0">
                <a:latin typeface="Trebuchet MS"/>
                <a:cs typeface="Trebuchet MS"/>
              </a:rPr>
              <a:t>memory.</a:t>
            </a:r>
            <a:endParaRPr sz="2400">
              <a:latin typeface="Trebuchet MS"/>
              <a:cs typeface="Trebuchet MS"/>
            </a:endParaRPr>
          </a:p>
        </p:txBody>
      </p:sp>
      <p:sp>
        <p:nvSpPr>
          <p:cNvPr id="7" name="object 7"/>
          <p:cNvSpPr txBox="1"/>
          <p:nvPr/>
        </p:nvSpPr>
        <p:spPr>
          <a:xfrm>
            <a:off x="535940" y="3192420"/>
            <a:ext cx="215900" cy="281940"/>
          </a:xfrm>
          <a:prstGeom prst="rect">
            <a:avLst/>
          </a:prstGeom>
        </p:spPr>
        <p:txBody>
          <a:bodyPr vert="horz" wrap="square" lIns="0" tIns="16510" rIns="0" bIns="0" rtlCol="0">
            <a:spAutoFit/>
          </a:bodyPr>
          <a:lstStyle/>
          <a:p>
            <a:pPr marL="12700">
              <a:lnSpc>
                <a:spcPct val="100000"/>
              </a:lnSpc>
              <a:spcBef>
                <a:spcPts val="130"/>
              </a:spcBef>
            </a:pPr>
            <a:r>
              <a:rPr sz="1650" spc="1150" dirty="0">
                <a:solidFill>
                  <a:srgbClr val="FD8536"/>
                </a:solidFill>
                <a:latin typeface="Cambria"/>
                <a:cs typeface="Cambria"/>
              </a:rPr>
              <a:t>𝗈</a:t>
            </a:r>
            <a:endParaRPr sz="1650">
              <a:latin typeface="Cambria"/>
              <a:cs typeface="Cambria"/>
            </a:endParaRPr>
          </a:p>
        </p:txBody>
      </p:sp>
      <p:sp>
        <p:nvSpPr>
          <p:cNvPr id="8" name="object 8"/>
          <p:cNvSpPr txBox="1"/>
          <p:nvPr/>
        </p:nvSpPr>
        <p:spPr>
          <a:xfrm>
            <a:off x="808990" y="3173370"/>
            <a:ext cx="6690995" cy="1854200"/>
          </a:xfrm>
          <a:prstGeom prst="rect">
            <a:avLst/>
          </a:prstGeom>
        </p:spPr>
        <p:txBody>
          <a:bodyPr vert="horz" wrap="square" lIns="0" tIns="12700" rIns="0" bIns="0" rtlCol="0">
            <a:spAutoFit/>
          </a:bodyPr>
          <a:lstStyle/>
          <a:p>
            <a:pPr marL="12700" marR="5080" indent="96520">
              <a:lnSpc>
                <a:spcPct val="100000"/>
              </a:lnSpc>
              <a:spcBef>
                <a:spcPts val="100"/>
              </a:spcBef>
            </a:pPr>
            <a:r>
              <a:rPr sz="2400" spc="120" dirty="0">
                <a:latin typeface="Trebuchet MS"/>
                <a:cs typeface="Trebuchet MS"/>
              </a:rPr>
              <a:t>In</a:t>
            </a:r>
            <a:r>
              <a:rPr sz="2400" spc="35" dirty="0">
                <a:latin typeface="Trebuchet MS"/>
                <a:cs typeface="Trebuchet MS"/>
              </a:rPr>
              <a:t> </a:t>
            </a:r>
            <a:r>
              <a:rPr sz="2400" b="1" spc="210" dirty="0">
                <a:latin typeface="Trebuchet MS"/>
                <a:cs typeface="Trebuchet MS"/>
              </a:rPr>
              <a:t>row</a:t>
            </a:r>
            <a:r>
              <a:rPr sz="2400" spc="210" dirty="0">
                <a:latin typeface="Trebuchet MS"/>
                <a:cs typeface="Trebuchet MS"/>
              </a:rPr>
              <a:t>-</a:t>
            </a:r>
            <a:r>
              <a:rPr sz="2400" b="1" spc="210" dirty="0">
                <a:latin typeface="Trebuchet MS"/>
                <a:cs typeface="Trebuchet MS"/>
              </a:rPr>
              <a:t>major</a:t>
            </a:r>
            <a:r>
              <a:rPr sz="2400" b="1" spc="120" dirty="0">
                <a:latin typeface="Trebuchet MS"/>
                <a:cs typeface="Trebuchet MS"/>
              </a:rPr>
              <a:t> </a:t>
            </a:r>
            <a:r>
              <a:rPr sz="2400" spc="75" dirty="0">
                <a:latin typeface="Trebuchet MS"/>
                <a:cs typeface="Trebuchet MS"/>
              </a:rPr>
              <a:t>order,</a:t>
            </a:r>
            <a:r>
              <a:rPr sz="2400" spc="45" dirty="0">
                <a:latin typeface="Trebuchet MS"/>
                <a:cs typeface="Trebuchet MS"/>
              </a:rPr>
              <a:t> </a:t>
            </a:r>
            <a:r>
              <a:rPr sz="2400" spc="150" dirty="0">
                <a:latin typeface="Trebuchet MS"/>
                <a:cs typeface="Trebuchet MS"/>
              </a:rPr>
              <a:t>consecutive</a:t>
            </a:r>
            <a:r>
              <a:rPr sz="2400" spc="30" dirty="0">
                <a:latin typeface="Trebuchet MS"/>
                <a:cs typeface="Trebuchet MS"/>
              </a:rPr>
              <a:t> </a:t>
            </a:r>
            <a:r>
              <a:rPr sz="2400" spc="155" dirty="0">
                <a:latin typeface="Trebuchet MS"/>
                <a:cs typeface="Trebuchet MS"/>
              </a:rPr>
              <a:t>elements </a:t>
            </a:r>
            <a:r>
              <a:rPr sz="2400" spc="-705" dirty="0">
                <a:latin typeface="Trebuchet MS"/>
                <a:cs typeface="Trebuchet MS"/>
              </a:rPr>
              <a:t> </a:t>
            </a:r>
            <a:r>
              <a:rPr sz="2400" spc="60" dirty="0">
                <a:latin typeface="Trebuchet MS"/>
                <a:cs typeface="Trebuchet MS"/>
              </a:rPr>
              <a:t>of </a:t>
            </a:r>
            <a:r>
              <a:rPr sz="2400" spc="114" dirty="0">
                <a:latin typeface="Trebuchet MS"/>
                <a:cs typeface="Trebuchet MS"/>
              </a:rPr>
              <a:t>the </a:t>
            </a:r>
            <a:r>
              <a:rPr sz="2400" b="1" spc="290" dirty="0">
                <a:latin typeface="Trebuchet MS"/>
                <a:cs typeface="Trebuchet MS"/>
              </a:rPr>
              <a:t>rows </a:t>
            </a:r>
            <a:r>
              <a:rPr sz="2400" spc="60" dirty="0">
                <a:latin typeface="Trebuchet MS"/>
                <a:cs typeface="Trebuchet MS"/>
              </a:rPr>
              <a:t>of </a:t>
            </a:r>
            <a:r>
              <a:rPr sz="2400" spc="114" dirty="0">
                <a:latin typeface="Trebuchet MS"/>
                <a:cs typeface="Trebuchet MS"/>
              </a:rPr>
              <a:t>the </a:t>
            </a:r>
            <a:r>
              <a:rPr sz="2400" spc="140" dirty="0">
                <a:latin typeface="Trebuchet MS"/>
                <a:cs typeface="Trebuchet MS"/>
              </a:rPr>
              <a:t>array </a:t>
            </a:r>
            <a:r>
              <a:rPr sz="2400" spc="125" dirty="0">
                <a:latin typeface="Trebuchet MS"/>
                <a:cs typeface="Trebuchet MS"/>
              </a:rPr>
              <a:t>are </a:t>
            </a:r>
            <a:r>
              <a:rPr sz="2400" spc="95" dirty="0">
                <a:latin typeface="Trebuchet MS"/>
                <a:cs typeface="Trebuchet MS"/>
              </a:rPr>
              <a:t>in </a:t>
            </a:r>
            <a:r>
              <a:rPr sz="2400" spc="165" dirty="0">
                <a:latin typeface="Trebuchet MS"/>
                <a:cs typeface="Trebuchet MS"/>
              </a:rPr>
              <a:t>contiguous </a:t>
            </a:r>
            <a:r>
              <a:rPr sz="2400" spc="170" dirty="0">
                <a:latin typeface="Trebuchet MS"/>
                <a:cs typeface="Trebuchet MS"/>
              </a:rPr>
              <a:t> memory; </a:t>
            </a:r>
            <a:r>
              <a:rPr sz="2400" spc="95" dirty="0">
                <a:latin typeface="Trebuchet MS"/>
                <a:cs typeface="Trebuchet MS"/>
              </a:rPr>
              <a:t>in </a:t>
            </a:r>
            <a:r>
              <a:rPr sz="2400" b="1" spc="225" dirty="0">
                <a:latin typeface="Trebuchet MS"/>
                <a:cs typeface="Trebuchet MS"/>
              </a:rPr>
              <a:t>column</a:t>
            </a:r>
            <a:r>
              <a:rPr sz="2400" spc="225" dirty="0">
                <a:latin typeface="Trebuchet MS"/>
                <a:cs typeface="Trebuchet MS"/>
              </a:rPr>
              <a:t>-</a:t>
            </a:r>
            <a:r>
              <a:rPr sz="2400" b="1" spc="225" dirty="0">
                <a:latin typeface="Trebuchet MS"/>
                <a:cs typeface="Trebuchet MS"/>
              </a:rPr>
              <a:t>major </a:t>
            </a:r>
            <a:r>
              <a:rPr sz="2400" spc="75" dirty="0">
                <a:latin typeface="Trebuchet MS"/>
                <a:cs typeface="Trebuchet MS"/>
              </a:rPr>
              <a:t>order, </a:t>
            </a:r>
            <a:r>
              <a:rPr sz="2400" spc="80" dirty="0">
                <a:latin typeface="Trebuchet MS"/>
                <a:cs typeface="Trebuchet MS"/>
              </a:rPr>
              <a:t> </a:t>
            </a:r>
            <a:r>
              <a:rPr sz="2400" spc="145" dirty="0">
                <a:latin typeface="Trebuchet MS"/>
                <a:cs typeface="Trebuchet MS"/>
              </a:rPr>
              <a:t>consecutive </a:t>
            </a:r>
            <a:r>
              <a:rPr sz="2400" spc="155" dirty="0">
                <a:latin typeface="Trebuchet MS"/>
                <a:cs typeface="Trebuchet MS"/>
              </a:rPr>
              <a:t>elements </a:t>
            </a:r>
            <a:r>
              <a:rPr sz="2400" spc="60" dirty="0">
                <a:latin typeface="Trebuchet MS"/>
                <a:cs typeface="Trebuchet MS"/>
              </a:rPr>
              <a:t>of </a:t>
            </a:r>
            <a:r>
              <a:rPr sz="2400" spc="114" dirty="0">
                <a:latin typeface="Trebuchet MS"/>
                <a:cs typeface="Trebuchet MS"/>
              </a:rPr>
              <a:t>the </a:t>
            </a:r>
            <a:r>
              <a:rPr sz="2400" b="1" spc="285" dirty="0">
                <a:latin typeface="Trebuchet MS"/>
                <a:cs typeface="Trebuchet MS"/>
              </a:rPr>
              <a:t>columns </a:t>
            </a:r>
            <a:r>
              <a:rPr sz="2400" spc="125" dirty="0">
                <a:latin typeface="Trebuchet MS"/>
                <a:cs typeface="Trebuchet MS"/>
              </a:rPr>
              <a:t>are </a:t>
            </a:r>
            <a:r>
              <a:rPr sz="2400" spc="130" dirty="0">
                <a:latin typeface="Trebuchet MS"/>
                <a:cs typeface="Trebuchet MS"/>
              </a:rPr>
              <a:t> </a:t>
            </a:r>
            <a:r>
              <a:rPr sz="2400" spc="135" dirty="0">
                <a:latin typeface="Trebuchet MS"/>
                <a:cs typeface="Trebuchet MS"/>
              </a:rPr>
              <a:t>contiguous.</a:t>
            </a:r>
            <a:endParaRPr sz="240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839200" y="910"/>
            <a:ext cx="302260" cy="6858000"/>
            <a:chOff x="8839200" y="910"/>
            <a:chExt cx="302260" cy="6858000"/>
          </a:xfrm>
        </p:grpSpPr>
        <p:sp>
          <p:nvSpPr>
            <p:cNvPr id="3" name="object 3"/>
            <p:cNvSpPr/>
            <p:nvPr/>
          </p:nvSpPr>
          <p:spPr>
            <a:xfrm>
              <a:off x="8839200" y="910"/>
              <a:ext cx="302260" cy="6855459"/>
            </a:xfrm>
            <a:custGeom>
              <a:avLst/>
              <a:gdLst/>
              <a:ahLst/>
              <a:cxnLst/>
              <a:rect l="l" t="t" r="r" b="b"/>
              <a:pathLst>
                <a:path w="302259" h="6855459">
                  <a:moveTo>
                    <a:pt x="302259" y="0"/>
                  </a:moveTo>
                  <a:lnTo>
                    <a:pt x="0" y="0"/>
                  </a:lnTo>
                  <a:lnTo>
                    <a:pt x="0" y="6855459"/>
                  </a:lnTo>
                  <a:lnTo>
                    <a:pt x="151129" y="6855459"/>
                  </a:lnTo>
                  <a:lnTo>
                    <a:pt x="302259" y="6855459"/>
                  </a:lnTo>
                  <a:lnTo>
                    <a:pt x="302259" y="0"/>
                  </a:lnTo>
                  <a:close/>
                </a:path>
              </a:pathLst>
            </a:custGeom>
            <a:solidFill>
              <a:srgbClr val="FDC1AD">
                <a:alpha val="86999"/>
              </a:srgbClr>
            </a:solidFill>
          </p:spPr>
          <p:txBody>
            <a:bodyPr wrap="square" lIns="0" tIns="0" rIns="0" bIns="0" rtlCol="0"/>
            <a:lstStyle/>
            <a:p>
              <a:endParaRPr/>
            </a:p>
          </p:txBody>
        </p:sp>
        <p:sp>
          <p:nvSpPr>
            <p:cNvPr id="4" name="object 4"/>
            <p:cNvSpPr/>
            <p:nvPr/>
          </p:nvSpPr>
          <p:spPr>
            <a:xfrm>
              <a:off x="8915400" y="910"/>
              <a:ext cx="0" cy="6858000"/>
            </a:xfrm>
            <a:custGeom>
              <a:avLst/>
              <a:gdLst/>
              <a:ahLst/>
              <a:cxnLst/>
              <a:rect l="l" t="t" r="r" b="b"/>
              <a:pathLst>
                <a:path h="6858000">
                  <a:moveTo>
                    <a:pt x="0" y="0"/>
                  </a:moveTo>
                  <a:lnTo>
                    <a:pt x="0" y="6858000"/>
                  </a:lnTo>
                </a:path>
              </a:pathLst>
            </a:custGeom>
            <a:ln w="9344">
              <a:solidFill>
                <a:srgbClr val="FD8536"/>
              </a:solidFill>
            </a:ln>
          </p:spPr>
          <p:txBody>
            <a:bodyPr wrap="square" lIns="0" tIns="0" rIns="0" bIns="0" rtlCol="0"/>
            <a:lstStyle/>
            <a:p>
              <a:endParaRPr/>
            </a:p>
          </p:txBody>
        </p:sp>
      </p:grpSp>
      <p:graphicFrame>
        <p:nvGraphicFramePr>
          <p:cNvPr id="5" name="object 5"/>
          <p:cNvGraphicFramePr>
            <a:graphicFrameLocks noGrp="1"/>
          </p:cNvGraphicFramePr>
          <p:nvPr/>
        </p:nvGraphicFramePr>
        <p:xfrm>
          <a:off x="2589529" y="676838"/>
          <a:ext cx="2201544" cy="798036"/>
        </p:xfrm>
        <a:graphic>
          <a:graphicData uri="http://schemas.openxmlformats.org/drawingml/2006/table">
            <a:tbl>
              <a:tblPr firstRow="1" bandRow="1">
                <a:tableStyleId>{2D5ABB26-0587-4C30-8999-92F81FD0307C}</a:tableStyleId>
              </a:tblPr>
              <a:tblGrid>
                <a:gridCol w="716915">
                  <a:extLst>
                    <a:ext uri="{9D8B030D-6E8A-4147-A177-3AD203B41FA5}">
                      <a16:colId xmlns:a16="http://schemas.microsoft.com/office/drawing/2014/main" val="20000"/>
                    </a:ext>
                  </a:extLst>
                </a:gridCol>
                <a:gridCol w="768350">
                  <a:extLst>
                    <a:ext uri="{9D8B030D-6E8A-4147-A177-3AD203B41FA5}">
                      <a16:colId xmlns:a16="http://schemas.microsoft.com/office/drawing/2014/main" val="20001"/>
                    </a:ext>
                  </a:extLst>
                </a:gridCol>
                <a:gridCol w="716279">
                  <a:extLst>
                    <a:ext uri="{9D8B030D-6E8A-4147-A177-3AD203B41FA5}">
                      <a16:colId xmlns:a16="http://schemas.microsoft.com/office/drawing/2014/main" val="20002"/>
                    </a:ext>
                  </a:extLst>
                </a:gridCol>
              </a:tblGrid>
              <a:tr h="399018">
                <a:tc>
                  <a:txBody>
                    <a:bodyPr/>
                    <a:lstStyle/>
                    <a:p>
                      <a:pPr marL="31750">
                        <a:lnSpc>
                          <a:spcPts val="2710"/>
                        </a:lnSpc>
                      </a:pPr>
                      <a:r>
                        <a:rPr sz="2400" spc="245" dirty="0">
                          <a:latin typeface="Trebuchet MS"/>
                          <a:cs typeface="Trebuchet MS"/>
                        </a:rPr>
                        <a:t>a11</a:t>
                      </a:r>
                      <a:endParaRPr sz="2400">
                        <a:latin typeface="Trebuchet MS"/>
                        <a:cs typeface="Trebuchet MS"/>
                      </a:endParaRPr>
                    </a:p>
                  </a:txBody>
                  <a:tcPr marL="0" marR="0" marT="0" marB="0"/>
                </a:tc>
                <a:tc>
                  <a:txBody>
                    <a:bodyPr/>
                    <a:lstStyle/>
                    <a:p>
                      <a:pPr marR="19050" algn="ctr">
                        <a:lnSpc>
                          <a:spcPts val="2710"/>
                        </a:lnSpc>
                      </a:pPr>
                      <a:r>
                        <a:rPr sz="2400" spc="245" dirty="0">
                          <a:latin typeface="Trebuchet MS"/>
                          <a:cs typeface="Trebuchet MS"/>
                        </a:rPr>
                        <a:t>a12</a:t>
                      </a:r>
                      <a:endParaRPr sz="2400">
                        <a:latin typeface="Trebuchet MS"/>
                        <a:cs typeface="Trebuchet MS"/>
                      </a:endParaRPr>
                    </a:p>
                  </a:txBody>
                  <a:tcPr marL="0" marR="0" marT="0" marB="0"/>
                </a:tc>
                <a:tc>
                  <a:txBody>
                    <a:bodyPr/>
                    <a:lstStyle/>
                    <a:p>
                      <a:pPr marR="50800" algn="r">
                        <a:lnSpc>
                          <a:spcPts val="2710"/>
                        </a:lnSpc>
                      </a:pPr>
                      <a:r>
                        <a:rPr sz="2400" spc="245" dirty="0">
                          <a:latin typeface="Trebuchet MS"/>
                          <a:cs typeface="Trebuchet MS"/>
                        </a:rPr>
                        <a:t>a13</a:t>
                      </a:r>
                      <a:endParaRPr sz="2400">
                        <a:latin typeface="Trebuchet MS"/>
                        <a:cs typeface="Trebuchet MS"/>
                      </a:endParaRPr>
                    </a:p>
                  </a:txBody>
                  <a:tcPr marL="0" marR="0" marT="0" marB="0"/>
                </a:tc>
                <a:extLst>
                  <a:ext uri="{0D108BD9-81ED-4DB2-BD59-A6C34878D82A}">
                    <a16:rowId xmlns:a16="http://schemas.microsoft.com/office/drawing/2014/main" val="10000"/>
                  </a:ext>
                </a:extLst>
              </a:tr>
              <a:tr h="399018">
                <a:tc>
                  <a:txBody>
                    <a:bodyPr/>
                    <a:lstStyle/>
                    <a:p>
                      <a:pPr marL="58419">
                        <a:lnSpc>
                          <a:spcPts val="2865"/>
                        </a:lnSpc>
                        <a:spcBef>
                          <a:spcPts val="175"/>
                        </a:spcBef>
                      </a:pPr>
                      <a:r>
                        <a:rPr sz="2400" spc="245" dirty="0">
                          <a:latin typeface="Trebuchet MS"/>
                          <a:cs typeface="Trebuchet MS"/>
                        </a:rPr>
                        <a:t>a21</a:t>
                      </a:r>
                      <a:endParaRPr sz="2400">
                        <a:latin typeface="Trebuchet MS"/>
                        <a:cs typeface="Trebuchet MS"/>
                      </a:endParaRPr>
                    </a:p>
                  </a:txBody>
                  <a:tcPr marL="0" marR="0" marT="22225" marB="0"/>
                </a:tc>
                <a:tc>
                  <a:txBody>
                    <a:bodyPr/>
                    <a:lstStyle/>
                    <a:p>
                      <a:pPr marL="26670" algn="ctr">
                        <a:lnSpc>
                          <a:spcPts val="2865"/>
                        </a:lnSpc>
                        <a:spcBef>
                          <a:spcPts val="175"/>
                        </a:spcBef>
                      </a:pPr>
                      <a:r>
                        <a:rPr sz="2400" spc="245" dirty="0">
                          <a:latin typeface="Trebuchet MS"/>
                          <a:cs typeface="Trebuchet MS"/>
                        </a:rPr>
                        <a:t>a22</a:t>
                      </a:r>
                      <a:endParaRPr sz="2400">
                        <a:latin typeface="Trebuchet MS"/>
                        <a:cs typeface="Trebuchet MS"/>
                      </a:endParaRPr>
                    </a:p>
                  </a:txBody>
                  <a:tcPr marL="0" marR="0" marT="22225" marB="0"/>
                </a:tc>
                <a:tc>
                  <a:txBody>
                    <a:bodyPr/>
                    <a:lstStyle/>
                    <a:p>
                      <a:pPr marR="24130" algn="r">
                        <a:lnSpc>
                          <a:spcPts val="2865"/>
                        </a:lnSpc>
                        <a:spcBef>
                          <a:spcPts val="175"/>
                        </a:spcBef>
                      </a:pPr>
                      <a:r>
                        <a:rPr sz="2400" spc="245" dirty="0">
                          <a:latin typeface="Trebuchet MS"/>
                          <a:cs typeface="Trebuchet MS"/>
                        </a:rPr>
                        <a:t>a23</a:t>
                      </a:r>
                      <a:endParaRPr sz="2400">
                        <a:latin typeface="Trebuchet MS"/>
                        <a:cs typeface="Trebuchet MS"/>
                      </a:endParaRPr>
                    </a:p>
                  </a:txBody>
                  <a:tcPr marL="0" marR="0" marT="22225" marB="0"/>
                </a:tc>
                <a:extLst>
                  <a:ext uri="{0D108BD9-81ED-4DB2-BD59-A6C34878D82A}">
                    <a16:rowId xmlns:a16="http://schemas.microsoft.com/office/drawing/2014/main" val="10001"/>
                  </a:ext>
                </a:extLst>
              </a:tr>
            </a:tbl>
          </a:graphicData>
        </a:graphic>
      </p:graphicFrame>
      <p:sp>
        <p:nvSpPr>
          <p:cNvPr id="6" name="object 6"/>
          <p:cNvSpPr txBox="1"/>
          <p:nvPr/>
        </p:nvSpPr>
        <p:spPr>
          <a:xfrm>
            <a:off x="510540" y="1085490"/>
            <a:ext cx="910590" cy="391160"/>
          </a:xfrm>
          <a:prstGeom prst="rect">
            <a:avLst/>
          </a:prstGeom>
        </p:spPr>
        <p:txBody>
          <a:bodyPr vert="horz" wrap="square" lIns="0" tIns="12700" rIns="0" bIns="0" rtlCol="0">
            <a:spAutoFit/>
          </a:bodyPr>
          <a:lstStyle/>
          <a:p>
            <a:pPr marL="38100">
              <a:lnSpc>
                <a:spcPct val="100000"/>
              </a:lnSpc>
              <a:spcBef>
                <a:spcPts val="100"/>
              </a:spcBef>
            </a:pPr>
            <a:r>
              <a:rPr sz="2475" spc="922" baseline="18518" dirty="0">
                <a:solidFill>
                  <a:srgbClr val="FD8536"/>
                </a:solidFill>
                <a:latin typeface="Cambria"/>
                <a:cs typeface="Cambria"/>
              </a:rPr>
              <a:t>𝗈</a:t>
            </a:r>
            <a:r>
              <a:rPr sz="2475" spc="375" baseline="18518" dirty="0">
                <a:solidFill>
                  <a:srgbClr val="FD8536"/>
                </a:solidFill>
                <a:latin typeface="Cambria"/>
                <a:cs typeface="Cambria"/>
              </a:rPr>
              <a:t> </a:t>
            </a:r>
            <a:r>
              <a:rPr sz="2400" spc="225" dirty="0">
                <a:latin typeface="Trebuchet MS"/>
                <a:cs typeface="Trebuchet MS"/>
              </a:rPr>
              <a:t>A</a:t>
            </a:r>
            <a:r>
              <a:rPr sz="2400" spc="-5" dirty="0">
                <a:latin typeface="Trebuchet MS"/>
                <a:cs typeface="Trebuchet MS"/>
              </a:rPr>
              <a:t> </a:t>
            </a:r>
            <a:r>
              <a:rPr sz="2400" spc="750" dirty="0">
                <a:latin typeface="Trebuchet MS"/>
                <a:cs typeface="Trebuchet MS"/>
              </a:rPr>
              <a:t>=</a:t>
            </a:r>
            <a:endParaRPr sz="2400">
              <a:latin typeface="Trebuchet MS"/>
              <a:cs typeface="Trebuchet MS"/>
            </a:endParaRPr>
          </a:p>
        </p:txBody>
      </p:sp>
      <p:sp>
        <p:nvSpPr>
          <p:cNvPr id="7" name="object 7"/>
          <p:cNvSpPr txBox="1"/>
          <p:nvPr/>
        </p:nvSpPr>
        <p:spPr>
          <a:xfrm>
            <a:off x="510540" y="1969410"/>
            <a:ext cx="2461260" cy="391160"/>
          </a:xfrm>
          <a:prstGeom prst="rect">
            <a:avLst/>
          </a:prstGeom>
        </p:spPr>
        <p:txBody>
          <a:bodyPr vert="horz" wrap="square" lIns="0" tIns="12700" rIns="0" bIns="0" rtlCol="0">
            <a:spAutoFit/>
          </a:bodyPr>
          <a:lstStyle/>
          <a:p>
            <a:pPr marL="38100">
              <a:lnSpc>
                <a:spcPct val="100000"/>
              </a:lnSpc>
              <a:spcBef>
                <a:spcPts val="100"/>
              </a:spcBef>
            </a:pPr>
            <a:r>
              <a:rPr sz="2475" spc="922" baseline="18518" dirty="0">
                <a:solidFill>
                  <a:srgbClr val="FD8536"/>
                </a:solidFill>
                <a:latin typeface="Cambria"/>
                <a:cs typeface="Cambria"/>
              </a:rPr>
              <a:t>𝗈</a:t>
            </a:r>
            <a:r>
              <a:rPr sz="2475" spc="397" baseline="18518" dirty="0">
                <a:solidFill>
                  <a:srgbClr val="FD8536"/>
                </a:solidFill>
                <a:latin typeface="Cambria"/>
                <a:cs typeface="Cambria"/>
              </a:rPr>
              <a:t> </a:t>
            </a:r>
            <a:r>
              <a:rPr sz="2400" spc="185" dirty="0">
                <a:latin typeface="Trebuchet MS"/>
                <a:cs typeface="Trebuchet MS"/>
              </a:rPr>
              <a:t>Column</a:t>
            </a:r>
            <a:r>
              <a:rPr sz="2400" spc="25" dirty="0">
                <a:latin typeface="Trebuchet MS"/>
                <a:cs typeface="Trebuchet MS"/>
              </a:rPr>
              <a:t> </a:t>
            </a:r>
            <a:r>
              <a:rPr sz="2400" spc="114" dirty="0">
                <a:latin typeface="Trebuchet MS"/>
                <a:cs typeface="Trebuchet MS"/>
              </a:rPr>
              <a:t>Major</a:t>
            </a:r>
            <a:endParaRPr sz="2400">
              <a:latin typeface="Trebuchet MS"/>
              <a:cs typeface="Trebuchet MS"/>
            </a:endParaRPr>
          </a:p>
        </p:txBody>
      </p:sp>
      <p:sp>
        <p:nvSpPr>
          <p:cNvPr id="8" name="object 8"/>
          <p:cNvSpPr txBox="1"/>
          <p:nvPr/>
        </p:nvSpPr>
        <p:spPr>
          <a:xfrm>
            <a:off x="5548934" y="1969410"/>
            <a:ext cx="1602740" cy="391160"/>
          </a:xfrm>
          <a:prstGeom prst="rect">
            <a:avLst/>
          </a:prstGeom>
        </p:spPr>
        <p:txBody>
          <a:bodyPr vert="horz" wrap="square" lIns="0" tIns="12700" rIns="0" bIns="0" rtlCol="0">
            <a:spAutoFit/>
          </a:bodyPr>
          <a:lstStyle/>
          <a:p>
            <a:pPr marL="12700">
              <a:lnSpc>
                <a:spcPct val="100000"/>
              </a:lnSpc>
              <a:spcBef>
                <a:spcPts val="100"/>
              </a:spcBef>
            </a:pPr>
            <a:r>
              <a:rPr sz="2400" spc="165" dirty="0">
                <a:latin typeface="Trebuchet MS"/>
                <a:cs typeface="Trebuchet MS"/>
              </a:rPr>
              <a:t>Row</a:t>
            </a:r>
            <a:r>
              <a:rPr sz="2400" spc="-15" dirty="0">
                <a:latin typeface="Trebuchet MS"/>
                <a:cs typeface="Trebuchet MS"/>
              </a:rPr>
              <a:t> </a:t>
            </a:r>
            <a:r>
              <a:rPr sz="2400" spc="114" dirty="0">
                <a:latin typeface="Trebuchet MS"/>
                <a:cs typeface="Trebuchet MS"/>
              </a:rPr>
              <a:t>Major</a:t>
            </a:r>
            <a:endParaRPr sz="2400">
              <a:latin typeface="Trebuchet MS"/>
              <a:cs typeface="Trebuchet MS"/>
            </a:endParaRPr>
          </a:p>
        </p:txBody>
      </p:sp>
      <p:graphicFrame>
        <p:nvGraphicFramePr>
          <p:cNvPr id="9" name="object 9"/>
          <p:cNvGraphicFramePr>
            <a:graphicFrameLocks noGrp="1"/>
          </p:cNvGraphicFramePr>
          <p:nvPr/>
        </p:nvGraphicFramePr>
        <p:xfrm>
          <a:off x="451810" y="2891121"/>
          <a:ext cx="3048000" cy="3164835"/>
        </p:xfrm>
        <a:graphic>
          <a:graphicData uri="http://schemas.openxmlformats.org/drawingml/2006/table">
            <a:tbl>
              <a:tblPr firstRow="1" bandRow="1">
                <a:tableStyleId>{2D5ABB26-0587-4C30-8999-92F81FD0307C}</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tblGrid>
              <a:tr h="640079">
                <a:tc>
                  <a:txBody>
                    <a:bodyPr/>
                    <a:lstStyle/>
                    <a:p>
                      <a:pPr marL="635" algn="ctr">
                        <a:lnSpc>
                          <a:spcPct val="100000"/>
                        </a:lnSpc>
                        <a:spcBef>
                          <a:spcPts val="229"/>
                        </a:spcBef>
                      </a:pPr>
                      <a:r>
                        <a:rPr sz="1800" b="1" spc="229" dirty="0">
                          <a:solidFill>
                            <a:srgbClr val="FFFFFF"/>
                          </a:solidFill>
                          <a:latin typeface="Trebuchet MS"/>
                          <a:cs typeface="Trebuchet MS"/>
                        </a:rPr>
                        <a:t>Address</a:t>
                      </a:r>
                      <a:endParaRPr sz="1800">
                        <a:latin typeface="Trebuchet MS"/>
                        <a:cs typeface="Trebuchet MS"/>
                      </a:endParaRPr>
                    </a:p>
                  </a:txBody>
                  <a:tcPr marL="0" marR="0" marT="29209"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D8536"/>
                    </a:solidFill>
                  </a:tcPr>
                </a:tc>
                <a:tc>
                  <a:txBody>
                    <a:bodyPr/>
                    <a:lstStyle/>
                    <a:p>
                      <a:pPr marL="405130">
                        <a:lnSpc>
                          <a:spcPct val="100000"/>
                        </a:lnSpc>
                        <a:spcBef>
                          <a:spcPts val="229"/>
                        </a:spcBef>
                      </a:pPr>
                      <a:r>
                        <a:rPr sz="1800" b="1" spc="180" dirty="0">
                          <a:solidFill>
                            <a:srgbClr val="FFFFFF"/>
                          </a:solidFill>
                          <a:latin typeface="Trebuchet MS"/>
                          <a:cs typeface="Trebuchet MS"/>
                        </a:rPr>
                        <a:t>Value</a:t>
                      </a:r>
                      <a:endParaRPr sz="1800">
                        <a:latin typeface="Trebuchet MS"/>
                        <a:cs typeface="Trebuchet MS"/>
                      </a:endParaRPr>
                    </a:p>
                  </a:txBody>
                  <a:tcPr marL="0" marR="0" marT="29209"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D8536"/>
                    </a:solidFill>
                  </a:tcPr>
                </a:tc>
                <a:extLst>
                  <a:ext uri="{0D108BD9-81ED-4DB2-BD59-A6C34878D82A}">
                    <a16:rowId xmlns:a16="http://schemas.microsoft.com/office/drawing/2014/main" val="10000"/>
                  </a:ext>
                </a:extLst>
              </a:tr>
              <a:tr h="420369">
                <a:tc>
                  <a:txBody>
                    <a:bodyPr/>
                    <a:lstStyle/>
                    <a:p>
                      <a:pPr marL="635" algn="ctr">
                        <a:lnSpc>
                          <a:spcPct val="100000"/>
                        </a:lnSpc>
                        <a:spcBef>
                          <a:spcPts val="229"/>
                        </a:spcBef>
                      </a:pPr>
                      <a:r>
                        <a:rPr sz="1800" dirty="0">
                          <a:latin typeface="Trebuchet MS"/>
                          <a:cs typeface="Trebuchet MS"/>
                        </a:rPr>
                        <a:t>0</a:t>
                      </a:r>
                      <a:endParaRPr sz="1800">
                        <a:latin typeface="Trebuchet MS"/>
                        <a:cs typeface="Trebuchet MS"/>
                      </a:endParaRPr>
                    </a:p>
                  </a:txBody>
                  <a:tcPr marL="0" marR="0" marT="29209"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DD8CC"/>
                    </a:solidFill>
                  </a:tcPr>
                </a:tc>
                <a:tc>
                  <a:txBody>
                    <a:bodyPr/>
                    <a:lstStyle/>
                    <a:p>
                      <a:pPr marL="90805">
                        <a:lnSpc>
                          <a:spcPct val="100000"/>
                        </a:lnSpc>
                        <a:spcBef>
                          <a:spcPts val="229"/>
                        </a:spcBef>
                      </a:pPr>
                      <a:r>
                        <a:rPr sz="1800" spc="180" dirty="0">
                          <a:latin typeface="Trebuchet MS"/>
                          <a:cs typeface="Trebuchet MS"/>
                        </a:rPr>
                        <a:t>a11</a:t>
                      </a:r>
                      <a:endParaRPr sz="1800">
                        <a:latin typeface="Trebuchet MS"/>
                        <a:cs typeface="Trebuchet MS"/>
                      </a:endParaRPr>
                    </a:p>
                  </a:txBody>
                  <a:tcPr marL="0" marR="0" marT="29209"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DD8CC"/>
                    </a:solidFill>
                  </a:tcPr>
                </a:tc>
                <a:extLst>
                  <a:ext uri="{0D108BD9-81ED-4DB2-BD59-A6C34878D82A}">
                    <a16:rowId xmlns:a16="http://schemas.microsoft.com/office/drawing/2014/main" val="10001"/>
                  </a:ext>
                </a:extLst>
              </a:tr>
              <a:tr h="421640">
                <a:tc>
                  <a:txBody>
                    <a:bodyPr/>
                    <a:lstStyle/>
                    <a:p>
                      <a:pPr marL="635" algn="ctr">
                        <a:lnSpc>
                          <a:spcPct val="100000"/>
                        </a:lnSpc>
                        <a:spcBef>
                          <a:spcPts val="229"/>
                        </a:spcBef>
                      </a:pPr>
                      <a:r>
                        <a:rPr sz="1800" dirty="0">
                          <a:latin typeface="Trebuchet MS"/>
                          <a:cs typeface="Trebuchet MS"/>
                        </a:rPr>
                        <a:t>1</a:t>
                      </a:r>
                      <a:endParaRPr sz="1800">
                        <a:latin typeface="Trebuchet MS"/>
                        <a:cs typeface="Trebuchet MS"/>
                      </a:endParaRPr>
                    </a:p>
                  </a:txBody>
                  <a:tcPr marL="0" marR="0" marT="2920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tc>
                  <a:txBody>
                    <a:bodyPr/>
                    <a:lstStyle/>
                    <a:p>
                      <a:pPr marL="90805">
                        <a:lnSpc>
                          <a:spcPct val="100000"/>
                        </a:lnSpc>
                        <a:spcBef>
                          <a:spcPts val="229"/>
                        </a:spcBef>
                      </a:pPr>
                      <a:r>
                        <a:rPr sz="1800" spc="180" dirty="0">
                          <a:latin typeface="Trebuchet MS"/>
                          <a:cs typeface="Trebuchet MS"/>
                        </a:rPr>
                        <a:t>a21</a:t>
                      </a:r>
                      <a:endParaRPr sz="1800">
                        <a:latin typeface="Trebuchet MS"/>
                        <a:cs typeface="Trebuchet MS"/>
                      </a:endParaRPr>
                    </a:p>
                  </a:txBody>
                  <a:tcPr marL="0" marR="0" marT="2920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extLst>
                  <a:ext uri="{0D108BD9-81ED-4DB2-BD59-A6C34878D82A}">
                    <a16:rowId xmlns:a16="http://schemas.microsoft.com/office/drawing/2014/main" val="10002"/>
                  </a:ext>
                </a:extLst>
              </a:tr>
              <a:tr h="420369">
                <a:tc>
                  <a:txBody>
                    <a:bodyPr/>
                    <a:lstStyle/>
                    <a:p>
                      <a:pPr marL="635" algn="ctr">
                        <a:lnSpc>
                          <a:spcPct val="100000"/>
                        </a:lnSpc>
                        <a:spcBef>
                          <a:spcPts val="219"/>
                        </a:spcBef>
                      </a:pPr>
                      <a:r>
                        <a:rPr sz="1800" dirty="0">
                          <a:latin typeface="Trebuchet MS"/>
                          <a:cs typeface="Trebuchet MS"/>
                        </a:rPr>
                        <a:t>2</a:t>
                      </a:r>
                      <a:endParaRPr sz="18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D8CC"/>
                    </a:solidFill>
                  </a:tcPr>
                </a:tc>
                <a:tc>
                  <a:txBody>
                    <a:bodyPr/>
                    <a:lstStyle/>
                    <a:p>
                      <a:pPr marL="90805">
                        <a:lnSpc>
                          <a:spcPct val="100000"/>
                        </a:lnSpc>
                        <a:spcBef>
                          <a:spcPts val="219"/>
                        </a:spcBef>
                      </a:pPr>
                      <a:r>
                        <a:rPr sz="1800" spc="180" dirty="0">
                          <a:latin typeface="Trebuchet MS"/>
                          <a:cs typeface="Trebuchet MS"/>
                        </a:rPr>
                        <a:t>a12</a:t>
                      </a:r>
                      <a:endParaRPr sz="18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D8CC"/>
                    </a:solidFill>
                  </a:tcPr>
                </a:tc>
                <a:extLst>
                  <a:ext uri="{0D108BD9-81ED-4DB2-BD59-A6C34878D82A}">
                    <a16:rowId xmlns:a16="http://schemas.microsoft.com/office/drawing/2014/main" val="10003"/>
                  </a:ext>
                </a:extLst>
              </a:tr>
              <a:tr h="420369">
                <a:tc>
                  <a:txBody>
                    <a:bodyPr/>
                    <a:lstStyle/>
                    <a:p>
                      <a:pPr marL="635" algn="ctr">
                        <a:lnSpc>
                          <a:spcPct val="100000"/>
                        </a:lnSpc>
                        <a:spcBef>
                          <a:spcPts val="229"/>
                        </a:spcBef>
                      </a:pPr>
                      <a:r>
                        <a:rPr sz="1800" dirty="0">
                          <a:latin typeface="Trebuchet MS"/>
                          <a:cs typeface="Trebuchet MS"/>
                        </a:rPr>
                        <a:t>3</a:t>
                      </a:r>
                      <a:endParaRPr sz="1800">
                        <a:latin typeface="Trebuchet MS"/>
                        <a:cs typeface="Trebuchet MS"/>
                      </a:endParaRPr>
                    </a:p>
                  </a:txBody>
                  <a:tcPr marL="0" marR="0" marT="2920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tc>
                  <a:txBody>
                    <a:bodyPr/>
                    <a:lstStyle/>
                    <a:p>
                      <a:pPr marL="90805">
                        <a:lnSpc>
                          <a:spcPct val="100000"/>
                        </a:lnSpc>
                        <a:spcBef>
                          <a:spcPts val="229"/>
                        </a:spcBef>
                      </a:pPr>
                      <a:r>
                        <a:rPr sz="1800" spc="180" dirty="0">
                          <a:latin typeface="Trebuchet MS"/>
                          <a:cs typeface="Trebuchet MS"/>
                        </a:rPr>
                        <a:t>a22</a:t>
                      </a:r>
                      <a:endParaRPr sz="1800">
                        <a:latin typeface="Trebuchet MS"/>
                        <a:cs typeface="Trebuchet MS"/>
                      </a:endParaRPr>
                    </a:p>
                  </a:txBody>
                  <a:tcPr marL="0" marR="0" marT="2920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extLst>
                  <a:ext uri="{0D108BD9-81ED-4DB2-BD59-A6C34878D82A}">
                    <a16:rowId xmlns:a16="http://schemas.microsoft.com/office/drawing/2014/main" val="10004"/>
                  </a:ext>
                </a:extLst>
              </a:tr>
              <a:tr h="421640">
                <a:tc>
                  <a:txBody>
                    <a:bodyPr/>
                    <a:lstStyle/>
                    <a:p>
                      <a:pPr marL="635" algn="ctr">
                        <a:lnSpc>
                          <a:spcPct val="100000"/>
                        </a:lnSpc>
                        <a:spcBef>
                          <a:spcPts val="229"/>
                        </a:spcBef>
                      </a:pPr>
                      <a:r>
                        <a:rPr sz="1800" dirty="0">
                          <a:latin typeface="Trebuchet MS"/>
                          <a:cs typeface="Trebuchet MS"/>
                        </a:rPr>
                        <a:t>4</a:t>
                      </a:r>
                      <a:endParaRPr sz="1800">
                        <a:latin typeface="Trebuchet MS"/>
                        <a:cs typeface="Trebuchet MS"/>
                      </a:endParaRPr>
                    </a:p>
                  </a:txBody>
                  <a:tcPr marL="0" marR="0" marT="2920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D8CC"/>
                    </a:solidFill>
                  </a:tcPr>
                </a:tc>
                <a:tc>
                  <a:txBody>
                    <a:bodyPr/>
                    <a:lstStyle/>
                    <a:p>
                      <a:pPr marL="90805">
                        <a:lnSpc>
                          <a:spcPct val="100000"/>
                        </a:lnSpc>
                        <a:spcBef>
                          <a:spcPts val="229"/>
                        </a:spcBef>
                      </a:pPr>
                      <a:r>
                        <a:rPr sz="1800" spc="180" dirty="0">
                          <a:latin typeface="Trebuchet MS"/>
                          <a:cs typeface="Trebuchet MS"/>
                        </a:rPr>
                        <a:t>a13</a:t>
                      </a:r>
                      <a:endParaRPr sz="1800">
                        <a:latin typeface="Trebuchet MS"/>
                        <a:cs typeface="Trebuchet MS"/>
                      </a:endParaRPr>
                    </a:p>
                  </a:txBody>
                  <a:tcPr marL="0" marR="0" marT="2920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D8CC"/>
                    </a:solidFill>
                  </a:tcPr>
                </a:tc>
                <a:extLst>
                  <a:ext uri="{0D108BD9-81ED-4DB2-BD59-A6C34878D82A}">
                    <a16:rowId xmlns:a16="http://schemas.microsoft.com/office/drawing/2014/main" val="10005"/>
                  </a:ext>
                </a:extLst>
              </a:tr>
              <a:tr h="420369">
                <a:tc>
                  <a:txBody>
                    <a:bodyPr/>
                    <a:lstStyle/>
                    <a:p>
                      <a:pPr marL="635" algn="ctr">
                        <a:lnSpc>
                          <a:spcPct val="100000"/>
                        </a:lnSpc>
                        <a:spcBef>
                          <a:spcPts val="220"/>
                        </a:spcBef>
                      </a:pPr>
                      <a:r>
                        <a:rPr sz="1800" dirty="0">
                          <a:latin typeface="Trebuchet MS"/>
                          <a:cs typeface="Trebuchet MS"/>
                        </a:rPr>
                        <a:t>5</a:t>
                      </a:r>
                      <a:endParaRPr sz="1800">
                        <a:latin typeface="Trebuchet MS"/>
                        <a:cs typeface="Trebuchet MS"/>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tc>
                  <a:txBody>
                    <a:bodyPr/>
                    <a:lstStyle/>
                    <a:p>
                      <a:pPr marL="90805">
                        <a:lnSpc>
                          <a:spcPct val="100000"/>
                        </a:lnSpc>
                        <a:spcBef>
                          <a:spcPts val="220"/>
                        </a:spcBef>
                      </a:pPr>
                      <a:r>
                        <a:rPr sz="1800" spc="180" dirty="0">
                          <a:latin typeface="Trebuchet MS"/>
                          <a:cs typeface="Trebuchet MS"/>
                        </a:rPr>
                        <a:t>a23</a:t>
                      </a:r>
                      <a:endParaRPr sz="1800">
                        <a:latin typeface="Trebuchet MS"/>
                        <a:cs typeface="Trebuchet MS"/>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extLst>
                  <a:ext uri="{0D108BD9-81ED-4DB2-BD59-A6C34878D82A}">
                    <a16:rowId xmlns:a16="http://schemas.microsoft.com/office/drawing/2014/main" val="10006"/>
                  </a:ext>
                </a:extLst>
              </a:tr>
            </a:tbl>
          </a:graphicData>
        </a:graphic>
      </p:graphicFrame>
      <p:graphicFrame>
        <p:nvGraphicFramePr>
          <p:cNvPr id="10" name="object 10"/>
          <p:cNvGraphicFramePr>
            <a:graphicFrameLocks noGrp="1"/>
          </p:cNvGraphicFramePr>
          <p:nvPr/>
        </p:nvGraphicFramePr>
        <p:xfrm>
          <a:off x="4947610" y="2967321"/>
          <a:ext cx="3048000" cy="3164835"/>
        </p:xfrm>
        <a:graphic>
          <a:graphicData uri="http://schemas.openxmlformats.org/drawingml/2006/table">
            <a:tbl>
              <a:tblPr firstRow="1" bandRow="1">
                <a:tableStyleId>{2D5ABB26-0587-4C30-8999-92F81FD0307C}</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tblGrid>
              <a:tr h="640079">
                <a:tc>
                  <a:txBody>
                    <a:bodyPr/>
                    <a:lstStyle/>
                    <a:p>
                      <a:pPr marL="635" algn="ctr">
                        <a:lnSpc>
                          <a:spcPct val="100000"/>
                        </a:lnSpc>
                        <a:spcBef>
                          <a:spcPts val="229"/>
                        </a:spcBef>
                      </a:pPr>
                      <a:r>
                        <a:rPr sz="1800" b="1" spc="229" dirty="0">
                          <a:solidFill>
                            <a:srgbClr val="FFFFFF"/>
                          </a:solidFill>
                          <a:latin typeface="Trebuchet MS"/>
                          <a:cs typeface="Trebuchet MS"/>
                        </a:rPr>
                        <a:t>Address</a:t>
                      </a:r>
                      <a:endParaRPr sz="1800">
                        <a:latin typeface="Trebuchet MS"/>
                        <a:cs typeface="Trebuchet MS"/>
                      </a:endParaRPr>
                    </a:p>
                  </a:txBody>
                  <a:tcPr marL="0" marR="0" marT="29209"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D8536"/>
                    </a:solidFill>
                  </a:tcPr>
                </a:tc>
                <a:tc>
                  <a:txBody>
                    <a:bodyPr/>
                    <a:lstStyle/>
                    <a:p>
                      <a:pPr marL="403225">
                        <a:lnSpc>
                          <a:spcPct val="100000"/>
                        </a:lnSpc>
                        <a:spcBef>
                          <a:spcPts val="229"/>
                        </a:spcBef>
                      </a:pPr>
                      <a:r>
                        <a:rPr sz="1800" b="1" spc="180" dirty="0">
                          <a:solidFill>
                            <a:srgbClr val="FFFFFF"/>
                          </a:solidFill>
                          <a:latin typeface="Trebuchet MS"/>
                          <a:cs typeface="Trebuchet MS"/>
                        </a:rPr>
                        <a:t>Value</a:t>
                      </a:r>
                      <a:endParaRPr sz="1800">
                        <a:latin typeface="Trebuchet MS"/>
                        <a:cs typeface="Trebuchet MS"/>
                      </a:endParaRPr>
                    </a:p>
                  </a:txBody>
                  <a:tcPr marL="0" marR="0" marT="29209"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D8536"/>
                    </a:solidFill>
                  </a:tcPr>
                </a:tc>
                <a:extLst>
                  <a:ext uri="{0D108BD9-81ED-4DB2-BD59-A6C34878D82A}">
                    <a16:rowId xmlns:a16="http://schemas.microsoft.com/office/drawing/2014/main" val="10000"/>
                  </a:ext>
                </a:extLst>
              </a:tr>
              <a:tr h="420369">
                <a:tc>
                  <a:txBody>
                    <a:bodyPr/>
                    <a:lstStyle/>
                    <a:p>
                      <a:pPr marL="635" algn="ctr">
                        <a:lnSpc>
                          <a:spcPct val="100000"/>
                        </a:lnSpc>
                        <a:spcBef>
                          <a:spcPts val="229"/>
                        </a:spcBef>
                      </a:pPr>
                      <a:r>
                        <a:rPr sz="1800" dirty="0">
                          <a:latin typeface="Trebuchet MS"/>
                          <a:cs typeface="Trebuchet MS"/>
                        </a:rPr>
                        <a:t>0</a:t>
                      </a:r>
                      <a:endParaRPr sz="1800">
                        <a:latin typeface="Trebuchet MS"/>
                        <a:cs typeface="Trebuchet MS"/>
                      </a:endParaRPr>
                    </a:p>
                  </a:txBody>
                  <a:tcPr marL="0" marR="0" marT="29209"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DD8CC"/>
                    </a:solidFill>
                  </a:tcPr>
                </a:tc>
                <a:tc>
                  <a:txBody>
                    <a:bodyPr/>
                    <a:lstStyle/>
                    <a:p>
                      <a:pPr marL="91440">
                        <a:lnSpc>
                          <a:spcPct val="100000"/>
                        </a:lnSpc>
                        <a:spcBef>
                          <a:spcPts val="229"/>
                        </a:spcBef>
                      </a:pPr>
                      <a:r>
                        <a:rPr sz="1800" spc="180" dirty="0">
                          <a:latin typeface="Trebuchet MS"/>
                          <a:cs typeface="Trebuchet MS"/>
                        </a:rPr>
                        <a:t>a11</a:t>
                      </a:r>
                      <a:endParaRPr sz="1800">
                        <a:latin typeface="Trebuchet MS"/>
                        <a:cs typeface="Trebuchet MS"/>
                      </a:endParaRPr>
                    </a:p>
                  </a:txBody>
                  <a:tcPr marL="0" marR="0" marT="29209"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DD8CC"/>
                    </a:solidFill>
                  </a:tcPr>
                </a:tc>
                <a:extLst>
                  <a:ext uri="{0D108BD9-81ED-4DB2-BD59-A6C34878D82A}">
                    <a16:rowId xmlns:a16="http://schemas.microsoft.com/office/drawing/2014/main" val="10001"/>
                  </a:ext>
                </a:extLst>
              </a:tr>
              <a:tr h="421640">
                <a:tc>
                  <a:txBody>
                    <a:bodyPr/>
                    <a:lstStyle/>
                    <a:p>
                      <a:pPr marL="635" algn="ctr">
                        <a:lnSpc>
                          <a:spcPct val="100000"/>
                        </a:lnSpc>
                        <a:spcBef>
                          <a:spcPts val="229"/>
                        </a:spcBef>
                      </a:pPr>
                      <a:r>
                        <a:rPr sz="1800" dirty="0">
                          <a:latin typeface="Trebuchet MS"/>
                          <a:cs typeface="Trebuchet MS"/>
                        </a:rPr>
                        <a:t>1</a:t>
                      </a:r>
                      <a:endParaRPr sz="1800">
                        <a:latin typeface="Trebuchet MS"/>
                        <a:cs typeface="Trebuchet MS"/>
                      </a:endParaRPr>
                    </a:p>
                  </a:txBody>
                  <a:tcPr marL="0" marR="0" marT="2920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tc>
                  <a:txBody>
                    <a:bodyPr/>
                    <a:lstStyle/>
                    <a:p>
                      <a:pPr marL="91440">
                        <a:lnSpc>
                          <a:spcPct val="100000"/>
                        </a:lnSpc>
                        <a:spcBef>
                          <a:spcPts val="229"/>
                        </a:spcBef>
                      </a:pPr>
                      <a:r>
                        <a:rPr sz="1800" spc="180" dirty="0">
                          <a:latin typeface="Trebuchet MS"/>
                          <a:cs typeface="Trebuchet MS"/>
                        </a:rPr>
                        <a:t>a12</a:t>
                      </a:r>
                      <a:endParaRPr sz="1800">
                        <a:latin typeface="Trebuchet MS"/>
                        <a:cs typeface="Trebuchet MS"/>
                      </a:endParaRPr>
                    </a:p>
                  </a:txBody>
                  <a:tcPr marL="0" marR="0" marT="2920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extLst>
                  <a:ext uri="{0D108BD9-81ED-4DB2-BD59-A6C34878D82A}">
                    <a16:rowId xmlns:a16="http://schemas.microsoft.com/office/drawing/2014/main" val="10002"/>
                  </a:ext>
                </a:extLst>
              </a:tr>
              <a:tr h="420369">
                <a:tc>
                  <a:txBody>
                    <a:bodyPr/>
                    <a:lstStyle/>
                    <a:p>
                      <a:pPr marL="635" algn="ctr">
                        <a:lnSpc>
                          <a:spcPct val="100000"/>
                        </a:lnSpc>
                        <a:spcBef>
                          <a:spcPts val="219"/>
                        </a:spcBef>
                      </a:pPr>
                      <a:r>
                        <a:rPr sz="1800" dirty="0">
                          <a:latin typeface="Trebuchet MS"/>
                          <a:cs typeface="Trebuchet MS"/>
                        </a:rPr>
                        <a:t>2</a:t>
                      </a:r>
                      <a:endParaRPr sz="18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D8CC"/>
                    </a:solidFill>
                  </a:tcPr>
                </a:tc>
                <a:tc>
                  <a:txBody>
                    <a:bodyPr/>
                    <a:lstStyle/>
                    <a:p>
                      <a:pPr marL="91440">
                        <a:lnSpc>
                          <a:spcPct val="100000"/>
                        </a:lnSpc>
                        <a:spcBef>
                          <a:spcPts val="219"/>
                        </a:spcBef>
                      </a:pPr>
                      <a:r>
                        <a:rPr sz="1800" spc="180" dirty="0">
                          <a:latin typeface="Trebuchet MS"/>
                          <a:cs typeface="Trebuchet MS"/>
                        </a:rPr>
                        <a:t>a13</a:t>
                      </a:r>
                      <a:endParaRPr sz="1800">
                        <a:latin typeface="Trebuchet MS"/>
                        <a:cs typeface="Trebuchet MS"/>
                      </a:endParaRPr>
                    </a:p>
                  </a:txBody>
                  <a:tcPr marL="0" marR="0" marT="2793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D8CC"/>
                    </a:solidFill>
                  </a:tcPr>
                </a:tc>
                <a:extLst>
                  <a:ext uri="{0D108BD9-81ED-4DB2-BD59-A6C34878D82A}">
                    <a16:rowId xmlns:a16="http://schemas.microsoft.com/office/drawing/2014/main" val="10003"/>
                  </a:ext>
                </a:extLst>
              </a:tr>
              <a:tr h="420369">
                <a:tc>
                  <a:txBody>
                    <a:bodyPr/>
                    <a:lstStyle/>
                    <a:p>
                      <a:pPr marL="635" algn="ctr">
                        <a:lnSpc>
                          <a:spcPct val="100000"/>
                        </a:lnSpc>
                        <a:spcBef>
                          <a:spcPts val="229"/>
                        </a:spcBef>
                      </a:pPr>
                      <a:r>
                        <a:rPr sz="1800" dirty="0">
                          <a:latin typeface="Trebuchet MS"/>
                          <a:cs typeface="Trebuchet MS"/>
                        </a:rPr>
                        <a:t>3</a:t>
                      </a:r>
                      <a:endParaRPr sz="1800">
                        <a:latin typeface="Trebuchet MS"/>
                        <a:cs typeface="Trebuchet MS"/>
                      </a:endParaRPr>
                    </a:p>
                  </a:txBody>
                  <a:tcPr marL="0" marR="0" marT="2920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tc>
                  <a:txBody>
                    <a:bodyPr/>
                    <a:lstStyle/>
                    <a:p>
                      <a:pPr marL="91440">
                        <a:lnSpc>
                          <a:spcPct val="100000"/>
                        </a:lnSpc>
                        <a:spcBef>
                          <a:spcPts val="229"/>
                        </a:spcBef>
                      </a:pPr>
                      <a:r>
                        <a:rPr sz="1800" spc="180" dirty="0">
                          <a:latin typeface="Trebuchet MS"/>
                          <a:cs typeface="Trebuchet MS"/>
                        </a:rPr>
                        <a:t>a21</a:t>
                      </a:r>
                      <a:endParaRPr sz="1800">
                        <a:latin typeface="Trebuchet MS"/>
                        <a:cs typeface="Trebuchet MS"/>
                      </a:endParaRPr>
                    </a:p>
                  </a:txBody>
                  <a:tcPr marL="0" marR="0" marT="2920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extLst>
                  <a:ext uri="{0D108BD9-81ED-4DB2-BD59-A6C34878D82A}">
                    <a16:rowId xmlns:a16="http://schemas.microsoft.com/office/drawing/2014/main" val="10004"/>
                  </a:ext>
                </a:extLst>
              </a:tr>
              <a:tr h="421640">
                <a:tc>
                  <a:txBody>
                    <a:bodyPr/>
                    <a:lstStyle/>
                    <a:p>
                      <a:pPr marL="635" algn="ctr">
                        <a:lnSpc>
                          <a:spcPct val="100000"/>
                        </a:lnSpc>
                        <a:spcBef>
                          <a:spcPts val="229"/>
                        </a:spcBef>
                      </a:pPr>
                      <a:r>
                        <a:rPr sz="1800" dirty="0">
                          <a:latin typeface="Trebuchet MS"/>
                          <a:cs typeface="Trebuchet MS"/>
                        </a:rPr>
                        <a:t>4</a:t>
                      </a:r>
                      <a:endParaRPr sz="1800">
                        <a:latin typeface="Trebuchet MS"/>
                        <a:cs typeface="Trebuchet MS"/>
                      </a:endParaRPr>
                    </a:p>
                  </a:txBody>
                  <a:tcPr marL="0" marR="0" marT="2920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D8CC"/>
                    </a:solidFill>
                  </a:tcPr>
                </a:tc>
                <a:tc>
                  <a:txBody>
                    <a:bodyPr/>
                    <a:lstStyle/>
                    <a:p>
                      <a:pPr marL="91440">
                        <a:lnSpc>
                          <a:spcPct val="100000"/>
                        </a:lnSpc>
                        <a:spcBef>
                          <a:spcPts val="229"/>
                        </a:spcBef>
                      </a:pPr>
                      <a:r>
                        <a:rPr sz="1800" spc="180" dirty="0">
                          <a:latin typeface="Trebuchet MS"/>
                          <a:cs typeface="Trebuchet MS"/>
                        </a:rPr>
                        <a:t>a22</a:t>
                      </a:r>
                      <a:endParaRPr sz="1800">
                        <a:latin typeface="Trebuchet MS"/>
                        <a:cs typeface="Trebuchet MS"/>
                      </a:endParaRPr>
                    </a:p>
                  </a:txBody>
                  <a:tcPr marL="0" marR="0" marT="2920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D8CC"/>
                    </a:solidFill>
                  </a:tcPr>
                </a:tc>
                <a:extLst>
                  <a:ext uri="{0D108BD9-81ED-4DB2-BD59-A6C34878D82A}">
                    <a16:rowId xmlns:a16="http://schemas.microsoft.com/office/drawing/2014/main" val="10005"/>
                  </a:ext>
                </a:extLst>
              </a:tr>
              <a:tr h="420369">
                <a:tc>
                  <a:txBody>
                    <a:bodyPr/>
                    <a:lstStyle/>
                    <a:p>
                      <a:pPr marL="635" algn="ctr">
                        <a:lnSpc>
                          <a:spcPct val="100000"/>
                        </a:lnSpc>
                        <a:spcBef>
                          <a:spcPts val="229"/>
                        </a:spcBef>
                      </a:pPr>
                      <a:r>
                        <a:rPr sz="1800" dirty="0">
                          <a:latin typeface="Trebuchet MS"/>
                          <a:cs typeface="Trebuchet MS"/>
                        </a:rPr>
                        <a:t>5</a:t>
                      </a:r>
                      <a:endParaRPr sz="1800">
                        <a:latin typeface="Trebuchet MS"/>
                        <a:cs typeface="Trebuchet MS"/>
                      </a:endParaRPr>
                    </a:p>
                  </a:txBody>
                  <a:tcPr marL="0" marR="0" marT="2920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tc>
                  <a:txBody>
                    <a:bodyPr/>
                    <a:lstStyle/>
                    <a:p>
                      <a:pPr marL="91440">
                        <a:lnSpc>
                          <a:spcPct val="100000"/>
                        </a:lnSpc>
                        <a:spcBef>
                          <a:spcPts val="229"/>
                        </a:spcBef>
                      </a:pPr>
                      <a:r>
                        <a:rPr sz="1800" spc="180" dirty="0">
                          <a:latin typeface="Trebuchet MS"/>
                          <a:cs typeface="Trebuchet MS"/>
                        </a:rPr>
                        <a:t>a23</a:t>
                      </a:r>
                      <a:endParaRPr sz="1800">
                        <a:latin typeface="Trebuchet MS"/>
                        <a:cs typeface="Trebuchet MS"/>
                      </a:endParaRPr>
                    </a:p>
                  </a:txBody>
                  <a:tcPr marL="0" marR="0" marT="2920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DECE7"/>
                    </a:solidFill>
                  </a:tcPr>
                </a:tc>
                <a:extLst>
                  <a:ext uri="{0D108BD9-81ED-4DB2-BD59-A6C34878D82A}">
                    <a16:rowId xmlns:a16="http://schemas.microsoft.com/office/drawing/2014/main" val="10006"/>
                  </a:ext>
                </a:extLst>
              </a:tr>
            </a:tbl>
          </a:graphicData>
        </a:graphic>
      </p:graphicFrame>
      <p:sp>
        <p:nvSpPr>
          <p:cNvPr id="11" name="object 11"/>
          <p:cNvSpPr/>
          <p:nvPr/>
        </p:nvSpPr>
        <p:spPr>
          <a:xfrm>
            <a:off x="4855209" y="534310"/>
            <a:ext cx="151130" cy="1294130"/>
          </a:xfrm>
          <a:custGeom>
            <a:avLst/>
            <a:gdLst/>
            <a:ahLst/>
            <a:cxnLst/>
            <a:rect l="l" t="t" r="r" b="b"/>
            <a:pathLst>
              <a:path w="151129" h="1294130">
                <a:moveTo>
                  <a:pt x="0" y="0"/>
                </a:moveTo>
                <a:lnTo>
                  <a:pt x="3810" y="0"/>
                </a:lnTo>
                <a:lnTo>
                  <a:pt x="7619" y="0"/>
                </a:lnTo>
                <a:lnTo>
                  <a:pt x="11429" y="0"/>
                </a:lnTo>
                <a:lnTo>
                  <a:pt x="15239" y="0"/>
                </a:lnTo>
                <a:lnTo>
                  <a:pt x="19050" y="0"/>
                </a:lnTo>
                <a:lnTo>
                  <a:pt x="24129" y="1269"/>
                </a:lnTo>
                <a:lnTo>
                  <a:pt x="26669" y="1269"/>
                </a:lnTo>
                <a:lnTo>
                  <a:pt x="30479" y="1269"/>
                </a:lnTo>
                <a:lnTo>
                  <a:pt x="34289" y="1269"/>
                </a:lnTo>
                <a:lnTo>
                  <a:pt x="38100" y="2539"/>
                </a:lnTo>
                <a:lnTo>
                  <a:pt x="40639" y="2539"/>
                </a:lnTo>
                <a:lnTo>
                  <a:pt x="44450" y="2539"/>
                </a:lnTo>
                <a:lnTo>
                  <a:pt x="48260" y="2539"/>
                </a:lnTo>
                <a:lnTo>
                  <a:pt x="50800" y="3809"/>
                </a:lnTo>
                <a:lnTo>
                  <a:pt x="53339" y="3809"/>
                </a:lnTo>
                <a:lnTo>
                  <a:pt x="55879" y="3809"/>
                </a:lnTo>
                <a:lnTo>
                  <a:pt x="58419" y="5079"/>
                </a:lnTo>
                <a:lnTo>
                  <a:pt x="60960" y="5079"/>
                </a:lnTo>
                <a:lnTo>
                  <a:pt x="63500" y="5079"/>
                </a:lnTo>
                <a:lnTo>
                  <a:pt x="64769" y="6350"/>
                </a:lnTo>
                <a:lnTo>
                  <a:pt x="67310" y="6350"/>
                </a:lnTo>
                <a:lnTo>
                  <a:pt x="68579" y="7619"/>
                </a:lnTo>
                <a:lnTo>
                  <a:pt x="69850" y="7619"/>
                </a:lnTo>
                <a:lnTo>
                  <a:pt x="71119" y="8889"/>
                </a:lnTo>
                <a:lnTo>
                  <a:pt x="72389" y="8889"/>
                </a:lnTo>
                <a:lnTo>
                  <a:pt x="73660" y="10159"/>
                </a:lnTo>
                <a:lnTo>
                  <a:pt x="74929" y="11429"/>
                </a:lnTo>
                <a:lnTo>
                  <a:pt x="74929" y="12700"/>
                </a:lnTo>
                <a:lnTo>
                  <a:pt x="74929" y="633729"/>
                </a:lnTo>
                <a:lnTo>
                  <a:pt x="74929" y="635000"/>
                </a:lnTo>
                <a:lnTo>
                  <a:pt x="76200" y="635000"/>
                </a:lnTo>
                <a:lnTo>
                  <a:pt x="76200" y="636269"/>
                </a:lnTo>
                <a:lnTo>
                  <a:pt x="77469" y="636269"/>
                </a:lnTo>
                <a:lnTo>
                  <a:pt x="77469" y="637539"/>
                </a:lnTo>
                <a:lnTo>
                  <a:pt x="78739" y="637539"/>
                </a:lnTo>
                <a:lnTo>
                  <a:pt x="80010" y="638809"/>
                </a:lnTo>
                <a:lnTo>
                  <a:pt x="81279" y="638809"/>
                </a:lnTo>
                <a:lnTo>
                  <a:pt x="83819" y="640079"/>
                </a:lnTo>
                <a:lnTo>
                  <a:pt x="85089" y="640079"/>
                </a:lnTo>
                <a:lnTo>
                  <a:pt x="87629" y="641350"/>
                </a:lnTo>
                <a:lnTo>
                  <a:pt x="90169" y="641350"/>
                </a:lnTo>
                <a:lnTo>
                  <a:pt x="92710" y="641350"/>
                </a:lnTo>
                <a:lnTo>
                  <a:pt x="95250" y="642619"/>
                </a:lnTo>
                <a:lnTo>
                  <a:pt x="97789" y="642619"/>
                </a:lnTo>
                <a:lnTo>
                  <a:pt x="100329" y="642619"/>
                </a:lnTo>
                <a:lnTo>
                  <a:pt x="102869" y="643889"/>
                </a:lnTo>
                <a:lnTo>
                  <a:pt x="106679" y="643889"/>
                </a:lnTo>
                <a:lnTo>
                  <a:pt x="109219" y="643889"/>
                </a:lnTo>
                <a:lnTo>
                  <a:pt x="113029" y="643889"/>
                </a:lnTo>
                <a:lnTo>
                  <a:pt x="116839" y="645159"/>
                </a:lnTo>
                <a:lnTo>
                  <a:pt x="119379" y="645159"/>
                </a:lnTo>
                <a:lnTo>
                  <a:pt x="123189" y="645159"/>
                </a:lnTo>
                <a:lnTo>
                  <a:pt x="127000" y="645159"/>
                </a:lnTo>
                <a:lnTo>
                  <a:pt x="130810" y="646429"/>
                </a:lnTo>
                <a:lnTo>
                  <a:pt x="151129" y="646429"/>
                </a:lnTo>
                <a:lnTo>
                  <a:pt x="151129" y="646429"/>
                </a:lnTo>
                <a:lnTo>
                  <a:pt x="123189" y="646429"/>
                </a:lnTo>
                <a:lnTo>
                  <a:pt x="119379" y="647700"/>
                </a:lnTo>
                <a:lnTo>
                  <a:pt x="116839" y="647700"/>
                </a:lnTo>
                <a:lnTo>
                  <a:pt x="113029" y="647700"/>
                </a:lnTo>
                <a:lnTo>
                  <a:pt x="109219" y="647700"/>
                </a:lnTo>
                <a:lnTo>
                  <a:pt x="106679" y="648969"/>
                </a:lnTo>
                <a:lnTo>
                  <a:pt x="102869" y="648969"/>
                </a:lnTo>
                <a:lnTo>
                  <a:pt x="100329" y="648969"/>
                </a:lnTo>
                <a:lnTo>
                  <a:pt x="97789" y="650239"/>
                </a:lnTo>
                <a:lnTo>
                  <a:pt x="95250" y="650239"/>
                </a:lnTo>
                <a:lnTo>
                  <a:pt x="92710" y="651509"/>
                </a:lnTo>
                <a:lnTo>
                  <a:pt x="90169" y="651509"/>
                </a:lnTo>
                <a:lnTo>
                  <a:pt x="87629" y="651509"/>
                </a:lnTo>
                <a:lnTo>
                  <a:pt x="85089" y="652779"/>
                </a:lnTo>
                <a:lnTo>
                  <a:pt x="83819" y="652779"/>
                </a:lnTo>
                <a:lnTo>
                  <a:pt x="81279" y="654050"/>
                </a:lnTo>
                <a:lnTo>
                  <a:pt x="80010" y="654050"/>
                </a:lnTo>
                <a:lnTo>
                  <a:pt x="78739" y="654050"/>
                </a:lnTo>
                <a:lnTo>
                  <a:pt x="77469" y="655319"/>
                </a:lnTo>
                <a:lnTo>
                  <a:pt x="77469" y="656589"/>
                </a:lnTo>
                <a:lnTo>
                  <a:pt x="76200" y="656589"/>
                </a:lnTo>
                <a:lnTo>
                  <a:pt x="74929" y="657859"/>
                </a:lnTo>
                <a:lnTo>
                  <a:pt x="74929" y="659129"/>
                </a:lnTo>
                <a:lnTo>
                  <a:pt x="74929" y="1281429"/>
                </a:lnTo>
                <a:lnTo>
                  <a:pt x="74929" y="1282700"/>
                </a:lnTo>
                <a:lnTo>
                  <a:pt x="73660" y="1282700"/>
                </a:lnTo>
                <a:lnTo>
                  <a:pt x="73660" y="1283969"/>
                </a:lnTo>
                <a:lnTo>
                  <a:pt x="72389" y="1283969"/>
                </a:lnTo>
                <a:lnTo>
                  <a:pt x="71119" y="1283969"/>
                </a:lnTo>
                <a:lnTo>
                  <a:pt x="69850" y="1285239"/>
                </a:lnTo>
                <a:lnTo>
                  <a:pt x="68579" y="1286509"/>
                </a:lnTo>
                <a:lnTo>
                  <a:pt x="67310" y="1286509"/>
                </a:lnTo>
                <a:lnTo>
                  <a:pt x="64769" y="1286509"/>
                </a:lnTo>
                <a:lnTo>
                  <a:pt x="63500" y="1287779"/>
                </a:lnTo>
                <a:lnTo>
                  <a:pt x="60960" y="1287779"/>
                </a:lnTo>
                <a:lnTo>
                  <a:pt x="58419" y="1289050"/>
                </a:lnTo>
                <a:lnTo>
                  <a:pt x="55879" y="1289050"/>
                </a:lnTo>
                <a:lnTo>
                  <a:pt x="53339" y="1289050"/>
                </a:lnTo>
                <a:lnTo>
                  <a:pt x="50800" y="1290319"/>
                </a:lnTo>
                <a:lnTo>
                  <a:pt x="48260" y="1290319"/>
                </a:lnTo>
                <a:lnTo>
                  <a:pt x="44450" y="1290319"/>
                </a:lnTo>
                <a:lnTo>
                  <a:pt x="40639" y="1291589"/>
                </a:lnTo>
                <a:lnTo>
                  <a:pt x="38100" y="1291589"/>
                </a:lnTo>
                <a:lnTo>
                  <a:pt x="34289" y="1291589"/>
                </a:lnTo>
                <a:lnTo>
                  <a:pt x="30479" y="1291589"/>
                </a:lnTo>
                <a:lnTo>
                  <a:pt x="27939" y="1292859"/>
                </a:lnTo>
                <a:lnTo>
                  <a:pt x="3810" y="1292859"/>
                </a:lnTo>
                <a:lnTo>
                  <a:pt x="0" y="1292859"/>
                </a:lnTo>
              </a:path>
              <a:path w="151129" h="1294130">
                <a:moveTo>
                  <a:pt x="0" y="0"/>
                </a:moveTo>
                <a:lnTo>
                  <a:pt x="0" y="0"/>
                </a:lnTo>
              </a:path>
              <a:path w="151129" h="1294130">
                <a:moveTo>
                  <a:pt x="151129" y="1294129"/>
                </a:moveTo>
                <a:lnTo>
                  <a:pt x="151129" y="1294129"/>
                </a:lnTo>
              </a:path>
            </a:pathLst>
          </a:custGeom>
          <a:ln w="9344">
            <a:solidFill>
              <a:srgbClr val="FF6908"/>
            </a:solidFill>
          </a:ln>
        </p:spPr>
        <p:txBody>
          <a:bodyPr wrap="square" lIns="0" tIns="0" rIns="0" bIns="0" rtlCol="0"/>
          <a:lstStyle/>
          <a:p>
            <a:endParaRPr/>
          </a:p>
        </p:txBody>
      </p:sp>
      <p:sp>
        <p:nvSpPr>
          <p:cNvPr id="12" name="object 12"/>
          <p:cNvSpPr/>
          <p:nvPr/>
        </p:nvSpPr>
        <p:spPr>
          <a:xfrm>
            <a:off x="2057400" y="534310"/>
            <a:ext cx="149860" cy="1140460"/>
          </a:xfrm>
          <a:custGeom>
            <a:avLst/>
            <a:gdLst/>
            <a:ahLst/>
            <a:cxnLst/>
            <a:rect l="l" t="t" r="r" b="b"/>
            <a:pathLst>
              <a:path w="149860" h="1140460">
                <a:moveTo>
                  <a:pt x="149860" y="1140459"/>
                </a:moveTo>
                <a:lnTo>
                  <a:pt x="146050" y="1140459"/>
                </a:lnTo>
                <a:lnTo>
                  <a:pt x="123189" y="1140459"/>
                </a:lnTo>
                <a:lnTo>
                  <a:pt x="119380" y="1139189"/>
                </a:lnTo>
                <a:lnTo>
                  <a:pt x="116839" y="1139189"/>
                </a:lnTo>
                <a:lnTo>
                  <a:pt x="113030" y="1139189"/>
                </a:lnTo>
                <a:lnTo>
                  <a:pt x="109219" y="1139189"/>
                </a:lnTo>
                <a:lnTo>
                  <a:pt x="106680" y="1137919"/>
                </a:lnTo>
                <a:lnTo>
                  <a:pt x="104139" y="1137919"/>
                </a:lnTo>
                <a:lnTo>
                  <a:pt x="100330" y="1137919"/>
                </a:lnTo>
                <a:lnTo>
                  <a:pt x="97789" y="1136650"/>
                </a:lnTo>
                <a:lnTo>
                  <a:pt x="95250" y="1136650"/>
                </a:lnTo>
                <a:lnTo>
                  <a:pt x="92710" y="1136650"/>
                </a:lnTo>
                <a:lnTo>
                  <a:pt x="90169" y="1135379"/>
                </a:lnTo>
                <a:lnTo>
                  <a:pt x="87630" y="1135379"/>
                </a:lnTo>
                <a:lnTo>
                  <a:pt x="85089" y="1135379"/>
                </a:lnTo>
                <a:lnTo>
                  <a:pt x="83819" y="1134109"/>
                </a:lnTo>
                <a:lnTo>
                  <a:pt x="82550" y="1132839"/>
                </a:lnTo>
                <a:lnTo>
                  <a:pt x="80010" y="1132839"/>
                </a:lnTo>
                <a:lnTo>
                  <a:pt x="78739" y="1132839"/>
                </a:lnTo>
                <a:lnTo>
                  <a:pt x="78739" y="1131569"/>
                </a:lnTo>
                <a:lnTo>
                  <a:pt x="77469" y="1131569"/>
                </a:lnTo>
                <a:lnTo>
                  <a:pt x="76200" y="1130300"/>
                </a:lnTo>
                <a:lnTo>
                  <a:pt x="74930" y="1129029"/>
                </a:lnTo>
                <a:lnTo>
                  <a:pt x="72389" y="579119"/>
                </a:lnTo>
                <a:lnTo>
                  <a:pt x="71119" y="579119"/>
                </a:lnTo>
                <a:lnTo>
                  <a:pt x="69850" y="577850"/>
                </a:lnTo>
                <a:lnTo>
                  <a:pt x="68580" y="577850"/>
                </a:lnTo>
                <a:lnTo>
                  <a:pt x="66039" y="576579"/>
                </a:lnTo>
                <a:lnTo>
                  <a:pt x="64769" y="576579"/>
                </a:lnTo>
                <a:lnTo>
                  <a:pt x="62230" y="576579"/>
                </a:lnTo>
                <a:lnTo>
                  <a:pt x="60960" y="575309"/>
                </a:lnTo>
                <a:lnTo>
                  <a:pt x="58419" y="575309"/>
                </a:lnTo>
                <a:lnTo>
                  <a:pt x="55880" y="574039"/>
                </a:lnTo>
                <a:lnTo>
                  <a:pt x="53339" y="574039"/>
                </a:lnTo>
                <a:lnTo>
                  <a:pt x="49530" y="574039"/>
                </a:lnTo>
                <a:lnTo>
                  <a:pt x="46989" y="572769"/>
                </a:lnTo>
                <a:lnTo>
                  <a:pt x="44450" y="572769"/>
                </a:lnTo>
                <a:lnTo>
                  <a:pt x="40639" y="572769"/>
                </a:lnTo>
                <a:lnTo>
                  <a:pt x="36830" y="572769"/>
                </a:lnTo>
                <a:lnTo>
                  <a:pt x="34289" y="571500"/>
                </a:lnTo>
                <a:lnTo>
                  <a:pt x="30480" y="571500"/>
                </a:lnTo>
                <a:lnTo>
                  <a:pt x="26669" y="571500"/>
                </a:lnTo>
                <a:lnTo>
                  <a:pt x="22860" y="571500"/>
                </a:lnTo>
                <a:lnTo>
                  <a:pt x="19050" y="570229"/>
                </a:lnTo>
                <a:lnTo>
                  <a:pt x="0" y="570229"/>
                </a:lnTo>
                <a:lnTo>
                  <a:pt x="0" y="570229"/>
                </a:lnTo>
                <a:lnTo>
                  <a:pt x="19050" y="570229"/>
                </a:lnTo>
                <a:lnTo>
                  <a:pt x="22860" y="568959"/>
                </a:lnTo>
                <a:lnTo>
                  <a:pt x="26669" y="568959"/>
                </a:lnTo>
                <a:lnTo>
                  <a:pt x="30480" y="568959"/>
                </a:lnTo>
                <a:lnTo>
                  <a:pt x="33019" y="568959"/>
                </a:lnTo>
                <a:lnTo>
                  <a:pt x="36830" y="568959"/>
                </a:lnTo>
                <a:lnTo>
                  <a:pt x="40639" y="567689"/>
                </a:lnTo>
                <a:lnTo>
                  <a:pt x="43180" y="567689"/>
                </a:lnTo>
                <a:lnTo>
                  <a:pt x="46989" y="567689"/>
                </a:lnTo>
                <a:lnTo>
                  <a:pt x="49530" y="567689"/>
                </a:lnTo>
                <a:lnTo>
                  <a:pt x="52069" y="566419"/>
                </a:lnTo>
                <a:lnTo>
                  <a:pt x="54610" y="566419"/>
                </a:lnTo>
                <a:lnTo>
                  <a:pt x="57150" y="565150"/>
                </a:lnTo>
                <a:lnTo>
                  <a:pt x="59689" y="565150"/>
                </a:lnTo>
                <a:lnTo>
                  <a:pt x="62230" y="565150"/>
                </a:lnTo>
                <a:lnTo>
                  <a:pt x="64769" y="563879"/>
                </a:lnTo>
                <a:lnTo>
                  <a:pt x="66039" y="563879"/>
                </a:lnTo>
                <a:lnTo>
                  <a:pt x="68580" y="562609"/>
                </a:lnTo>
                <a:lnTo>
                  <a:pt x="69850" y="562609"/>
                </a:lnTo>
                <a:lnTo>
                  <a:pt x="71119" y="561339"/>
                </a:lnTo>
                <a:lnTo>
                  <a:pt x="72389" y="561339"/>
                </a:lnTo>
                <a:lnTo>
                  <a:pt x="73660" y="560069"/>
                </a:lnTo>
                <a:lnTo>
                  <a:pt x="74930" y="558800"/>
                </a:lnTo>
                <a:lnTo>
                  <a:pt x="74930" y="557529"/>
                </a:lnTo>
                <a:lnTo>
                  <a:pt x="74930" y="11429"/>
                </a:lnTo>
                <a:lnTo>
                  <a:pt x="74930" y="10159"/>
                </a:lnTo>
                <a:lnTo>
                  <a:pt x="76200" y="10159"/>
                </a:lnTo>
                <a:lnTo>
                  <a:pt x="76200" y="8889"/>
                </a:lnTo>
                <a:lnTo>
                  <a:pt x="77469" y="8889"/>
                </a:lnTo>
                <a:lnTo>
                  <a:pt x="78739" y="7619"/>
                </a:lnTo>
                <a:lnTo>
                  <a:pt x="80010" y="7619"/>
                </a:lnTo>
                <a:lnTo>
                  <a:pt x="81280" y="6350"/>
                </a:lnTo>
                <a:lnTo>
                  <a:pt x="82550" y="6350"/>
                </a:lnTo>
                <a:lnTo>
                  <a:pt x="85089" y="6350"/>
                </a:lnTo>
                <a:lnTo>
                  <a:pt x="87630" y="5079"/>
                </a:lnTo>
                <a:lnTo>
                  <a:pt x="88900" y="5079"/>
                </a:lnTo>
                <a:lnTo>
                  <a:pt x="91439" y="3809"/>
                </a:lnTo>
                <a:lnTo>
                  <a:pt x="93980" y="3809"/>
                </a:lnTo>
                <a:lnTo>
                  <a:pt x="96519" y="3809"/>
                </a:lnTo>
                <a:lnTo>
                  <a:pt x="100330" y="2539"/>
                </a:lnTo>
                <a:lnTo>
                  <a:pt x="102869" y="2539"/>
                </a:lnTo>
                <a:lnTo>
                  <a:pt x="105410" y="2539"/>
                </a:lnTo>
                <a:lnTo>
                  <a:pt x="109219" y="1269"/>
                </a:lnTo>
                <a:lnTo>
                  <a:pt x="113030" y="1269"/>
                </a:lnTo>
                <a:lnTo>
                  <a:pt x="115569" y="1269"/>
                </a:lnTo>
                <a:lnTo>
                  <a:pt x="119380" y="1269"/>
                </a:lnTo>
                <a:lnTo>
                  <a:pt x="123189" y="0"/>
                </a:lnTo>
                <a:lnTo>
                  <a:pt x="127000" y="0"/>
                </a:lnTo>
                <a:lnTo>
                  <a:pt x="146050" y="0"/>
                </a:lnTo>
                <a:lnTo>
                  <a:pt x="149860" y="0"/>
                </a:lnTo>
              </a:path>
              <a:path w="149860" h="1140460">
                <a:moveTo>
                  <a:pt x="0" y="0"/>
                </a:moveTo>
                <a:lnTo>
                  <a:pt x="0" y="0"/>
                </a:lnTo>
              </a:path>
              <a:path w="149860" h="1140460">
                <a:moveTo>
                  <a:pt x="149860" y="1140459"/>
                </a:moveTo>
                <a:lnTo>
                  <a:pt x="149860" y="1140459"/>
                </a:lnTo>
              </a:path>
            </a:pathLst>
          </a:custGeom>
          <a:ln w="9344">
            <a:solidFill>
              <a:srgbClr val="FF6908"/>
            </a:solidFill>
          </a:ln>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839200" y="910"/>
            <a:ext cx="302260" cy="6858000"/>
            <a:chOff x="8839200" y="910"/>
            <a:chExt cx="302260" cy="6858000"/>
          </a:xfrm>
        </p:grpSpPr>
        <p:sp>
          <p:nvSpPr>
            <p:cNvPr id="3" name="object 3"/>
            <p:cNvSpPr/>
            <p:nvPr/>
          </p:nvSpPr>
          <p:spPr>
            <a:xfrm>
              <a:off x="8839200" y="910"/>
              <a:ext cx="302260" cy="6855459"/>
            </a:xfrm>
            <a:custGeom>
              <a:avLst/>
              <a:gdLst/>
              <a:ahLst/>
              <a:cxnLst/>
              <a:rect l="l" t="t" r="r" b="b"/>
              <a:pathLst>
                <a:path w="302259" h="6855459">
                  <a:moveTo>
                    <a:pt x="302259" y="0"/>
                  </a:moveTo>
                  <a:lnTo>
                    <a:pt x="0" y="0"/>
                  </a:lnTo>
                  <a:lnTo>
                    <a:pt x="0" y="6855459"/>
                  </a:lnTo>
                  <a:lnTo>
                    <a:pt x="151129" y="6855459"/>
                  </a:lnTo>
                  <a:lnTo>
                    <a:pt x="302259" y="6855459"/>
                  </a:lnTo>
                  <a:lnTo>
                    <a:pt x="302259" y="0"/>
                  </a:lnTo>
                  <a:close/>
                </a:path>
              </a:pathLst>
            </a:custGeom>
            <a:solidFill>
              <a:srgbClr val="FDC1AD">
                <a:alpha val="86999"/>
              </a:srgbClr>
            </a:solidFill>
          </p:spPr>
          <p:txBody>
            <a:bodyPr wrap="square" lIns="0" tIns="0" rIns="0" bIns="0" rtlCol="0"/>
            <a:lstStyle/>
            <a:p>
              <a:endParaRPr/>
            </a:p>
          </p:txBody>
        </p:sp>
        <p:sp>
          <p:nvSpPr>
            <p:cNvPr id="4" name="object 4"/>
            <p:cNvSpPr/>
            <p:nvPr/>
          </p:nvSpPr>
          <p:spPr>
            <a:xfrm>
              <a:off x="8915400" y="910"/>
              <a:ext cx="0" cy="6858000"/>
            </a:xfrm>
            <a:custGeom>
              <a:avLst/>
              <a:gdLst/>
              <a:ahLst/>
              <a:cxnLst/>
              <a:rect l="l" t="t" r="r" b="b"/>
              <a:pathLst>
                <a:path h="6858000">
                  <a:moveTo>
                    <a:pt x="0" y="0"/>
                  </a:moveTo>
                  <a:lnTo>
                    <a:pt x="0" y="6858000"/>
                  </a:lnTo>
                </a:path>
              </a:pathLst>
            </a:custGeom>
            <a:ln w="9344">
              <a:solidFill>
                <a:srgbClr val="FD8536"/>
              </a:solidFill>
            </a:ln>
          </p:spPr>
          <p:txBody>
            <a:bodyPr wrap="square" lIns="0" tIns="0" rIns="0" bIns="0" rtlCol="0"/>
            <a:lstStyle/>
            <a:p>
              <a:endParaRPr/>
            </a:p>
          </p:txBody>
        </p:sp>
      </p:grpSp>
      <p:pic>
        <p:nvPicPr>
          <p:cNvPr id="5" name="object 5"/>
          <p:cNvPicPr/>
          <p:nvPr/>
        </p:nvPicPr>
        <p:blipFill>
          <a:blip r:embed="rId2" cstate="print"/>
          <a:stretch>
            <a:fillRect/>
          </a:stretch>
        </p:blipFill>
        <p:spPr>
          <a:xfrm>
            <a:off x="647700" y="422550"/>
            <a:ext cx="7703820" cy="62979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839200" y="910"/>
            <a:ext cx="302260" cy="6858000"/>
            <a:chOff x="8839200" y="910"/>
            <a:chExt cx="302260" cy="6858000"/>
          </a:xfrm>
        </p:grpSpPr>
        <p:sp>
          <p:nvSpPr>
            <p:cNvPr id="3" name="object 3"/>
            <p:cNvSpPr/>
            <p:nvPr/>
          </p:nvSpPr>
          <p:spPr>
            <a:xfrm>
              <a:off x="8839200" y="910"/>
              <a:ext cx="302260" cy="6855459"/>
            </a:xfrm>
            <a:custGeom>
              <a:avLst/>
              <a:gdLst/>
              <a:ahLst/>
              <a:cxnLst/>
              <a:rect l="l" t="t" r="r" b="b"/>
              <a:pathLst>
                <a:path w="302259" h="6855459">
                  <a:moveTo>
                    <a:pt x="302259" y="0"/>
                  </a:moveTo>
                  <a:lnTo>
                    <a:pt x="0" y="0"/>
                  </a:lnTo>
                  <a:lnTo>
                    <a:pt x="0" y="6855459"/>
                  </a:lnTo>
                  <a:lnTo>
                    <a:pt x="151129" y="6855459"/>
                  </a:lnTo>
                  <a:lnTo>
                    <a:pt x="302259" y="6855459"/>
                  </a:lnTo>
                  <a:lnTo>
                    <a:pt x="302259" y="0"/>
                  </a:lnTo>
                  <a:close/>
                </a:path>
              </a:pathLst>
            </a:custGeom>
            <a:solidFill>
              <a:srgbClr val="FDC1AD">
                <a:alpha val="86999"/>
              </a:srgbClr>
            </a:solidFill>
          </p:spPr>
          <p:txBody>
            <a:bodyPr wrap="square" lIns="0" tIns="0" rIns="0" bIns="0" rtlCol="0"/>
            <a:lstStyle/>
            <a:p>
              <a:endParaRPr/>
            </a:p>
          </p:txBody>
        </p:sp>
        <p:sp>
          <p:nvSpPr>
            <p:cNvPr id="4" name="object 4"/>
            <p:cNvSpPr/>
            <p:nvPr/>
          </p:nvSpPr>
          <p:spPr>
            <a:xfrm>
              <a:off x="8915400" y="910"/>
              <a:ext cx="0" cy="6858000"/>
            </a:xfrm>
            <a:custGeom>
              <a:avLst/>
              <a:gdLst/>
              <a:ahLst/>
              <a:cxnLst/>
              <a:rect l="l" t="t" r="r" b="b"/>
              <a:pathLst>
                <a:path h="6858000">
                  <a:moveTo>
                    <a:pt x="0" y="0"/>
                  </a:moveTo>
                  <a:lnTo>
                    <a:pt x="0" y="6858000"/>
                  </a:lnTo>
                </a:path>
              </a:pathLst>
            </a:custGeom>
            <a:ln w="9344">
              <a:solidFill>
                <a:srgbClr val="FD8536"/>
              </a:solidFill>
            </a:ln>
          </p:spPr>
          <p:txBody>
            <a:bodyPr wrap="square" lIns="0" tIns="0" rIns="0" bIns="0" rtlCol="0"/>
            <a:lstStyle/>
            <a:p>
              <a:endParaRPr/>
            </a:p>
          </p:txBody>
        </p:sp>
      </p:grpSp>
      <p:pic>
        <p:nvPicPr>
          <p:cNvPr id="5" name="object 5"/>
          <p:cNvPicPr/>
          <p:nvPr/>
        </p:nvPicPr>
        <p:blipFill>
          <a:blip r:embed="rId2" cstate="print"/>
          <a:stretch>
            <a:fillRect/>
          </a:stretch>
        </p:blipFill>
        <p:spPr>
          <a:xfrm>
            <a:off x="2519679" y="576220"/>
            <a:ext cx="3815079" cy="1295400"/>
          </a:xfrm>
          <a:prstGeom prst="rect">
            <a:avLst/>
          </a:prstGeom>
        </p:spPr>
      </p:pic>
      <p:pic>
        <p:nvPicPr>
          <p:cNvPr id="6" name="object 6"/>
          <p:cNvPicPr/>
          <p:nvPr/>
        </p:nvPicPr>
        <p:blipFill>
          <a:blip r:embed="rId3" cstate="print"/>
          <a:stretch>
            <a:fillRect/>
          </a:stretch>
        </p:blipFill>
        <p:spPr>
          <a:xfrm>
            <a:off x="1108710" y="2733950"/>
            <a:ext cx="2635250" cy="3026410"/>
          </a:xfrm>
          <a:prstGeom prst="rect">
            <a:avLst/>
          </a:prstGeom>
        </p:spPr>
      </p:pic>
      <p:pic>
        <p:nvPicPr>
          <p:cNvPr id="7" name="object 7"/>
          <p:cNvPicPr/>
          <p:nvPr/>
        </p:nvPicPr>
        <p:blipFill>
          <a:blip r:embed="rId4" cstate="print"/>
          <a:stretch>
            <a:fillRect/>
          </a:stretch>
        </p:blipFill>
        <p:spPr>
          <a:xfrm>
            <a:off x="4933950" y="2736490"/>
            <a:ext cx="2608579" cy="30238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839200" y="910"/>
            <a:ext cx="302260" cy="6858000"/>
            <a:chOff x="8839200" y="910"/>
            <a:chExt cx="302260" cy="6858000"/>
          </a:xfrm>
        </p:grpSpPr>
        <p:sp>
          <p:nvSpPr>
            <p:cNvPr id="3" name="object 3"/>
            <p:cNvSpPr/>
            <p:nvPr/>
          </p:nvSpPr>
          <p:spPr>
            <a:xfrm>
              <a:off x="8839200" y="910"/>
              <a:ext cx="302260" cy="6855459"/>
            </a:xfrm>
            <a:custGeom>
              <a:avLst/>
              <a:gdLst/>
              <a:ahLst/>
              <a:cxnLst/>
              <a:rect l="l" t="t" r="r" b="b"/>
              <a:pathLst>
                <a:path w="302259" h="6855459">
                  <a:moveTo>
                    <a:pt x="302259" y="0"/>
                  </a:moveTo>
                  <a:lnTo>
                    <a:pt x="0" y="0"/>
                  </a:lnTo>
                  <a:lnTo>
                    <a:pt x="0" y="6855459"/>
                  </a:lnTo>
                  <a:lnTo>
                    <a:pt x="151129" y="6855459"/>
                  </a:lnTo>
                  <a:lnTo>
                    <a:pt x="302259" y="6855459"/>
                  </a:lnTo>
                  <a:lnTo>
                    <a:pt x="302259" y="0"/>
                  </a:lnTo>
                  <a:close/>
                </a:path>
              </a:pathLst>
            </a:custGeom>
            <a:solidFill>
              <a:srgbClr val="FDC1AD">
                <a:alpha val="86999"/>
              </a:srgbClr>
            </a:solidFill>
          </p:spPr>
          <p:txBody>
            <a:bodyPr wrap="square" lIns="0" tIns="0" rIns="0" bIns="0" rtlCol="0"/>
            <a:lstStyle/>
            <a:p>
              <a:endParaRPr/>
            </a:p>
          </p:txBody>
        </p:sp>
        <p:sp>
          <p:nvSpPr>
            <p:cNvPr id="4" name="object 4"/>
            <p:cNvSpPr/>
            <p:nvPr/>
          </p:nvSpPr>
          <p:spPr>
            <a:xfrm>
              <a:off x="8915400" y="910"/>
              <a:ext cx="0" cy="6858000"/>
            </a:xfrm>
            <a:custGeom>
              <a:avLst/>
              <a:gdLst/>
              <a:ahLst/>
              <a:cxnLst/>
              <a:rect l="l" t="t" r="r" b="b"/>
              <a:pathLst>
                <a:path h="6858000">
                  <a:moveTo>
                    <a:pt x="0" y="0"/>
                  </a:moveTo>
                  <a:lnTo>
                    <a:pt x="0" y="6858000"/>
                  </a:lnTo>
                </a:path>
              </a:pathLst>
            </a:custGeom>
            <a:ln w="9344">
              <a:solidFill>
                <a:srgbClr val="FD8536"/>
              </a:solidFill>
            </a:ln>
          </p:spPr>
          <p:txBody>
            <a:bodyPr wrap="square" lIns="0" tIns="0" rIns="0" bIns="0" rtlCol="0"/>
            <a:lstStyle/>
            <a:p>
              <a:endParaRPr/>
            </a:p>
          </p:txBody>
        </p:sp>
      </p:grpSp>
      <p:sp>
        <p:nvSpPr>
          <p:cNvPr id="5" name="object 5"/>
          <p:cNvSpPr txBox="1">
            <a:spLocks noGrp="1"/>
          </p:cNvSpPr>
          <p:nvPr>
            <p:ph type="title"/>
          </p:nvPr>
        </p:nvSpPr>
        <p:spPr>
          <a:xfrm>
            <a:off x="534669" y="901340"/>
            <a:ext cx="3837940" cy="482600"/>
          </a:xfrm>
          <a:prstGeom prst="rect">
            <a:avLst/>
          </a:prstGeom>
        </p:spPr>
        <p:txBody>
          <a:bodyPr vert="horz" wrap="square" lIns="0" tIns="12700" rIns="0" bIns="0" rtlCol="0">
            <a:spAutoFit/>
          </a:bodyPr>
          <a:lstStyle/>
          <a:p>
            <a:pPr marL="12700">
              <a:lnSpc>
                <a:spcPct val="100000"/>
              </a:lnSpc>
              <a:spcBef>
                <a:spcPts val="100"/>
              </a:spcBef>
            </a:pPr>
            <a:r>
              <a:rPr sz="3000" spc="360" dirty="0"/>
              <a:t>ROW</a:t>
            </a:r>
            <a:r>
              <a:rPr sz="3000" spc="-5" dirty="0"/>
              <a:t> </a:t>
            </a:r>
            <a:r>
              <a:rPr sz="3000" spc="170" dirty="0"/>
              <a:t>MAJOR</a:t>
            </a:r>
            <a:r>
              <a:rPr sz="3000" dirty="0"/>
              <a:t> </a:t>
            </a:r>
            <a:r>
              <a:rPr sz="3000" spc="355" dirty="0"/>
              <a:t>ORDER</a:t>
            </a:r>
            <a:endParaRPr sz="3000"/>
          </a:p>
        </p:txBody>
      </p:sp>
      <p:sp>
        <p:nvSpPr>
          <p:cNvPr id="6" name="object 6"/>
          <p:cNvSpPr txBox="1"/>
          <p:nvPr/>
        </p:nvSpPr>
        <p:spPr>
          <a:xfrm>
            <a:off x="497840" y="1634130"/>
            <a:ext cx="7303134" cy="4705985"/>
          </a:xfrm>
          <a:prstGeom prst="rect">
            <a:avLst/>
          </a:prstGeom>
        </p:spPr>
        <p:txBody>
          <a:bodyPr vert="horz" wrap="square" lIns="0" tIns="12700" rIns="0" bIns="0" rtlCol="0">
            <a:spAutoFit/>
          </a:bodyPr>
          <a:lstStyle/>
          <a:p>
            <a:pPr marL="262255" marR="1288415" indent="-212090">
              <a:lnSpc>
                <a:spcPct val="100899"/>
              </a:lnSpc>
              <a:spcBef>
                <a:spcPts val="100"/>
              </a:spcBef>
            </a:pPr>
            <a:r>
              <a:rPr sz="1850" spc="125" dirty="0">
                <a:latin typeface="Trebuchet MS"/>
                <a:cs typeface="Trebuchet MS"/>
              </a:rPr>
              <a:t>The</a:t>
            </a:r>
            <a:r>
              <a:rPr sz="1850" spc="35" dirty="0">
                <a:latin typeface="Trebuchet MS"/>
                <a:cs typeface="Trebuchet MS"/>
              </a:rPr>
              <a:t> </a:t>
            </a:r>
            <a:r>
              <a:rPr sz="1850" spc="100" dirty="0">
                <a:latin typeface="Trebuchet MS"/>
                <a:cs typeface="Trebuchet MS"/>
              </a:rPr>
              <a:t>Location</a:t>
            </a:r>
            <a:r>
              <a:rPr sz="1850" spc="35" dirty="0">
                <a:latin typeface="Trebuchet MS"/>
                <a:cs typeface="Trebuchet MS"/>
              </a:rPr>
              <a:t> </a:t>
            </a:r>
            <a:r>
              <a:rPr sz="1850" spc="60" dirty="0">
                <a:latin typeface="Trebuchet MS"/>
                <a:cs typeface="Trebuchet MS"/>
              </a:rPr>
              <a:t>of</a:t>
            </a:r>
            <a:r>
              <a:rPr sz="1850" spc="40" dirty="0">
                <a:latin typeface="Trebuchet MS"/>
                <a:cs typeface="Trebuchet MS"/>
              </a:rPr>
              <a:t> </a:t>
            </a:r>
            <a:r>
              <a:rPr sz="1850" spc="114" dirty="0">
                <a:latin typeface="Trebuchet MS"/>
                <a:cs typeface="Trebuchet MS"/>
              </a:rPr>
              <a:t>element</a:t>
            </a:r>
            <a:r>
              <a:rPr sz="1850" spc="30" dirty="0">
                <a:latin typeface="Trebuchet MS"/>
                <a:cs typeface="Trebuchet MS"/>
              </a:rPr>
              <a:t> A[i,</a:t>
            </a:r>
            <a:r>
              <a:rPr sz="1850" spc="50" dirty="0">
                <a:latin typeface="Trebuchet MS"/>
                <a:cs typeface="Trebuchet MS"/>
              </a:rPr>
              <a:t> </a:t>
            </a:r>
            <a:r>
              <a:rPr sz="1850" spc="-60" dirty="0">
                <a:latin typeface="Trebuchet MS"/>
                <a:cs typeface="Trebuchet MS"/>
              </a:rPr>
              <a:t>j]</a:t>
            </a:r>
            <a:r>
              <a:rPr sz="1850" spc="40" dirty="0">
                <a:latin typeface="Trebuchet MS"/>
                <a:cs typeface="Trebuchet MS"/>
              </a:rPr>
              <a:t> </a:t>
            </a:r>
            <a:r>
              <a:rPr sz="1850" spc="150" dirty="0">
                <a:latin typeface="Trebuchet MS"/>
                <a:cs typeface="Trebuchet MS"/>
              </a:rPr>
              <a:t>can</a:t>
            </a:r>
            <a:r>
              <a:rPr sz="1850" spc="40" dirty="0">
                <a:latin typeface="Trebuchet MS"/>
                <a:cs typeface="Trebuchet MS"/>
              </a:rPr>
              <a:t> </a:t>
            </a:r>
            <a:r>
              <a:rPr sz="1850" spc="140" dirty="0">
                <a:latin typeface="Trebuchet MS"/>
                <a:cs typeface="Trebuchet MS"/>
              </a:rPr>
              <a:t>be</a:t>
            </a:r>
            <a:r>
              <a:rPr sz="1850" spc="40" dirty="0">
                <a:latin typeface="Trebuchet MS"/>
                <a:cs typeface="Trebuchet MS"/>
              </a:rPr>
              <a:t> </a:t>
            </a:r>
            <a:r>
              <a:rPr sz="1850" spc="114" dirty="0">
                <a:latin typeface="Trebuchet MS"/>
                <a:cs typeface="Trebuchet MS"/>
              </a:rPr>
              <a:t>obtained</a:t>
            </a:r>
            <a:r>
              <a:rPr sz="1850" spc="40" dirty="0">
                <a:latin typeface="Trebuchet MS"/>
                <a:cs typeface="Trebuchet MS"/>
              </a:rPr>
              <a:t> </a:t>
            </a:r>
            <a:r>
              <a:rPr sz="1850" spc="175" dirty="0">
                <a:latin typeface="Trebuchet MS"/>
                <a:cs typeface="Trebuchet MS"/>
              </a:rPr>
              <a:t>by </a:t>
            </a:r>
            <a:r>
              <a:rPr sz="1850" spc="-545" dirty="0">
                <a:latin typeface="Trebuchet MS"/>
                <a:cs typeface="Trebuchet MS"/>
              </a:rPr>
              <a:t> </a:t>
            </a:r>
            <a:r>
              <a:rPr sz="1850" spc="120" dirty="0">
                <a:latin typeface="Trebuchet MS"/>
                <a:cs typeface="Trebuchet MS"/>
              </a:rPr>
              <a:t>evaluating</a:t>
            </a:r>
            <a:r>
              <a:rPr sz="1850" spc="35" dirty="0">
                <a:latin typeface="Trebuchet MS"/>
                <a:cs typeface="Trebuchet MS"/>
              </a:rPr>
              <a:t> </a:t>
            </a:r>
            <a:r>
              <a:rPr sz="1850" spc="114" dirty="0">
                <a:latin typeface="Trebuchet MS"/>
                <a:cs typeface="Trebuchet MS"/>
              </a:rPr>
              <a:t>expression:</a:t>
            </a:r>
            <a:endParaRPr sz="1850">
              <a:latin typeface="Trebuchet MS"/>
              <a:cs typeface="Trebuchet MS"/>
            </a:endParaRPr>
          </a:p>
          <a:p>
            <a:pPr marL="262255">
              <a:lnSpc>
                <a:spcPct val="100000"/>
              </a:lnSpc>
              <a:spcBef>
                <a:spcPts val="30"/>
              </a:spcBef>
            </a:pPr>
            <a:r>
              <a:rPr sz="1850" b="1" spc="204" dirty="0">
                <a:latin typeface="Trebuchet MS"/>
                <a:cs typeface="Trebuchet MS"/>
              </a:rPr>
              <a:t>LOC</a:t>
            </a:r>
            <a:r>
              <a:rPr sz="1850" b="1" spc="85" dirty="0">
                <a:latin typeface="Trebuchet MS"/>
                <a:cs typeface="Trebuchet MS"/>
              </a:rPr>
              <a:t> </a:t>
            </a:r>
            <a:r>
              <a:rPr sz="1850" b="1" spc="220" dirty="0">
                <a:latin typeface="Trebuchet MS"/>
                <a:cs typeface="Trebuchet MS"/>
              </a:rPr>
              <a:t>(A</a:t>
            </a:r>
            <a:r>
              <a:rPr sz="1850" b="1" spc="90" dirty="0">
                <a:latin typeface="Trebuchet MS"/>
                <a:cs typeface="Trebuchet MS"/>
              </a:rPr>
              <a:t> </a:t>
            </a:r>
            <a:r>
              <a:rPr sz="1850" b="1" spc="70" dirty="0">
                <a:latin typeface="Trebuchet MS"/>
                <a:cs typeface="Trebuchet MS"/>
              </a:rPr>
              <a:t>[i,</a:t>
            </a:r>
            <a:r>
              <a:rPr sz="1850" b="1" spc="90" dirty="0">
                <a:latin typeface="Trebuchet MS"/>
                <a:cs typeface="Trebuchet MS"/>
              </a:rPr>
              <a:t> </a:t>
            </a:r>
            <a:r>
              <a:rPr sz="1850" b="1" spc="75" dirty="0">
                <a:latin typeface="Trebuchet MS"/>
                <a:cs typeface="Trebuchet MS"/>
              </a:rPr>
              <a:t>j])</a:t>
            </a:r>
            <a:r>
              <a:rPr sz="1850" b="1" spc="85" dirty="0">
                <a:latin typeface="Trebuchet MS"/>
                <a:cs typeface="Trebuchet MS"/>
              </a:rPr>
              <a:t> </a:t>
            </a:r>
            <a:r>
              <a:rPr sz="1850" b="1" spc="480" dirty="0">
                <a:latin typeface="Trebuchet MS"/>
                <a:cs typeface="Trebuchet MS"/>
              </a:rPr>
              <a:t>=</a:t>
            </a:r>
            <a:r>
              <a:rPr sz="1850" b="1" spc="90" dirty="0">
                <a:latin typeface="Trebuchet MS"/>
                <a:cs typeface="Trebuchet MS"/>
              </a:rPr>
              <a:t> </a:t>
            </a:r>
            <a:r>
              <a:rPr sz="1850" b="1" spc="225" dirty="0">
                <a:latin typeface="Trebuchet MS"/>
                <a:cs typeface="Trebuchet MS"/>
              </a:rPr>
              <a:t>Base_Address</a:t>
            </a:r>
            <a:r>
              <a:rPr sz="1850" b="1" spc="90" dirty="0">
                <a:latin typeface="Trebuchet MS"/>
                <a:cs typeface="Trebuchet MS"/>
              </a:rPr>
              <a:t> </a:t>
            </a:r>
            <a:r>
              <a:rPr sz="1850" b="1" spc="480" dirty="0">
                <a:latin typeface="Trebuchet MS"/>
                <a:cs typeface="Trebuchet MS"/>
              </a:rPr>
              <a:t>+</a:t>
            </a:r>
            <a:r>
              <a:rPr sz="1850" b="1" spc="95" dirty="0">
                <a:latin typeface="Trebuchet MS"/>
                <a:cs typeface="Trebuchet MS"/>
              </a:rPr>
              <a:t> </a:t>
            </a:r>
            <a:r>
              <a:rPr sz="1850" b="1" spc="425" dirty="0">
                <a:latin typeface="Trebuchet MS"/>
                <a:cs typeface="Trebuchet MS"/>
              </a:rPr>
              <a:t>W</a:t>
            </a:r>
            <a:r>
              <a:rPr sz="1850" b="1" spc="85" dirty="0">
                <a:latin typeface="Trebuchet MS"/>
                <a:cs typeface="Trebuchet MS"/>
              </a:rPr>
              <a:t> </a:t>
            </a:r>
            <a:r>
              <a:rPr sz="1850" b="1" spc="295" dirty="0">
                <a:latin typeface="Trebuchet MS"/>
                <a:cs typeface="Trebuchet MS"/>
              </a:rPr>
              <a:t>[M</a:t>
            </a:r>
            <a:r>
              <a:rPr sz="1850" b="1" spc="80" dirty="0">
                <a:latin typeface="Trebuchet MS"/>
                <a:cs typeface="Trebuchet MS"/>
              </a:rPr>
              <a:t> </a:t>
            </a:r>
            <a:r>
              <a:rPr sz="1850" b="1" spc="140" dirty="0">
                <a:latin typeface="Trebuchet MS"/>
                <a:cs typeface="Trebuchet MS"/>
              </a:rPr>
              <a:t>(i)</a:t>
            </a:r>
            <a:r>
              <a:rPr sz="1850" b="1" spc="85" dirty="0">
                <a:latin typeface="Trebuchet MS"/>
                <a:cs typeface="Trebuchet MS"/>
              </a:rPr>
              <a:t> </a:t>
            </a:r>
            <a:r>
              <a:rPr sz="1850" b="1" spc="480" dirty="0">
                <a:latin typeface="Trebuchet MS"/>
                <a:cs typeface="Trebuchet MS"/>
              </a:rPr>
              <a:t>+</a:t>
            </a:r>
            <a:r>
              <a:rPr sz="1850" b="1" spc="95" dirty="0">
                <a:latin typeface="Trebuchet MS"/>
                <a:cs typeface="Trebuchet MS"/>
              </a:rPr>
              <a:t> </a:t>
            </a:r>
            <a:r>
              <a:rPr sz="1850" b="1" spc="100" dirty="0">
                <a:latin typeface="Trebuchet MS"/>
                <a:cs typeface="Trebuchet MS"/>
              </a:rPr>
              <a:t>(j)]</a:t>
            </a:r>
            <a:endParaRPr sz="1850">
              <a:latin typeface="Trebuchet MS"/>
              <a:cs typeface="Trebuchet MS"/>
            </a:endParaRPr>
          </a:p>
          <a:p>
            <a:pPr>
              <a:lnSpc>
                <a:spcPct val="100000"/>
              </a:lnSpc>
              <a:spcBef>
                <a:spcPts val="20"/>
              </a:spcBef>
            </a:pPr>
            <a:endParaRPr sz="1850">
              <a:latin typeface="Trebuchet MS"/>
              <a:cs typeface="Trebuchet MS"/>
            </a:endParaRPr>
          </a:p>
          <a:p>
            <a:pPr marL="262255">
              <a:lnSpc>
                <a:spcPct val="100000"/>
              </a:lnSpc>
            </a:pPr>
            <a:r>
              <a:rPr sz="1850" b="1" spc="225" dirty="0">
                <a:latin typeface="Trebuchet MS"/>
                <a:cs typeface="Trebuchet MS"/>
              </a:rPr>
              <a:t>Base_Address</a:t>
            </a:r>
            <a:r>
              <a:rPr sz="1850" b="1" spc="60" dirty="0">
                <a:latin typeface="Trebuchet MS"/>
                <a:cs typeface="Trebuchet MS"/>
              </a:rPr>
              <a:t> </a:t>
            </a:r>
            <a:r>
              <a:rPr sz="1850" spc="105" dirty="0">
                <a:latin typeface="Trebuchet MS"/>
                <a:cs typeface="Trebuchet MS"/>
              </a:rPr>
              <a:t>is</a:t>
            </a:r>
            <a:r>
              <a:rPr sz="1850" spc="35" dirty="0">
                <a:latin typeface="Trebuchet MS"/>
                <a:cs typeface="Trebuchet MS"/>
              </a:rPr>
              <a:t> </a:t>
            </a:r>
            <a:r>
              <a:rPr sz="1850" spc="100" dirty="0">
                <a:latin typeface="Trebuchet MS"/>
                <a:cs typeface="Trebuchet MS"/>
              </a:rPr>
              <a:t>the</a:t>
            </a:r>
            <a:r>
              <a:rPr sz="1850" spc="45" dirty="0">
                <a:latin typeface="Trebuchet MS"/>
                <a:cs typeface="Trebuchet MS"/>
              </a:rPr>
              <a:t> </a:t>
            </a:r>
            <a:r>
              <a:rPr sz="1850" spc="155" dirty="0">
                <a:latin typeface="Trebuchet MS"/>
                <a:cs typeface="Trebuchet MS"/>
              </a:rPr>
              <a:t>address</a:t>
            </a:r>
            <a:r>
              <a:rPr sz="1850" spc="35" dirty="0">
                <a:latin typeface="Trebuchet MS"/>
                <a:cs typeface="Trebuchet MS"/>
              </a:rPr>
              <a:t> </a:t>
            </a:r>
            <a:r>
              <a:rPr sz="1850" spc="60" dirty="0">
                <a:latin typeface="Trebuchet MS"/>
                <a:cs typeface="Trebuchet MS"/>
              </a:rPr>
              <a:t>of</a:t>
            </a:r>
            <a:r>
              <a:rPr sz="1850" spc="40" dirty="0">
                <a:latin typeface="Trebuchet MS"/>
                <a:cs typeface="Trebuchet MS"/>
              </a:rPr>
              <a:t> first</a:t>
            </a:r>
            <a:r>
              <a:rPr sz="1850" spc="50" dirty="0">
                <a:latin typeface="Trebuchet MS"/>
                <a:cs typeface="Trebuchet MS"/>
              </a:rPr>
              <a:t> </a:t>
            </a:r>
            <a:r>
              <a:rPr sz="1850" spc="114" dirty="0">
                <a:latin typeface="Trebuchet MS"/>
                <a:cs typeface="Trebuchet MS"/>
              </a:rPr>
              <a:t>element</a:t>
            </a:r>
            <a:r>
              <a:rPr sz="1850" spc="35" dirty="0">
                <a:latin typeface="Trebuchet MS"/>
                <a:cs typeface="Trebuchet MS"/>
              </a:rPr>
              <a:t> </a:t>
            </a:r>
            <a:r>
              <a:rPr sz="1850" spc="80" dirty="0">
                <a:latin typeface="Trebuchet MS"/>
                <a:cs typeface="Trebuchet MS"/>
              </a:rPr>
              <a:t>in</a:t>
            </a:r>
            <a:r>
              <a:rPr sz="1850" spc="35" dirty="0">
                <a:latin typeface="Trebuchet MS"/>
                <a:cs typeface="Trebuchet MS"/>
              </a:rPr>
              <a:t> </a:t>
            </a:r>
            <a:r>
              <a:rPr sz="1850" spc="100" dirty="0">
                <a:latin typeface="Trebuchet MS"/>
                <a:cs typeface="Trebuchet MS"/>
              </a:rPr>
              <a:t>the</a:t>
            </a:r>
            <a:r>
              <a:rPr sz="1850" spc="50" dirty="0">
                <a:latin typeface="Trebuchet MS"/>
                <a:cs typeface="Trebuchet MS"/>
              </a:rPr>
              <a:t> </a:t>
            </a:r>
            <a:r>
              <a:rPr sz="1850" spc="40" dirty="0">
                <a:latin typeface="Trebuchet MS"/>
                <a:cs typeface="Trebuchet MS"/>
              </a:rPr>
              <a:t>array.</a:t>
            </a:r>
            <a:endParaRPr sz="1850">
              <a:latin typeface="Trebuchet MS"/>
              <a:cs typeface="Trebuchet MS"/>
            </a:endParaRPr>
          </a:p>
          <a:p>
            <a:pPr marL="262255">
              <a:lnSpc>
                <a:spcPct val="100000"/>
              </a:lnSpc>
              <a:spcBef>
                <a:spcPts val="30"/>
              </a:spcBef>
            </a:pPr>
            <a:r>
              <a:rPr sz="1850" b="1" spc="425" dirty="0">
                <a:latin typeface="Trebuchet MS"/>
                <a:cs typeface="Trebuchet MS"/>
              </a:rPr>
              <a:t>W</a:t>
            </a:r>
            <a:r>
              <a:rPr sz="1850" b="1" spc="30" dirty="0">
                <a:latin typeface="Trebuchet MS"/>
                <a:cs typeface="Trebuchet MS"/>
              </a:rPr>
              <a:t> </a:t>
            </a:r>
            <a:r>
              <a:rPr sz="1850" spc="105" dirty="0">
                <a:latin typeface="Trebuchet MS"/>
                <a:cs typeface="Trebuchet MS"/>
              </a:rPr>
              <a:t>is</a:t>
            </a:r>
            <a:r>
              <a:rPr sz="1850" spc="35" dirty="0">
                <a:latin typeface="Trebuchet MS"/>
                <a:cs typeface="Trebuchet MS"/>
              </a:rPr>
              <a:t> </a:t>
            </a:r>
            <a:r>
              <a:rPr sz="1850" spc="100" dirty="0">
                <a:latin typeface="Trebuchet MS"/>
                <a:cs typeface="Trebuchet MS"/>
              </a:rPr>
              <a:t>the</a:t>
            </a:r>
            <a:r>
              <a:rPr sz="1850" spc="40" dirty="0">
                <a:latin typeface="Trebuchet MS"/>
                <a:cs typeface="Trebuchet MS"/>
              </a:rPr>
              <a:t> </a:t>
            </a:r>
            <a:r>
              <a:rPr sz="1850" spc="114" dirty="0">
                <a:latin typeface="Trebuchet MS"/>
                <a:cs typeface="Trebuchet MS"/>
              </a:rPr>
              <a:t>word</a:t>
            </a:r>
            <a:r>
              <a:rPr sz="1850" spc="40" dirty="0">
                <a:latin typeface="Trebuchet MS"/>
                <a:cs typeface="Trebuchet MS"/>
              </a:rPr>
              <a:t> </a:t>
            </a:r>
            <a:r>
              <a:rPr sz="1850" spc="70" dirty="0">
                <a:latin typeface="Trebuchet MS"/>
                <a:cs typeface="Trebuchet MS"/>
              </a:rPr>
              <a:t>size.</a:t>
            </a:r>
            <a:r>
              <a:rPr sz="1850" spc="45" dirty="0">
                <a:latin typeface="Trebuchet MS"/>
                <a:cs typeface="Trebuchet MS"/>
              </a:rPr>
              <a:t> </a:t>
            </a:r>
            <a:r>
              <a:rPr sz="1850" spc="140" dirty="0">
                <a:latin typeface="Trebuchet MS"/>
                <a:cs typeface="Trebuchet MS"/>
              </a:rPr>
              <a:t>bytes</a:t>
            </a:r>
            <a:r>
              <a:rPr sz="1850" spc="35" dirty="0">
                <a:latin typeface="Trebuchet MS"/>
                <a:cs typeface="Trebuchet MS"/>
              </a:rPr>
              <a:t> </a:t>
            </a:r>
            <a:r>
              <a:rPr sz="1850" spc="120" dirty="0">
                <a:latin typeface="Trebuchet MS"/>
                <a:cs typeface="Trebuchet MS"/>
              </a:rPr>
              <a:t>occupied</a:t>
            </a:r>
            <a:r>
              <a:rPr sz="1850" spc="40" dirty="0">
                <a:latin typeface="Trebuchet MS"/>
                <a:cs typeface="Trebuchet MS"/>
              </a:rPr>
              <a:t> </a:t>
            </a:r>
            <a:r>
              <a:rPr sz="1850" spc="175" dirty="0">
                <a:latin typeface="Trebuchet MS"/>
                <a:cs typeface="Trebuchet MS"/>
              </a:rPr>
              <a:t>by</a:t>
            </a:r>
            <a:r>
              <a:rPr sz="1850" spc="25" dirty="0">
                <a:latin typeface="Trebuchet MS"/>
                <a:cs typeface="Trebuchet MS"/>
              </a:rPr>
              <a:t> </a:t>
            </a:r>
            <a:r>
              <a:rPr sz="1850" spc="150" dirty="0">
                <a:latin typeface="Trebuchet MS"/>
                <a:cs typeface="Trebuchet MS"/>
              </a:rPr>
              <a:t>each</a:t>
            </a:r>
            <a:r>
              <a:rPr sz="1850" spc="35" dirty="0">
                <a:latin typeface="Trebuchet MS"/>
                <a:cs typeface="Trebuchet MS"/>
              </a:rPr>
              <a:t> </a:t>
            </a:r>
            <a:r>
              <a:rPr sz="1850" spc="90" dirty="0">
                <a:latin typeface="Trebuchet MS"/>
                <a:cs typeface="Trebuchet MS"/>
              </a:rPr>
              <a:t>element.</a:t>
            </a:r>
            <a:endParaRPr sz="1850">
              <a:latin typeface="Trebuchet MS"/>
              <a:cs typeface="Trebuchet MS"/>
            </a:endParaRPr>
          </a:p>
          <a:p>
            <a:pPr marL="262255">
              <a:lnSpc>
                <a:spcPct val="100000"/>
              </a:lnSpc>
              <a:spcBef>
                <a:spcPts val="20"/>
              </a:spcBef>
            </a:pPr>
            <a:r>
              <a:rPr sz="1850" b="1" spc="330" dirty="0">
                <a:latin typeface="Trebuchet MS"/>
                <a:cs typeface="Trebuchet MS"/>
              </a:rPr>
              <a:t>N</a:t>
            </a:r>
            <a:r>
              <a:rPr sz="1850" b="1" spc="35" dirty="0">
                <a:latin typeface="Trebuchet MS"/>
                <a:cs typeface="Trebuchet MS"/>
              </a:rPr>
              <a:t> </a:t>
            </a:r>
            <a:r>
              <a:rPr sz="1850" spc="105" dirty="0">
                <a:latin typeface="Trebuchet MS"/>
                <a:cs typeface="Trebuchet MS"/>
              </a:rPr>
              <a:t>is</a:t>
            </a:r>
            <a:r>
              <a:rPr sz="1850" spc="30" dirty="0">
                <a:latin typeface="Trebuchet MS"/>
                <a:cs typeface="Trebuchet MS"/>
              </a:rPr>
              <a:t> </a:t>
            </a:r>
            <a:r>
              <a:rPr sz="1850" spc="160" dirty="0">
                <a:latin typeface="Trebuchet MS"/>
                <a:cs typeface="Trebuchet MS"/>
              </a:rPr>
              <a:t>number</a:t>
            </a:r>
            <a:r>
              <a:rPr sz="1850" spc="30" dirty="0">
                <a:latin typeface="Trebuchet MS"/>
                <a:cs typeface="Trebuchet MS"/>
              </a:rPr>
              <a:t> </a:t>
            </a:r>
            <a:r>
              <a:rPr sz="1850" spc="60" dirty="0">
                <a:latin typeface="Trebuchet MS"/>
                <a:cs typeface="Trebuchet MS"/>
              </a:rPr>
              <a:t>of</a:t>
            </a:r>
            <a:r>
              <a:rPr sz="1850" spc="35" dirty="0">
                <a:latin typeface="Trebuchet MS"/>
                <a:cs typeface="Trebuchet MS"/>
              </a:rPr>
              <a:t> </a:t>
            </a:r>
            <a:r>
              <a:rPr sz="1850" spc="130" dirty="0">
                <a:latin typeface="Trebuchet MS"/>
                <a:cs typeface="Trebuchet MS"/>
              </a:rPr>
              <a:t>rows</a:t>
            </a:r>
            <a:r>
              <a:rPr sz="1850" spc="25" dirty="0">
                <a:latin typeface="Trebuchet MS"/>
                <a:cs typeface="Trebuchet MS"/>
              </a:rPr>
              <a:t> </a:t>
            </a:r>
            <a:r>
              <a:rPr sz="1850" spc="80" dirty="0">
                <a:latin typeface="Trebuchet MS"/>
                <a:cs typeface="Trebuchet MS"/>
              </a:rPr>
              <a:t>in</a:t>
            </a:r>
            <a:r>
              <a:rPr sz="1850" spc="30" dirty="0">
                <a:latin typeface="Trebuchet MS"/>
                <a:cs typeface="Trebuchet MS"/>
              </a:rPr>
              <a:t> </a:t>
            </a:r>
            <a:r>
              <a:rPr sz="1850" spc="40" dirty="0">
                <a:latin typeface="Trebuchet MS"/>
                <a:cs typeface="Trebuchet MS"/>
              </a:rPr>
              <a:t>array.</a:t>
            </a:r>
            <a:endParaRPr sz="1850">
              <a:latin typeface="Trebuchet MS"/>
              <a:cs typeface="Trebuchet MS"/>
            </a:endParaRPr>
          </a:p>
          <a:p>
            <a:pPr marL="262255">
              <a:lnSpc>
                <a:spcPct val="100000"/>
              </a:lnSpc>
              <a:spcBef>
                <a:spcPts val="30"/>
              </a:spcBef>
            </a:pPr>
            <a:r>
              <a:rPr sz="1850" b="1" spc="480" dirty="0">
                <a:latin typeface="Trebuchet MS"/>
                <a:cs typeface="Trebuchet MS"/>
              </a:rPr>
              <a:t>M</a:t>
            </a:r>
            <a:r>
              <a:rPr sz="1850" b="1" spc="30" dirty="0">
                <a:latin typeface="Trebuchet MS"/>
                <a:cs typeface="Trebuchet MS"/>
              </a:rPr>
              <a:t> </a:t>
            </a:r>
            <a:r>
              <a:rPr sz="1850" spc="105" dirty="0">
                <a:latin typeface="Trebuchet MS"/>
                <a:cs typeface="Trebuchet MS"/>
              </a:rPr>
              <a:t>is</a:t>
            </a:r>
            <a:r>
              <a:rPr sz="1850" spc="30" dirty="0">
                <a:latin typeface="Trebuchet MS"/>
                <a:cs typeface="Trebuchet MS"/>
              </a:rPr>
              <a:t> </a:t>
            </a:r>
            <a:r>
              <a:rPr sz="1850" spc="160" dirty="0">
                <a:latin typeface="Trebuchet MS"/>
                <a:cs typeface="Trebuchet MS"/>
              </a:rPr>
              <a:t>number</a:t>
            </a:r>
            <a:r>
              <a:rPr sz="1850" spc="30" dirty="0">
                <a:latin typeface="Trebuchet MS"/>
                <a:cs typeface="Trebuchet MS"/>
              </a:rPr>
              <a:t> </a:t>
            </a:r>
            <a:r>
              <a:rPr sz="1850" spc="55" dirty="0">
                <a:latin typeface="Trebuchet MS"/>
                <a:cs typeface="Trebuchet MS"/>
              </a:rPr>
              <a:t>of</a:t>
            </a:r>
            <a:r>
              <a:rPr sz="1850" spc="45" dirty="0">
                <a:latin typeface="Trebuchet MS"/>
                <a:cs typeface="Trebuchet MS"/>
              </a:rPr>
              <a:t> </a:t>
            </a:r>
            <a:r>
              <a:rPr sz="1850" spc="150" dirty="0">
                <a:latin typeface="Trebuchet MS"/>
                <a:cs typeface="Trebuchet MS"/>
              </a:rPr>
              <a:t>columns</a:t>
            </a:r>
            <a:r>
              <a:rPr sz="1850" spc="25" dirty="0">
                <a:latin typeface="Trebuchet MS"/>
                <a:cs typeface="Trebuchet MS"/>
              </a:rPr>
              <a:t> </a:t>
            </a:r>
            <a:r>
              <a:rPr sz="1850" spc="80" dirty="0">
                <a:latin typeface="Trebuchet MS"/>
                <a:cs typeface="Trebuchet MS"/>
              </a:rPr>
              <a:t>in</a:t>
            </a:r>
            <a:r>
              <a:rPr sz="1850" spc="35" dirty="0">
                <a:latin typeface="Trebuchet MS"/>
                <a:cs typeface="Trebuchet MS"/>
              </a:rPr>
              <a:t> </a:t>
            </a:r>
            <a:r>
              <a:rPr sz="1850" spc="40" dirty="0">
                <a:latin typeface="Trebuchet MS"/>
                <a:cs typeface="Trebuchet MS"/>
              </a:rPr>
              <a:t>array.</a:t>
            </a:r>
            <a:endParaRPr sz="1850">
              <a:latin typeface="Trebuchet MS"/>
              <a:cs typeface="Trebuchet MS"/>
            </a:endParaRPr>
          </a:p>
          <a:p>
            <a:pPr marL="50800">
              <a:lnSpc>
                <a:spcPct val="100000"/>
              </a:lnSpc>
              <a:spcBef>
                <a:spcPts val="490"/>
              </a:spcBef>
            </a:pPr>
            <a:r>
              <a:rPr sz="1950" spc="690" baseline="19230" dirty="0">
                <a:solidFill>
                  <a:srgbClr val="FD8536"/>
                </a:solidFill>
                <a:latin typeface="Cambria"/>
                <a:cs typeface="Cambria"/>
              </a:rPr>
              <a:t>𝗈</a:t>
            </a:r>
            <a:r>
              <a:rPr sz="1950" spc="330" baseline="19230" dirty="0">
                <a:solidFill>
                  <a:srgbClr val="FD8536"/>
                </a:solidFill>
                <a:latin typeface="Cambria"/>
                <a:cs typeface="Cambria"/>
              </a:rPr>
              <a:t> </a:t>
            </a:r>
            <a:r>
              <a:rPr sz="1850" b="1" spc="225" dirty="0">
                <a:latin typeface="Trebuchet MS"/>
                <a:cs typeface="Trebuchet MS"/>
              </a:rPr>
              <a:t>Base_Address</a:t>
            </a:r>
            <a:r>
              <a:rPr sz="1850" b="1" spc="95" dirty="0">
                <a:latin typeface="Trebuchet MS"/>
                <a:cs typeface="Trebuchet MS"/>
              </a:rPr>
              <a:t> </a:t>
            </a:r>
            <a:r>
              <a:rPr sz="1850" b="1" spc="480" dirty="0">
                <a:latin typeface="Trebuchet MS"/>
                <a:cs typeface="Trebuchet MS"/>
              </a:rPr>
              <a:t>=</a:t>
            </a:r>
            <a:r>
              <a:rPr sz="1850" b="1" spc="95" dirty="0">
                <a:latin typeface="Trebuchet MS"/>
                <a:cs typeface="Trebuchet MS"/>
              </a:rPr>
              <a:t> </a:t>
            </a:r>
            <a:r>
              <a:rPr sz="1850" b="1" spc="180" dirty="0">
                <a:latin typeface="Trebuchet MS"/>
                <a:cs typeface="Trebuchet MS"/>
              </a:rPr>
              <a:t>2000,</a:t>
            </a:r>
            <a:r>
              <a:rPr sz="1850" b="1" spc="75" dirty="0">
                <a:latin typeface="Trebuchet MS"/>
                <a:cs typeface="Trebuchet MS"/>
              </a:rPr>
              <a:t> </a:t>
            </a:r>
            <a:r>
              <a:rPr sz="1850" b="1" spc="455" dirty="0">
                <a:latin typeface="Trebuchet MS"/>
                <a:cs typeface="Trebuchet MS"/>
              </a:rPr>
              <a:t>W=</a:t>
            </a:r>
            <a:r>
              <a:rPr sz="1850" b="1" spc="95" dirty="0">
                <a:latin typeface="Trebuchet MS"/>
                <a:cs typeface="Trebuchet MS"/>
              </a:rPr>
              <a:t> </a:t>
            </a:r>
            <a:r>
              <a:rPr sz="1850" b="1" spc="125" dirty="0">
                <a:latin typeface="Trebuchet MS"/>
                <a:cs typeface="Trebuchet MS"/>
              </a:rPr>
              <a:t>2,</a:t>
            </a:r>
            <a:r>
              <a:rPr sz="1850" b="1" spc="75" dirty="0">
                <a:latin typeface="Trebuchet MS"/>
                <a:cs typeface="Trebuchet MS"/>
              </a:rPr>
              <a:t> </a:t>
            </a:r>
            <a:r>
              <a:rPr sz="1850" b="1" spc="300" dirty="0">
                <a:latin typeface="Trebuchet MS"/>
                <a:cs typeface="Trebuchet MS"/>
              </a:rPr>
              <a:t>M=4,</a:t>
            </a:r>
            <a:r>
              <a:rPr sz="1850" b="1" spc="90" dirty="0">
                <a:latin typeface="Trebuchet MS"/>
                <a:cs typeface="Trebuchet MS"/>
              </a:rPr>
              <a:t> </a:t>
            </a:r>
            <a:r>
              <a:rPr sz="1850" b="1" spc="265" dirty="0">
                <a:latin typeface="Trebuchet MS"/>
                <a:cs typeface="Trebuchet MS"/>
              </a:rPr>
              <a:t>N=2,</a:t>
            </a:r>
            <a:r>
              <a:rPr sz="1850" b="1" spc="90" dirty="0">
                <a:latin typeface="Trebuchet MS"/>
                <a:cs typeface="Trebuchet MS"/>
              </a:rPr>
              <a:t> </a:t>
            </a:r>
            <a:r>
              <a:rPr sz="1850" b="1" spc="200" dirty="0">
                <a:latin typeface="Trebuchet MS"/>
                <a:cs typeface="Trebuchet MS"/>
              </a:rPr>
              <a:t>i=1,</a:t>
            </a:r>
            <a:r>
              <a:rPr sz="1850" b="1" spc="90" dirty="0">
                <a:latin typeface="Trebuchet MS"/>
                <a:cs typeface="Trebuchet MS"/>
              </a:rPr>
              <a:t> </a:t>
            </a:r>
            <a:r>
              <a:rPr sz="1850" b="1" spc="215" dirty="0">
                <a:latin typeface="Trebuchet MS"/>
                <a:cs typeface="Trebuchet MS"/>
              </a:rPr>
              <a:t>j=2</a:t>
            </a:r>
            <a:endParaRPr sz="1850">
              <a:latin typeface="Trebuchet MS"/>
              <a:cs typeface="Trebuchet MS"/>
            </a:endParaRPr>
          </a:p>
          <a:p>
            <a:pPr marL="50800">
              <a:lnSpc>
                <a:spcPct val="100000"/>
              </a:lnSpc>
              <a:spcBef>
                <a:spcPts val="490"/>
              </a:spcBef>
            </a:pPr>
            <a:r>
              <a:rPr sz="1950" spc="690" baseline="19230" dirty="0">
                <a:solidFill>
                  <a:srgbClr val="FD8536"/>
                </a:solidFill>
                <a:latin typeface="Cambria"/>
                <a:cs typeface="Cambria"/>
              </a:rPr>
              <a:t>𝗈</a:t>
            </a:r>
            <a:r>
              <a:rPr sz="1950" spc="322" baseline="19230" dirty="0">
                <a:solidFill>
                  <a:srgbClr val="FD8536"/>
                </a:solidFill>
                <a:latin typeface="Cambria"/>
                <a:cs typeface="Cambria"/>
              </a:rPr>
              <a:t> </a:t>
            </a:r>
            <a:r>
              <a:rPr sz="1850" spc="150" dirty="0">
                <a:latin typeface="Trebuchet MS"/>
                <a:cs typeface="Trebuchet MS"/>
              </a:rPr>
              <a:t>LOC</a:t>
            </a:r>
            <a:r>
              <a:rPr sz="1850" spc="35" dirty="0">
                <a:latin typeface="Trebuchet MS"/>
                <a:cs typeface="Trebuchet MS"/>
              </a:rPr>
              <a:t> </a:t>
            </a:r>
            <a:r>
              <a:rPr sz="1850" spc="114" dirty="0">
                <a:latin typeface="Trebuchet MS"/>
                <a:cs typeface="Trebuchet MS"/>
              </a:rPr>
              <a:t>(A</a:t>
            </a:r>
            <a:r>
              <a:rPr sz="1850" spc="40" dirty="0">
                <a:latin typeface="Trebuchet MS"/>
                <a:cs typeface="Trebuchet MS"/>
              </a:rPr>
              <a:t> </a:t>
            </a:r>
            <a:r>
              <a:rPr sz="1850" spc="-20" dirty="0">
                <a:latin typeface="Trebuchet MS"/>
                <a:cs typeface="Trebuchet MS"/>
              </a:rPr>
              <a:t>[i,</a:t>
            </a:r>
            <a:r>
              <a:rPr sz="1850" spc="40" dirty="0">
                <a:latin typeface="Trebuchet MS"/>
                <a:cs typeface="Trebuchet MS"/>
              </a:rPr>
              <a:t> </a:t>
            </a:r>
            <a:r>
              <a:rPr sz="1850" spc="204" dirty="0">
                <a:latin typeface="Trebuchet MS"/>
                <a:cs typeface="Trebuchet MS"/>
              </a:rPr>
              <a:t>j])=</a:t>
            </a:r>
            <a:r>
              <a:rPr sz="1850" b="1" spc="204" dirty="0">
                <a:latin typeface="Trebuchet MS"/>
                <a:cs typeface="Trebuchet MS"/>
              </a:rPr>
              <a:t>Base_Address</a:t>
            </a:r>
            <a:r>
              <a:rPr sz="1850" b="1" spc="85" dirty="0">
                <a:latin typeface="Trebuchet MS"/>
                <a:cs typeface="Trebuchet MS"/>
              </a:rPr>
              <a:t> </a:t>
            </a:r>
            <a:r>
              <a:rPr sz="1850" b="1" spc="480" dirty="0">
                <a:latin typeface="Trebuchet MS"/>
                <a:cs typeface="Trebuchet MS"/>
              </a:rPr>
              <a:t>+</a:t>
            </a:r>
            <a:r>
              <a:rPr sz="1850" b="1" spc="90" dirty="0">
                <a:latin typeface="Trebuchet MS"/>
                <a:cs typeface="Trebuchet MS"/>
              </a:rPr>
              <a:t> </a:t>
            </a:r>
            <a:r>
              <a:rPr sz="1850" b="1" spc="425" dirty="0">
                <a:latin typeface="Trebuchet MS"/>
                <a:cs typeface="Trebuchet MS"/>
              </a:rPr>
              <a:t>W</a:t>
            </a:r>
            <a:r>
              <a:rPr sz="1850" b="1" spc="85" dirty="0">
                <a:latin typeface="Trebuchet MS"/>
                <a:cs typeface="Trebuchet MS"/>
              </a:rPr>
              <a:t> </a:t>
            </a:r>
            <a:r>
              <a:rPr sz="1850" b="1" spc="290" dirty="0">
                <a:latin typeface="Trebuchet MS"/>
                <a:cs typeface="Trebuchet MS"/>
              </a:rPr>
              <a:t>[M</a:t>
            </a:r>
            <a:r>
              <a:rPr sz="1850" b="1" spc="85" dirty="0">
                <a:latin typeface="Trebuchet MS"/>
                <a:cs typeface="Trebuchet MS"/>
              </a:rPr>
              <a:t> </a:t>
            </a:r>
            <a:r>
              <a:rPr sz="1850" b="1" spc="140" dirty="0">
                <a:latin typeface="Trebuchet MS"/>
                <a:cs typeface="Trebuchet MS"/>
              </a:rPr>
              <a:t>(i)</a:t>
            </a:r>
            <a:r>
              <a:rPr sz="1850" b="1" spc="80" dirty="0">
                <a:latin typeface="Trebuchet MS"/>
                <a:cs typeface="Trebuchet MS"/>
              </a:rPr>
              <a:t> </a:t>
            </a:r>
            <a:r>
              <a:rPr sz="1850" b="1" spc="480" dirty="0">
                <a:latin typeface="Trebuchet MS"/>
                <a:cs typeface="Trebuchet MS"/>
              </a:rPr>
              <a:t>+</a:t>
            </a:r>
            <a:r>
              <a:rPr sz="1850" b="1" spc="95" dirty="0">
                <a:latin typeface="Trebuchet MS"/>
                <a:cs typeface="Trebuchet MS"/>
              </a:rPr>
              <a:t> </a:t>
            </a:r>
            <a:r>
              <a:rPr sz="1850" b="1" spc="100" dirty="0">
                <a:latin typeface="Trebuchet MS"/>
                <a:cs typeface="Trebuchet MS"/>
              </a:rPr>
              <a:t>(j)]</a:t>
            </a:r>
            <a:endParaRPr sz="1850">
              <a:latin typeface="Trebuchet MS"/>
              <a:cs typeface="Trebuchet MS"/>
            </a:endParaRPr>
          </a:p>
          <a:p>
            <a:pPr marR="2036445" algn="ctr">
              <a:lnSpc>
                <a:spcPct val="100000"/>
              </a:lnSpc>
              <a:spcBef>
                <a:spcPts val="500"/>
              </a:spcBef>
            </a:pPr>
            <a:r>
              <a:rPr sz="1850" spc="150" dirty="0">
                <a:latin typeface="Trebuchet MS"/>
                <a:cs typeface="Trebuchet MS"/>
              </a:rPr>
              <a:t>LOC</a:t>
            </a:r>
            <a:r>
              <a:rPr sz="1850" spc="35" dirty="0">
                <a:latin typeface="Trebuchet MS"/>
                <a:cs typeface="Trebuchet MS"/>
              </a:rPr>
              <a:t> </a:t>
            </a:r>
            <a:r>
              <a:rPr sz="1850" spc="80" dirty="0">
                <a:latin typeface="Trebuchet MS"/>
                <a:cs typeface="Trebuchet MS"/>
              </a:rPr>
              <a:t>(A[1,</a:t>
            </a:r>
            <a:r>
              <a:rPr sz="1850" spc="40" dirty="0">
                <a:latin typeface="Trebuchet MS"/>
                <a:cs typeface="Trebuchet MS"/>
              </a:rPr>
              <a:t> </a:t>
            </a:r>
            <a:r>
              <a:rPr sz="1850" spc="220" dirty="0">
                <a:latin typeface="Trebuchet MS"/>
                <a:cs typeface="Trebuchet MS"/>
              </a:rPr>
              <a:t>2])=2000</a:t>
            </a:r>
            <a:r>
              <a:rPr sz="1850" spc="35" dirty="0">
                <a:latin typeface="Trebuchet MS"/>
                <a:cs typeface="Trebuchet MS"/>
              </a:rPr>
              <a:t> </a:t>
            </a:r>
            <a:r>
              <a:rPr sz="1850" spc="595" dirty="0">
                <a:latin typeface="Trebuchet MS"/>
                <a:cs typeface="Trebuchet MS"/>
              </a:rPr>
              <a:t>+</a:t>
            </a:r>
            <a:r>
              <a:rPr sz="1850" spc="35" dirty="0">
                <a:latin typeface="Trebuchet MS"/>
                <a:cs typeface="Trebuchet MS"/>
              </a:rPr>
              <a:t> </a:t>
            </a:r>
            <a:r>
              <a:rPr sz="1850" spc="215" dirty="0">
                <a:latin typeface="Trebuchet MS"/>
                <a:cs typeface="Trebuchet MS"/>
              </a:rPr>
              <a:t>2</a:t>
            </a:r>
            <a:r>
              <a:rPr sz="1850" spc="35" dirty="0">
                <a:latin typeface="Trebuchet MS"/>
                <a:cs typeface="Trebuchet MS"/>
              </a:rPr>
              <a:t> </a:t>
            </a:r>
            <a:r>
              <a:rPr sz="1850" spc="150" dirty="0">
                <a:latin typeface="Trebuchet MS"/>
                <a:cs typeface="Trebuchet MS"/>
              </a:rPr>
              <a:t>*[4*(1)</a:t>
            </a:r>
            <a:r>
              <a:rPr sz="1850" spc="40" dirty="0">
                <a:latin typeface="Trebuchet MS"/>
                <a:cs typeface="Trebuchet MS"/>
              </a:rPr>
              <a:t> </a:t>
            </a:r>
            <a:r>
              <a:rPr sz="1850" spc="595" dirty="0">
                <a:latin typeface="Trebuchet MS"/>
                <a:cs typeface="Trebuchet MS"/>
              </a:rPr>
              <a:t>+</a:t>
            </a:r>
            <a:r>
              <a:rPr sz="1850" spc="35" dirty="0">
                <a:latin typeface="Trebuchet MS"/>
                <a:cs typeface="Trebuchet MS"/>
              </a:rPr>
              <a:t> </a:t>
            </a:r>
            <a:r>
              <a:rPr sz="1850" spc="125" dirty="0">
                <a:latin typeface="Trebuchet MS"/>
                <a:cs typeface="Trebuchet MS"/>
              </a:rPr>
              <a:t>2]</a:t>
            </a:r>
            <a:endParaRPr sz="1850">
              <a:latin typeface="Trebuchet MS"/>
              <a:cs typeface="Trebuchet MS"/>
            </a:endParaRPr>
          </a:p>
          <a:p>
            <a:pPr marR="2035810" algn="ctr">
              <a:lnSpc>
                <a:spcPct val="100000"/>
              </a:lnSpc>
              <a:spcBef>
                <a:spcPts val="490"/>
              </a:spcBef>
            </a:pPr>
            <a:r>
              <a:rPr sz="1850" spc="290" dirty="0">
                <a:latin typeface="Trebuchet MS"/>
                <a:cs typeface="Trebuchet MS"/>
              </a:rPr>
              <a:t>=2000</a:t>
            </a:r>
            <a:r>
              <a:rPr sz="1850" spc="30" dirty="0">
                <a:latin typeface="Trebuchet MS"/>
                <a:cs typeface="Trebuchet MS"/>
              </a:rPr>
              <a:t> </a:t>
            </a:r>
            <a:r>
              <a:rPr sz="1850" spc="595" dirty="0">
                <a:latin typeface="Trebuchet MS"/>
                <a:cs typeface="Trebuchet MS"/>
              </a:rPr>
              <a:t>+</a:t>
            </a:r>
            <a:r>
              <a:rPr sz="1850" spc="30" dirty="0">
                <a:latin typeface="Trebuchet MS"/>
                <a:cs typeface="Trebuchet MS"/>
              </a:rPr>
              <a:t> </a:t>
            </a:r>
            <a:r>
              <a:rPr sz="1850" spc="215" dirty="0">
                <a:latin typeface="Trebuchet MS"/>
                <a:cs typeface="Trebuchet MS"/>
              </a:rPr>
              <a:t>2</a:t>
            </a:r>
            <a:r>
              <a:rPr sz="1850" spc="30" dirty="0">
                <a:latin typeface="Trebuchet MS"/>
                <a:cs typeface="Trebuchet MS"/>
              </a:rPr>
              <a:t> </a:t>
            </a:r>
            <a:r>
              <a:rPr sz="1850" spc="254" dirty="0">
                <a:latin typeface="Trebuchet MS"/>
                <a:cs typeface="Trebuchet MS"/>
              </a:rPr>
              <a:t>*</a:t>
            </a:r>
            <a:r>
              <a:rPr sz="1850" spc="25" dirty="0">
                <a:latin typeface="Trebuchet MS"/>
                <a:cs typeface="Trebuchet MS"/>
              </a:rPr>
              <a:t> </a:t>
            </a:r>
            <a:r>
              <a:rPr sz="1850" spc="130" dirty="0">
                <a:latin typeface="Trebuchet MS"/>
                <a:cs typeface="Trebuchet MS"/>
              </a:rPr>
              <a:t>[4</a:t>
            </a:r>
            <a:r>
              <a:rPr sz="1850" spc="30" dirty="0">
                <a:latin typeface="Trebuchet MS"/>
                <a:cs typeface="Trebuchet MS"/>
              </a:rPr>
              <a:t> </a:t>
            </a:r>
            <a:r>
              <a:rPr sz="1850" spc="595" dirty="0">
                <a:latin typeface="Trebuchet MS"/>
                <a:cs typeface="Trebuchet MS"/>
              </a:rPr>
              <a:t>+</a:t>
            </a:r>
            <a:r>
              <a:rPr sz="1850" spc="30" dirty="0">
                <a:latin typeface="Trebuchet MS"/>
                <a:cs typeface="Trebuchet MS"/>
              </a:rPr>
              <a:t> </a:t>
            </a:r>
            <a:r>
              <a:rPr sz="1850" spc="125" dirty="0">
                <a:latin typeface="Trebuchet MS"/>
                <a:cs typeface="Trebuchet MS"/>
              </a:rPr>
              <a:t>2]</a:t>
            </a:r>
            <a:endParaRPr sz="1850">
              <a:latin typeface="Trebuchet MS"/>
              <a:cs typeface="Trebuchet MS"/>
            </a:endParaRPr>
          </a:p>
          <a:p>
            <a:pPr marL="1345565">
              <a:lnSpc>
                <a:spcPct val="100000"/>
              </a:lnSpc>
              <a:spcBef>
                <a:spcPts val="490"/>
              </a:spcBef>
            </a:pPr>
            <a:r>
              <a:rPr sz="1850" spc="290" dirty="0">
                <a:latin typeface="Trebuchet MS"/>
                <a:cs typeface="Trebuchet MS"/>
              </a:rPr>
              <a:t>=2000</a:t>
            </a:r>
            <a:r>
              <a:rPr sz="1850" spc="10" dirty="0">
                <a:latin typeface="Trebuchet MS"/>
                <a:cs typeface="Trebuchet MS"/>
              </a:rPr>
              <a:t> </a:t>
            </a:r>
            <a:r>
              <a:rPr sz="1850" spc="595" dirty="0">
                <a:latin typeface="Trebuchet MS"/>
                <a:cs typeface="Trebuchet MS"/>
              </a:rPr>
              <a:t>+</a:t>
            </a:r>
            <a:r>
              <a:rPr sz="1850" spc="35" dirty="0">
                <a:latin typeface="Trebuchet MS"/>
                <a:cs typeface="Trebuchet MS"/>
              </a:rPr>
              <a:t> </a:t>
            </a:r>
            <a:r>
              <a:rPr sz="1850" spc="215" dirty="0">
                <a:latin typeface="Trebuchet MS"/>
                <a:cs typeface="Trebuchet MS"/>
              </a:rPr>
              <a:t>2</a:t>
            </a:r>
            <a:r>
              <a:rPr sz="1850" spc="15" dirty="0">
                <a:latin typeface="Trebuchet MS"/>
                <a:cs typeface="Trebuchet MS"/>
              </a:rPr>
              <a:t> </a:t>
            </a:r>
            <a:r>
              <a:rPr sz="1850" spc="254" dirty="0">
                <a:latin typeface="Trebuchet MS"/>
                <a:cs typeface="Trebuchet MS"/>
              </a:rPr>
              <a:t>*</a:t>
            </a:r>
            <a:r>
              <a:rPr sz="1850" spc="25" dirty="0">
                <a:latin typeface="Trebuchet MS"/>
                <a:cs typeface="Trebuchet MS"/>
              </a:rPr>
              <a:t> </a:t>
            </a:r>
            <a:r>
              <a:rPr sz="1850" spc="215" dirty="0">
                <a:latin typeface="Trebuchet MS"/>
                <a:cs typeface="Trebuchet MS"/>
              </a:rPr>
              <a:t>6</a:t>
            </a:r>
            <a:endParaRPr sz="1850">
              <a:latin typeface="Trebuchet MS"/>
              <a:cs typeface="Trebuchet MS"/>
            </a:endParaRPr>
          </a:p>
          <a:p>
            <a:pPr marL="1345565">
              <a:lnSpc>
                <a:spcPct val="100000"/>
              </a:lnSpc>
              <a:spcBef>
                <a:spcPts val="490"/>
              </a:spcBef>
            </a:pPr>
            <a:r>
              <a:rPr sz="1850" spc="290" dirty="0">
                <a:latin typeface="Trebuchet MS"/>
                <a:cs typeface="Trebuchet MS"/>
              </a:rPr>
              <a:t>=2000</a:t>
            </a:r>
            <a:r>
              <a:rPr sz="1850" dirty="0">
                <a:latin typeface="Trebuchet MS"/>
                <a:cs typeface="Trebuchet MS"/>
              </a:rPr>
              <a:t> </a:t>
            </a:r>
            <a:r>
              <a:rPr sz="1850" spc="595" dirty="0">
                <a:latin typeface="Trebuchet MS"/>
                <a:cs typeface="Trebuchet MS"/>
              </a:rPr>
              <a:t>+</a:t>
            </a:r>
            <a:r>
              <a:rPr sz="1850" spc="25" dirty="0">
                <a:latin typeface="Trebuchet MS"/>
                <a:cs typeface="Trebuchet MS"/>
              </a:rPr>
              <a:t> </a:t>
            </a:r>
            <a:r>
              <a:rPr sz="1850" spc="210" dirty="0">
                <a:latin typeface="Trebuchet MS"/>
                <a:cs typeface="Trebuchet MS"/>
              </a:rPr>
              <a:t>12</a:t>
            </a:r>
            <a:endParaRPr sz="1850">
              <a:latin typeface="Trebuchet MS"/>
              <a:cs typeface="Trebuchet MS"/>
            </a:endParaRPr>
          </a:p>
          <a:p>
            <a:pPr marL="1345565">
              <a:lnSpc>
                <a:spcPct val="100000"/>
              </a:lnSpc>
              <a:spcBef>
                <a:spcPts val="500"/>
              </a:spcBef>
            </a:pPr>
            <a:r>
              <a:rPr sz="1850" spc="290" dirty="0">
                <a:latin typeface="Trebuchet MS"/>
                <a:cs typeface="Trebuchet MS"/>
              </a:rPr>
              <a:t>=2012</a:t>
            </a:r>
            <a:endParaRPr sz="185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839200" y="910"/>
            <a:ext cx="302260" cy="6858000"/>
            <a:chOff x="8839200" y="910"/>
            <a:chExt cx="302260" cy="6858000"/>
          </a:xfrm>
        </p:grpSpPr>
        <p:sp>
          <p:nvSpPr>
            <p:cNvPr id="3" name="object 3"/>
            <p:cNvSpPr/>
            <p:nvPr/>
          </p:nvSpPr>
          <p:spPr>
            <a:xfrm>
              <a:off x="8839200" y="910"/>
              <a:ext cx="302260" cy="6855459"/>
            </a:xfrm>
            <a:custGeom>
              <a:avLst/>
              <a:gdLst/>
              <a:ahLst/>
              <a:cxnLst/>
              <a:rect l="l" t="t" r="r" b="b"/>
              <a:pathLst>
                <a:path w="302259" h="6855459">
                  <a:moveTo>
                    <a:pt x="302259" y="0"/>
                  </a:moveTo>
                  <a:lnTo>
                    <a:pt x="0" y="0"/>
                  </a:lnTo>
                  <a:lnTo>
                    <a:pt x="0" y="6855459"/>
                  </a:lnTo>
                  <a:lnTo>
                    <a:pt x="151129" y="6855459"/>
                  </a:lnTo>
                  <a:lnTo>
                    <a:pt x="302259" y="6855459"/>
                  </a:lnTo>
                  <a:lnTo>
                    <a:pt x="302259" y="0"/>
                  </a:lnTo>
                  <a:close/>
                </a:path>
              </a:pathLst>
            </a:custGeom>
            <a:solidFill>
              <a:srgbClr val="FDC1AD">
                <a:alpha val="86999"/>
              </a:srgbClr>
            </a:solidFill>
          </p:spPr>
          <p:txBody>
            <a:bodyPr wrap="square" lIns="0" tIns="0" rIns="0" bIns="0" rtlCol="0"/>
            <a:lstStyle/>
            <a:p>
              <a:endParaRPr/>
            </a:p>
          </p:txBody>
        </p:sp>
        <p:sp>
          <p:nvSpPr>
            <p:cNvPr id="4" name="object 4"/>
            <p:cNvSpPr/>
            <p:nvPr/>
          </p:nvSpPr>
          <p:spPr>
            <a:xfrm>
              <a:off x="8915400" y="910"/>
              <a:ext cx="0" cy="6858000"/>
            </a:xfrm>
            <a:custGeom>
              <a:avLst/>
              <a:gdLst/>
              <a:ahLst/>
              <a:cxnLst/>
              <a:rect l="l" t="t" r="r" b="b"/>
              <a:pathLst>
                <a:path h="6858000">
                  <a:moveTo>
                    <a:pt x="0" y="0"/>
                  </a:moveTo>
                  <a:lnTo>
                    <a:pt x="0" y="6858000"/>
                  </a:lnTo>
                </a:path>
              </a:pathLst>
            </a:custGeom>
            <a:ln w="9344">
              <a:solidFill>
                <a:srgbClr val="FD8536"/>
              </a:solidFill>
            </a:ln>
          </p:spPr>
          <p:txBody>
            <a:bodyPr wrap="square" lIns="0" tIns="0" rIns="0" bIns="0" rtlCol="0"/>
            <a:lstStyle/>
            <a:p>
              <a:endParaRPr/>
            </a:p>
          </p:txBody>
        </p:sp>
      </p:grpSp>
      <p:sp>
        <p:nvSpPr>
          <p:cNvPr id="5" name="object 5"/>
          <p:cNvSpPr txBox="1">
            <a:spLocks noGrp="1"/>
          </p:cNvSpPr>
          <p:nvPr>
            <p:ph type="title"/>
          </p:nvPr>
        </p:nvSpPr>
        <p:spPr>
          <a:xfrm>
            <a:off x="534669" y="901340"/>
            <a:ext cx="3183890" cy="482600"/>
          </a:xfrm>
          <a:prstGeom prst="rect">
            <a:avLst/>
          </a:prstGeom>
        </p:spPr>
        <p:txBody>
          <a:bodyPr vert="horz" wrap="square" lIns="0" tIns="12700" rIns="0" bIns="0" rtlCol="0">
            <a:spAutoFit/>
          </a:bodyPr>
          <a:lstStyle/>
          <a:p>
            <a:pPr marL="12700">
              <a:lnSpc>
                <a:spcPct val="100000"/>
              </a:lnSpc>
              <a:spcBef>
                <a:spcPts val="100"/>
              </a:spcBef>
              <a:tabLst>
                <a:tab pos="1904364" algn="l"/>
              </a:tabLst>
            </a:pPr>
            <a:r>
              <a:rPr sz="3000" spc="300" dirty="0"/>
              <a:t>C</a:t>
            </a:r>
            <a:r>
              <a:rPr sz="3000" spc="330" dirty="0"/>
              <a:t>O</a:t>
            </a:r>
            <a:r>
              <a:rPr sz="3000" spc="-5" dirty="0"/>
              <a:t>L</a:t>
            </a:r>
            <a:r>
              <a:rPr sz="3000" spc="250" dirty="0"/>
              <a:t>U</a:t>
            </a:r>
            <a:r>
              <a:rPr sz="3000" spc="409" dirty="0"/>
              <a:t>M</a:t>
            </a:r>
            <a:r>
              <a:rPr sz="3000" spc="370" dirty="0"/>
              <a:t>N</a:t>
            </a:r>
            <a:r>
              <a:rPr sz="3000" dirty="0"/>
              <a:t>	</a:t>
            </a:r>
            <a:r>
              <a:rPr sz="3000" spc="400" dirty="0"/>
              <a:t>M</a:t>
            </a:r>
            <a:r>
              <a:rPr sz="3000" spc="325" dirty="0"/>
              <a:t>A</a:t>
            </a:r>
            <a:r>
              <a:rPr sz="3000" spc="-545" dirty="0"/>
              <a:t>J</a:t>
            </a:r>
            <a:r>
              <a:rPr sz="3000" spc="340" dirty="0"/>
              <a:t>O</a:t>
            </a:r>
            <a:r>
              <a:rPr sz="3000" spc="335" dirty="0"/>
              <a:t>R</a:t>
            </a:r>
            <a:endParaRPr sz="3000"/>
          </a:p>
        </p:txBody>
      </p:sp>
      <p:sp>
        <p:nvSpPr>
          <p:cNvPr id="6" name="object 6"/>
          <p:cNvSpPr txBox="1"/>
          <p:nvPr/>
        </p:nvSpPr>
        <p:spPr>
          <a:xfrm>
            <a:off x="523240" y="1632860"/>
            <a:ext cx="7004684" cy="574040"/>
          </a:xfrm>
          <a:prstGeom prst="rect">
            <a:avLst/>
          </a:prstGeom>
        </p:spPr>
        <p:txBody>
          <a:bodyPr vert="horz" wrap="square" lIns="0" tIns="12700" rIns="0" bIns="0" rtlCol="0">
            <a:spAutoFit/>
          </a:bodyPr>
          <a:lstStyle/>
          <a:p>
            <a:pPr marL="25400">
              <a:lnSpc>
                <a:spcPct val="100000"/>
              </a:lnSpc>
              <a:spcBef>
                <a:spcPts val="100"/>
              </a:spcBef>
            </a:pPr>
            <a:r>
              <a:rPr sz="1875" spc="667" baseline="17777" dirty="0">
                <a:solidFill>
                  <a:srgbClr val="FD8536"/>
                </a:solidFill>
                <a:latin typeface="Cambria"/>
                <a:cs typeface="Cambria"/>
              </a:rPr>
              <a:t>𝗈</a:t>
            </a:r>
            <a:r>
              <a:rPr sz="1875" spc="315" baseline="17777" dirty="0">
                <a:solidFill>
                  <a:srgbClr val="FD8536"/>
                </a:solidFill>
                <a:latin typeface="Cambria"/>
                <a:cs typeface="Cambria"/>
              </a:rPr>
              <a:t> </a:t>
            </a:r>
            <a:r>
              <a:rPr sz="1800" dirty="0">
                <a:latin typeface="Times New Roman"/>
                <a:cs typeface="Times New Roman"/>
              </a:rPr>
              <a:t>The</a:t>
            </a:r>
            <a:r>
              <a:rPr sz="1800" spc="10" dirty="0">
                <a:latin typeface="Times New Roman"/>
                <a:cs typeface="Times New Roman"/>
              </a:rPr>
              <a:t> </a:t>
            </a:r>
            <a:r>
              <a:rPr sz="1800" spc="-5" dirty="0">
                <a:latin typeface="Times New Roman"/>
                <a:cs typeface="Times New Roman"/>
              </a:rPr>
              <a:t>Location</a:t>
            </a:r>
            <a:r>
              <a:rPr sz="1800" dirty="0">
                <a:latin typeface="Times New Roman"/>
                <a:cs typeface="Times New Roman"/>
              </a:rPr>
              <a:t> of </a:t>
            </a:r>
            <a:r>
              <a:rPr sz="1800" spc="-5" dirty="0">
                <a:latin typeface="Times New Roman"/>
                <a:cs typeface="Times New Roman"/>
              </a:rPr>
              <a:t>element</a:t>
            </a:r>
            <a:r>
              <a:rPr sz="1800" spc="-100" dirty="0">
                <a:latin typeface="Times New Roman"/>
                <a:cs typeface="Times New Roman"/>
              </a:rPr>
              <a:t> </a:t>
            </a:r>
            <a:r>
              <a:rPr sz="1800" spc="-5" dirty="0">
                <a:latin typeface="Times New Roman"/>
                <a:cs typeface="Times New Roman"/>
              </a:rPr>
              <a:t>A[i,</a:t>
            </a:r>
            <a:r>
              <a:rPr sz="1800" spc="15" dirty="0">
                <a:latin typeface="Times New Roman"/>
                <a:cs typeface="Times New Roman"/>
              </a:rPr>
              <a:t> </a:t>
            </a:r>
            <a:r>
              <a:rPr sz="1800" spc="-5" dirty="0">
                <a:latin typeface="Times New Roman"/>
                <a:cs typeface="Times New Roman"/>
              </a:rPr>
              <a:t>j]</a:t>
            </a:r>
            <a:r>
              <a:rPr sz="1800" dirty="0">
                <a:latin typeface="Times New Roman"/>
                <a:cs typeface="Times New Roman"/>
              </a:rPr>
              <a:t> can</a:t>
            </a:r>
            <a:r>
              <a:rPr sz="1800" spc="10" dirty="0">
                <a:latin typeface="Times New Roman"/>
                <a:cs typeface="Times New Roman"/>
              </a:rPr>
              <a:t> </a:t>
            </a:r>
            <a:r>
              <a:rPr sz="1800" dirty="0">
                <a:latin typeface="Times New Roman"/>
                <a:cs typeface="Times New Roman"/>
              </a:rPr>
              <a:t>be</a:t>
            </a:r>
            <a:r>
              <a:rPr sz="1800" spc="5" dirty="0">
                <a:latin typeface="Times New Roman"/>
                <a:cs typeface="Times New Roman"/>
              </a:rPr>
              <a:t> </a:t>
            </a:r>
            <a:r>
              <a:rPr sz="1800" spc="-5" dirty="0">
                <a:latin typeface="Times New Roman"/>
                <a:cs typeface="Times New Roman"/>
              </a:rPr>
              <a:t>obtained</a:t>
            </a:r>
            <a:r>
              <a:rPr sz="1800" spc="10" dirty="0">
                <a:latin typeface="Times New Roman"/>
                <a:cs typeface="Times New Roman"/>
              </a:rPr>
              <a:t> </a:t>
            </a:r>
            <a:r>
              <a:rPr sz="1800" dirty="0">
                <a:latin typeface="Times New Roman"/>
                <a:cs typeface="Times New Roman"/>
              </a:rPr>
              <a:t>by</a:t>
            </a:r>
            <a:r>
              <a:rPr sz="1800" spc="10" dirty="0">
                <a:latin typeface="Times New Roman"/>
                <a:cs typeface="Times New Roman"/>
              </a:rPr>
              <a:t> </a:t>
            </a:r>
            <a:r>
              <a:rPr sz="1800" spc="-5" dirty="0">
                <a:latin typeface="Times New Roman"/>
                <a:cs typeface="Times New Roman"/>
              </a:rPr>
              <a:t>evaluating</a:t>
            </a:r>
            <a:r>
              <a:rPr sz="1800" spc="5" dirty="0">
                <a:latin typeface="Times New Roman"/>
                <a:cs typeface="Times New Roman"/>
              </a:rPr>
              <a:t> </a:t>
            </a:r>
            <a:r>
              <a:rPr sz="1800" spc="-5" dirty="0">
                <a:latin typeface="Times New Roman"/>
                <a:cs typeface="Times New Roman"/>
              </a:rPr>
              <a:t>expression:</a:t>
            </a:r>
            <a:endParaRPr sz="1800">
              <a:latin typeface="Times New Roman"/>
              <a:cs typeface="Times New Roman"/>
            </a:endParaRPr>
          </a:p>
          <a:p>
            <a:pPr marL="228600">
              <a:lnSpc>
                <a:spcPct val="100000"/>
              </a:lnSpc>
            </a:pPr>
            <a:r>
              <a:rPr sz="1800" b="1" dirty="0">
                <a:latin typeface="Times New Roman"/>
                <a:cs typeface="Times New Roman"/>
              </a:rPr>
              <a:t>LOC</a:t>
            </a:r>
            <a:r>
              <a:rPr sz="1800" b="1" spc="-15" dirty="0">
                <a:latin typeface="Times New Roman"/>
                <a:cs typeface="Times New Roman"/>
              </a:rPr>
              <a:t> </a:t>
            </a:r>
            <a:r>
              <a:rPr sz="1800" b="1" dirty="0">
                <a:latin typeface="Times New Roman"/>
                <a:cs typeface="Times New Roman"/>
              </a:rPr>
              <a:t>(A</a:t>
            </a:r>
            <a:r>
              <a:rPr sz="1800" b="1" spc="-90" dirty="0">
                <a:latin typeface="Times New Roman"/>
                <a:cs typeface="Times New Roman"/>
              </a:rPr>
              <a:t> </a:t>
            </a:r>
            <a:r>
              <a:rPr sz="1800" b="1" dirty="0">
                <a:latin typeface="Times New Roman"/>
                <a:cs typeface="Times New Roman"/>
              </a:rPr>
              <a:t>[i,</a:t>
            </a:r>
            <a:r>
              <a:rPr sz="1800" b="1" spc="-5" dirty="0">
                <a:latin typeface="Times New Roman"/>
                <a:cs typeface="Times New Roman"/>
              </a:rPr>
              <a:t> </a:t>
            </a:r>
            <a:r>
              <a:rPr sz="1800" b="1" dirty="0">
                <a:latin typeface="Times New Roman"/>
                <a:cs typeface="Times New Roman"/>
              </a:rPr>
              <a:t>j]) =</a:t>
            </a:r>
            <a:r>
              <a:rPr sz="1800" b="1" spc="-15" dirty="0">
                <a:latin typeface="Times New Roman"/>
                <a:cs typeface="Times New Roman"/>
              </a:rPr>
              <a:t> </a:t>
            </a:r>
            <a:r>
              <a:rPr sz="1800" b="1" spc="-10" dirty="0">
                <a:latin typeface="Times New Roman"/>
                <a:cs typeface="Times New Roman"/>
              </a:rPr>
              <a:t>Base_Address </a:t>
            </a:r>
            <a:r>
              <a:rPr sz="1800" b="1" dirty="0">
                <a:latin typeface="Times New Roman"/>
                <a:cs typeface="Times New Roman"/>
              </a:rPr>
              <a:t>+</a:t>
            </a:r>
            <a:r>
              <a:rPr sz="1800" b="1" spc="-45" dirty="0">
                <a:latin typeface="Times New Roman"/>
                <a:cs typeface="Times New Roman"/>
              </a:rPr>
              <a:t> </a:t>
            </a:r>
            <a:r>
              <a:rPr sz="1800" b="1" dirty="0">
                <a:latin typeface="Times New Roman"/>
                <a:cs typeface="Times New Roman"/>
              </a:rPr>
              <a:t>W</a:t>
            </a:r>
            <a:r>
              <a:rPr sz="1800" b="1" spc="-40" dirty="0">
                <a:latin typeface="Times New Roman"/>
                <a:cs typeface="Times New Roman"/>
              </a:rPr>
              <a:t> </a:t>
            </a:r>
            <a:r>
              <a:rPr sz="1800" b="1" dirty="0">
                <a:latin typeface="Times New Roman"/>
                <a:cs typeface="Times New Roman"/>
              </a:rPr>
              <a:t>[N</a:t>
            </a:r>
            <a:r>
              <a:rPr sz="1800" b="1" spc="-5" dirty="0">
                <a:latin typeface="Times New Roman"/>
                <a:cs typeface="Times New Roman"/>
              </a:rPr>
              <a:t> </a:t>
            </a:r>
            <a:r>
              <a:rPr sz="1800" b="1" dirty="0">
                <a:latin typeface="Times New Roman"/>
                <a:cs typeface="Times New Roman"/>
              </a:rPr>
              <a:t>(j)</a:t>
            </a:r>
            <a:r>
              <a:rPr sz="1800" b="1" spc="-5" dirty="0">
                <a:latin typeface="Times New Roman"/>
                <a:cs typeface="Times New Roman"/>
              </a:rPr>
              <a:t> </a:t>
            </a:r>
            <a:r>
              <a:rPr sz="1800" b="1" dirty="0">
                <a:latin typeface="Times New Roman"/>
                <a:cs typeface="Times New Roman"/>
              </a:rPr>
              <a:t>+</a:t>
            </a:r>
            <a:r>
              <a:rPr sz="1800" b="1" spc="-5" dirty="0">
                <a:latin typeface="Times New Roman"/>
                <a:cs typeface="Times New Roman"/>
              </a:rPr>
              <a:t> </a:t>
            </a:r>
            <a:r>
              <a:rPr sz="1800" b="1" dirty="0">
                <a:latin typeface="Times New Roman"/>
                <a:cs typeface="Times New Roman"/>
              </a:rPr>
              <a:t>(i)]</a:t>
            </a:r>
            <a:endParaRPr sz="1800">
              <a:latin typeface="Times New Roman"/>
              <a:cs typeface="Times New Roman"/>
            </a:endParaRPr>
          </a:p>
        </p:txBody>
      </p:sp>
      <p:sp>
        <p:nvSpPr>
          <p:cNvPr id="7" name="object 7"/>
          <p:cNvSpPr txBox="1"/>
          <p:nvPr/>
        </p:nvSpPr>
        <p:spPr>
          <a:xfrm>
            <a:off x="535940" y="2525670"/>
            <a:ext cx="132080" cy="168910"/>
          </a:xfrm>
          <a:prstGeom prst="rect">
            <a:avLst/>
          </a:prstGeom>
        </p:spPr>
        <p:txBody>
          <a:bodyPr vert="horz" wrap="square" lIns="0" tIns="11430" rIns="0" bIns="0" rtlCol="0">
            <a:spAutoFit/>
          </a:bodyPr>
          <a:lstStyle/>
          <a:p>
            <a:pPr marL="12700">
              <a:lnSpc>
                <a:spcPct val="100000"/>
              </a:lnSpc>
              <a:spcBef>
                <a:spcPts val="90"/>
              </a:spcBef>
            </a:pPr>
            <a:r>
              <a:rPr sz="950" spc="615" dirty="0">
                <a:solidFill>
                  <a:srgbClr val="FD8536"/>
                </a:solidFill>
                <a:latin typeface="Cambria"/>
                <a:cs typeface="Cambria"/>
              </a:rPr>
              <a:t>𝗈</a:t>
            </a:r>
            <a:endParaRPr sz="950">
              <a:latin typeface="Cambria"/>
              <a:cs typeface="Cambria"/>
            </a:endParaRPr>
          </a:p>
        </p:txBody>
      </p:sp>
      <p:sp>
        <p:nvSpPr>
          <p:cNvPr id="8" name="object 8"/>
          <p:cNvSpPr txBox="1"/>
          <p:nvPr/>
        </p:nvSpPr>
        <p:spPr>
          <a:xfrm>
            <a:off x="497840" y="2718710"/>
            <a:ext cx="5910580" cy="3867150"/>
          </a:xfrm>
          <a:prstGeom prst="rect">
            <a:avLst/>
          </a:prstGeom>
        </p:spPr>
        <p:txBody>
          <a:bodyPr vert="horz" wrap="square" lIns="0" tIns="12700" rIns="0" bIns="0" rtlCol="0">
            <a:spAutoFit/>
          </a:bodyPr>
          <a:lstStyle/>
          <a:p>
            <a:pPr marL="254000">
              <a:lnSpc>
                <a:spcPct val="100000"/>
              </a:lnSpc>
              <a:spcBef>
                <a:spcPts val="100"/>
              </a:spcBef>
            </a:pPr>
            <a:r>
              <a:rPr sz="1800" b="1" spc="-10" dirty="0">
                <a:latin typeface="Times New Roman"/>
                <a:cs typeface="Times New Roman"/>
              </a:rPr>
              <a:t>Base_Address</a:t>
            </a:r>
            <a:r>
              <a:rPr sz="1800" b="1" spc="5" dirty="0">
                <a:latin typeface="Times New Roman"/>
                <a:cs typeface="Times New Roman"/>
              </a:rPr>
              <a:t> </a:t>
            </a:r>
            <a:r>
              <a:rPr sz="1800" dirty="0">
                <a:latin typeface="Times New Roman"/>
                <a:cs typeface="Times New Roman"/>
              </a:rPr>
              <a:t>is</a:t>
            </a:r>
            <a:r>
              <a:rPr sz="1800" spc="-5" dirty="0">
                <a:latin typeface="Times New Roman"/>
                <a:cs typeface="Times New Roman"/>
              </a:rPr>
              <a:t> the</a:t>
            </a:r>
            <a:r>
              <a:rPr sz="1800" spc="5" dirty="0">
                <a:latin typeface="Times New Roman"/>
                <a:cs typeface="Times New Roman"/>
              </a:rPr>
              <a:t> </a:t>
            </a:r>
            <a:r>
              <a:rPr sz="1800" dirty="0">
                <a:latin typeface="Times New Roman"/>
                <a:cs typeface="Times New Roman"/>
              </a:rPr>
              <a:t>address</a:t>
            </a:r>
            <a:r>
              <a:rPr sz="1800" spc="-5" dirty="0">
                <a:latin typeface="Times New Roman"/>
                <a:cs typeface="Times New Roman"/>
              </a:rPr>
              <a:t> </a:t>
            </a:r>
            <a:r>
              <a:rPr sz="1800" dirty="0">
                <a:latin typeface="Times New Roman"/>
                <a:cs typeface="Times New Roman"/>
              </a:rPr>
              <a:t>of </a:t>
            </a:r>
            <a:r>
              <a:rPr sz="1800" spc="-5" dirty="0">
                <a:latin typeface="Times New Roman"/>
                <a:cs typeface="Times New Roman"/>
              </a:rPr>
              <a:t>first</a:t>
            </a:r>
            <a:r>
              <a:rPr sz="1800" dirty="0">
                <a:latin typeface="Times New Roman"/>
                <a:cs typeface="Times New Roman"/>
              </a:rPr>
              <a:t> element</a:t>
            </a:r>
            <a:r>
              <a:rPr sz="1800" spc="-5" dirty="0">
                <a:latin typeface="Times New Roman"/>
                <a:cs typeface="Times New Roman"/>
              </a:rPr>
              <a:t> </a:t>
            </a:r>
            <a:r>
              <a:rPr sz="1800" dirty="0">
                <a:latin typeface="Times New Roman"/>
                <a:cs typeface="Times New Roman"/>
              </a:rPr>
              <a:t>in the</a:t>
            </a:r>
            <a:r>
              <a:rPr sz="1800" spc="5" dirty="0">
                <a:latin typeface="Times New Roman"/>
                <a:cs typeface="Times New Roman"/>
              </a:rPr>
              <a:t> </a:t>
            </a:r>
            <a:r>
              <a:rPr sz="1800" spc="-25" dirty="0">
                <a:latin typeface="Times New Roman"/>
                <a:cs typeface="Times New Roman"/>
              </a:rPr>
              <a:t>array.</a:t>
            </a:r>
            <a:endParaRPr sz="1800">
              <a:latin typeface="Times New Roman"/>
              <a:cs typeface="Times New Roman"/>
            </a:endParaRPr>
          </a:p>
          <a:p>
            <a:pPr marL="254000">
              <a:lnSpc>
                <a:spcPct val="100000"/>
              </a:lnSpc>
            </a:pPr>
            <a:r>
              <a:rPr sz="1800" b="1" dirty="0">
                <a:latin typeface="Times New Roman"/>
                <a:cs typeface="Times New Roman"/>
              </a:rPr>
              <a:t>W</a:t>
            </a:r>
            <a:r>
              <a:rPr sz="1800" b="1" spc="5" dirty="0">
                <a:latin typeface="Times New Roman"/>
                <a:cs typeface="Times New Roman"/>
              </a:rPr>
              <a:t> </a:t>
            </a:r>
            <a:r>
              <a:rPr sz="1800" dirty="0">
                <a:latin typeface="Times New Roman"/>
                <a:cs typeface="Times New Roman"/>
              </a:rPr>
              <a:t>is</a:t>
            </a:r>
            <a:r>
              <a:rPr sz="1800" spc="-5" dirty="0">
                <a:latin typeface="Times New Roman"/>
                <a:cs typeface="Times New Roman"/>
              </a:rPr>
              <a:t> the</a:t>
            </a:r>
            <a:r>
              <a:rPr sz="1800" spc="10" dirty="0">
                <a:latin typeface="Times New Roman"/>
                <a:cs typeface="Times New Roman"/>
              </a:rPr>
              <a:t> </a:t>
            </a:r>
            <a:r>
              <a:rPr sz="1800" spc="-5" dirty="0">
                <a:latin typeface="Times New Roman"/>
                <a:cs typeface="Times New Roman"/>
              </a:rPr>
              <a:t>word size.</a:t>
            </a:r>
            <a:r>
              <a:rPr sz="1800" spc="5" dirty="0">
                <a:latin typeface="Times New Roman"/>
                <a:cs typeface="Times New Roman"/>
              </a:rPr>
              <a:t> </a:t>
            </a:r>
            <a:r>
              <a:rPr sz="1800" dirty="0">
                <a:latin typeface="Times New Roman"/>
                <a:cs typeface="Times New Roman"/>
              </a:rPr>
              <a:t>bytes </a:t>
            </a:r>
            <a:r>
              <a:rPr sz="1800" spc="-5" dirty="0">
                <a:latin typeface="Times New Roman"/>
                <a:cs typeface="Times New Roman"/>
              </a:rPr>
              <a:t>occupied</a:t>
            </a:r>
            <a:r>
              <a:rPr sz="1800" dirty="0">
                <a:latin typeface="Times New Roman"/>
                <a:cs typeface="Times New Roman"/>
              </a:rPr>
              <a:t> by</a:t>
            </a:r>
            <a:r>
              <a:rPr sz="1800" spc="10" dirty="0">
                <a:latin typeface="Times New Roman"/>
                <a:cs typeface="Times New Roman"/>
              </a:rPr>
              <a:t> </a:t>
            </a:r>
            <a:r>
              <a:rPr sz="1800" spc="-5" dirty="0">
                <a:latin typeface="Times New Roman"/>
                <a:cs typeface="Times New Roman"/>
              </a:rPr>
              <a:t>each</a:t>
            </a:r>
            <a:r>
              <a:rPr sz="1800" spc="5" dirty="0">
                <a:latin typeface="Times New Roman"/>
                <a:cs typeface="Times New Roman"/>
              </a:rPr>
              <a:t> </a:t>
            </a:r>
            <a:r>
              <a:rPr sz="1800" spc="-5" dirty="0">
                <a:latin typeface="Times New Roman"/>
                <a:cs typeface="Times New Roman"/>
              </a:rPr>
              <a:t>element.</a:t>
            </a:r>
            <a:endParaRPr sz="1800">
              <a:latin typeface="Times New Roman"/>
              <a:cs typeface="Times New Roman"/>
            </a:endParaRPr>
          </a:p>
          <a:p>
            <a:pPr marL="254000">
              <a:lnSpc>
                <a:spcPct val="100000"/>
              </a:lnSpc>
            </a:pPr>
            <a:r>
              <a:rPr sz="1800" b="1" dirty="0">
                <a:latin typeface="Times New Roman"/>
                <a:cs typeface="Times New Roman"/>
              </a:rPr>
              <a:t>N</a:t>
            </a:r>
            <a:r>
              <a:rPr sz="1800" b="1" spc="-10" dirty="0">
                <a:latin typeface="Times New Roman"/>
                <a:cs typeface="Times New Roman"/>
              </a:rPr>
              <a:t> </a:t>
            </a:r>
            <a:r>
              <a:rPr sz="1800" spc="-5" dirty="0">
                <a:latin typeface="Times New Roman"/>
                <a:cs typeface="Times New Roman"/>
              </a:rPr>
              <a:t>is</a:t>
            </a:r>
            <a:r>
              <a:rPr sz="1800" spc="-15" dirty="0">
                <a:latin typeface="Times New Roman"/>
                <a:cs typeface="Times New Roman"/>
              </a:rPr>
              <a:t> </a:t>
            </a:r>
            <a:r>
              <a:rPr sz="1800" dirty="0">
                <a:latin typeface="Times New Roman"/>
                <a:cs typeface="Times New Roman"/>
              </a:rPr>
              <a:t>number</a:t>
            </a:r>
            <a:r>
              <a:rPr sz="1800" spc="-5" dirty="0">
                <a:latin typeface="Times New Roman"/>
                <a:cs typeface="Times New Roman"/>
              </a:rPr>
              <a:t> </a:t>
            </a:r>
            <a:r>
              <a:rPr sz="1800" dirty="0">
                <a:latin typeface="Times New Roman"/>
                <a:cs typeface="Times New Roman"/>
              </a:rPr>
              <a:t>of</a:t>
            </a:r>
            <a:r>
              <a:rPr sz="1800" spc="-10" dirty="0">
                <a:latin typeface="Times New Roman"/>
                <a:cs typeface="Times New Roman"/>
              </a:rPr>
              <a:t> </a:t>
            </a:r>
            <a:r>
              <a:rPr sz="1800" dirty="0">
                <a:latin typeface="Times New Roman"/>
                <a:cs typeface="Times New Roman"/>
              </a:rPr>
              <a:t>rows</a:t>
            </a:r>
            <a:r>
              <a:rPr sz="1800" spc="-15" dirty="0">
                <a:latin typeface="Times New Roman"/>
                <a:cs typeface="Times New Roman"/>
              </a:rPr>
              <a:t> </a:t>
            </a:r>
            <a:r>
              <a:rPr sz="1800" spc="-5" dirty="0">
                <a:latin typeface="Times New Roman"/>
                <a:cs typeface="Times New Roman"/>
              </a:rPr>
              <a:t>in </a:t>
            </a:r>
            <a:r>
              <a:rPr sz="1800" spc="-25" dirty="0">
                <a:latin typeface="Times New Roman"/>
                <a:cs typeface="Times New Roman"/>
              </a:rPr>
              <a:t>array.</a:t>
            </a:r>
            <a:endParaRPr sz="1800">
              <a:latin typeface="Times New Roman"/>
              <a:cs typeface="Times New Roman"/>
            </a:endParaRPr>
          </a:p>
          <a:p>
            <a:pPr marL="254000">
              <a:lnSpc>
                <a:spcPct val="100000"/>
              </a:lnSpc>
            </a:pPr>
            <a:r>
              <a:rPr sz="1800" b="1" dirty="0">
                <a:latin typeface="Times New Roman"/>
                <a:cs typeface="Times New Roman"/>
              </a:rPr>
              <a:t>M </a:t>
            </a:r>
            <a:r>
              <a:rPr sz="1800" dirty="0">
                <a:latin typeface="Times New Roman"/>
                <a:cs typeface="Times New Roman"/>
              </a:rPr>
              <a:t>is</a:t>
            </a:r>
            <a:r>
              <a:rPr sz="1800" spc="-10" dirty="0">
                <a:latin typeface="Times New Roman"/>
                <a:cs typeface="Times New Roman"/>
              </a:rPr>
              <a:t> </a:t>
            </a:r>
            <a:r>
              <a:rPr sz="1800" dirty="0">
                <a:latin typeface="Times New Roman"/>
                <a:cs typeface="Times New Roman"/>
              </a:rPr>
              <a:t>number</a:t>
            </a:r>
            <a:r>
              <a:rPr sz="1800" spc="-5" dirty="0">
                <a:latin typeface="Times New Roman"/>
                <a:cs typeface="Times New Roman"/>
              </a:rPr>
              <a:t> </a:t>
            </a:r>
            <a:r>
              <a:rPr sz="1800" dirty="0">
                <a:latin typeface="Times New Roman"/>
                <a:cs typeface="Times New Roman"/>
              </a:rPr>
              <a:t>of</a:t>
            </a:r>
            <a:r>
              <a:rPr sz="1800" spc="-5" dirty="0">
                <a:latin typeface="Times New Roman"/>
                <a:cs typeface="Times New Roman"/>
              </a:rPr>
              <a:t> columns</a:t>
            </a:r>
            <a:r>
              <a:rPr sz="1800" spc="-10" dirty="0">
                <a:latin typeface="Times New Roman"/>
                <a:cs typeface="Times New Roman"/>
              </a:rPr>
              <a:t> </a:t>
            </a:r>
            <a:r>
              <a:rPr sz="1800" dirty="0">
                <a:latin typeface="Times New Roman"/>
                <a:cs typeface="Times New Roman"/>
              </a:rPr>
              <a:t>in</a:t>
            </a:r>
            <a:r>
              <a:rPr sz="1800" spc="-5" dirty="0">
                <a:latin typeface="Times New Roman"/>
                <a:cs typeface="Times New Roman"/>
              </a:rPr>
              <a:t> </a:t>
            </a:r>
            <a:r>
              <a:rPr sz="1800" spc="-20" dirty="0">
                <a:latin typeface="Times New Roman"/>
                <a:cs typeface="Times New Roman"/>
              </a:rPr>
              <a:t>array.</a:t>
            </a:r>
            <a:endParaRPr sz="1800">
              <a:latin typeface="Times New Roman"/>
              <a:cs typeface="Times New Roman"/>
            </a:endParaRPr>
          </a:p>
          <a:p>
            <a:pPr marL="254000">
              <a:lnSpc>
                <a:spcPct val="100000"/>
              </a:lnSpc>
            </a:pPr>
            <a:r>
              <a:rPr sz="1800" spc="-5" dirty="0">
                <a:latin typeface="Times New Roman"/>
                <a:cs typeface="Times New Roman"/>
              </a:rPr>
              <a:t>Suppos</a:t>
            </a:r>
            <a:r>
              <a:rPr sz="1800" dirty="0">
                <a:latin typeface="Times New Roman"/>
                <a:cs typeface="Times New Roman"/>
              </a:rPr>
              <a:t>e</a:t>
            </a:r>
            <a:r>
              <a:rPr sz="1800" spc="5" dirty="0">
                <a:latin typeface="Times New Roman"/>
                <a:cs typeface="Times New Roman"/>
              </a:rPr>
              <a:t> </a:t>
            </a:r>
            <a:r>
              <a:rPr sz="1800" spc="-10" dirty="0">
                <a:latin typeface="Times New Roman"/>
                <a:cs typeface="Times New Roman"/>
              </a:rPr>
              <a:t>w</a:t>
            </a:r>
            <a:r>
              <a:rPr sz="1800" dirty="0">
                <a:latin typeface="Times New Roman"/>
                <a:cs typeface="Times New Roman"/>
              </a:rPr>
              <a:t>e</a:t>
            </a:r>
            <a:r>
              <a:rPr sz="1800" spc="5" dirty="0">
                <a:latin typeface="Times New Roman"/>
                <a:cs typeface="Times New Roman"/>
              </a:rPr>
              <a:t> </a:t>
            </a:r>
            <a:r>
              <a:rPr sz="1800" spc="-5" dirty="0">
                <a:latin typeface="Times New Roman"/>
                <a:cs typeface="Times New Roman"/>
              </a:rPr>
              <a:t>wan</a:t>
            </a:r>
            <a:r>
              <a:rPr sz="1800" dirty="0">
                <a:latin typeface="Times New Roman"/>
                <a:cs typeface="Times New Roman"/>
              </a:rPr>
              <a:t>t</a:t>
            </a:r>
            <a:r>
              <a:rPr sz="1800" spc="5" dirty="0">
                <a:latin typeface="Times New Roman"/>
                <a:cs typeface="Times New Roman"/>
              </a:rPr>
              <a:t> t</a:t>
            </a:r>
            <a:r>
              <a:rPr sz="1800" dirty="0">
                <a:latin typeface="Times New Roman"/>
                <a:cs typeface="Times New Roman"/>
              </a:rPr>
              <a:t>o </a:t>
            </a:r>
            <a:r>
              <a:rPr sz="1800" spc="5" dirty="0">
                <a:latin typeface="Times New Roman"/>
                <a:cs typeface="Times New Roman"/>
              </a:rPr>
              <a:t>c</a:t>
            </a:r>
            <a:r>
              <a:rPr sz="1800" spc="-5" dirty="0">
                <a:latin typeface="Times New Roman"/>
                <a:cs typeface="Times New Roman"/>
              </a:rPr>
              <a:t>al</a:t>
            </a:r>
            <a:r>
              <a:rPr sz="1800" spc="5" dirty="0">
                <a:latin typeface="Times New Roman"/>
                <a:cs typeface="Times New Roman"/>
              </a:rPr>
              <a:t>c</a:t>
            </a:r>
            <a:r>
              <a:rPr sz="1800" dirty="0">
                <a:latin typeface="Times New Roman"/>
                <a:cs typeface="Times New Roman"/>
              </a:rPr>
              <a:t>ul</a:t>
            </a:r>
            <a:r>
              <a:rPr sz="1800" spc="10" dirty="0">
                <a:latin typeface="Times New Roman"/>
                <a:cs typeface="Times New Roman"/>
              </a:rPr>
              <a:t>a</a:t>
            </a:r>
            <a:r>
              <a:rPr sz="1800" spc="-5" dirty="0">
                <a:latin typeface="Times New Roman"/>
                <a:cs typeface="Times New Roman"/>
              </a:rPr>
              <a:t>t</a:t>
            </a:r>
            <a:r>
              <a:rPr sz="1800" dirty="0">
                <a:latin typeface="Times New Roman"/>
                <a:cs typeface="Times New Roman"/>
              </a:rPr>
              <a:t>e</a:t>
            </a:r>
            <a:r>
              <a:rPr sz="1800" spc="5" dirty="0">
                <a:latin typeface="Times New Roman"/>
                <a:cs typeface="Times New Roman"/>
              </a:rPr>
              <a:t> </a:t>
            </a:r>
            <a:r>
              <a:rPr sz="1800" spc="-5" dirty="0">
                <a:latin typeface="Times New Roman"/>
                <a:cs typeface="Times New Roman"/>
              </a:rPr>
              <a:t>t</a:t>
            </a:r>
            <a:r>
              <a:rPr sz="1800" spc="5" dirty="0">
                <a:latin typeface="Times New Roman"/>
                <a:cs typeface="Times New Roman"/>
              </a:rPr>
              <a:t>h</a:t>
            </a:r>
            <a:r>
              <a:rPr sz="1800" dirty="0">
                <a:latin typeface="Times New Roman"/>
                <a:cs typeface="Times New Roman"/>
              </a:rPr>
              <a:t>e</a:t>
            </a:r>
            <a:r>
              <a:rPr sz="1800" spc="-5" dirty="0">
                <a:latin typeface="Times New Roman"/>
                <a:cs typeface="Times New Roman"/>
              </a:rPr>
              <a:t> </a:t>
            </a:r>
            <a:r>
              <a:rPr sz="1800" spc="5" dirty="0">
                <a:latin typeface="Times New Roman"/>
                <a:cs typeface="Times New Roman"/>
              </a:rPr>
              <a:t>a</a:t>
            </a:r>
            <a:r>
              <a:rPr sz="1800" dirty="0">
                <a:latin typeface="Times New Roman"/>
                <a:cs typeface="Times New Roman"/>
              </a:rPr>
              <a:t>ddress</a:t>
            </a:r>
            <a:r>
              <a:rPr sz="1800" spc="-5" dirty="0">
                <a:latin typeface="Times New Roman"/>
                <a:cs typeface="Times New Roman"/>
              </a:rPr>
              <a:t> </a:t>
            </a:r>
            <a:r>
              <a:rPr sz="1800" dirty="0">
                <a:latin typeface="Times New Roman"/>
                <a:cs typeface="Times New Roman"/>
              </a:rPr>
              <a:t>of</a:t>
            </a:r>
            <a:r>
              <a:rPr sz="1800" spc="5" dirty="0">
                <a:latin typeface="Times New Roman"/>
                <a:cs typeface="Times New Roman"/>
              </a:rPr>
              <a:t> </a:t>
            </a:r>
            <a:r>
              <a:rPr sz="1800" spc="-5" dirty="0">
                <a:latin typeface="Times New Roman"/>
                <a:cs typeface="Times New Roman"/>
              </a:rPr>
              <a:t>el</a:t>
            </a:r>
            <a:r>
              <a:rPr sz="1800" spc="5" dirty="0">
                <a:latin typeface="Times New Roman"/>
                <a:cs typeface="Times New Roman"/>
              </a:rPr>
              <a:t>e</a:t>
            </a:r>
            <a:r>
              <a:rPr sz="1800" spc="-5" dirty="0">
                <a:latin typeface="Times New Roman"/>
                <a:cs typeface="Times New Roman"/>
              </a:rPr>
              <a:t>m</a:t>
            </a:r>
            <a:r>
              <a:rPr sz="1800" spc="5" dirty="0">
                <a:latin typeface="Times New Roman"/>
                <a:cs typeface="Times New Roman"/>
              </a:rPr>
              <a:t>e</a:t>
            </a:r>
            <a:r>
              <a:rPr sz="1800" dirty="0">
                <a:latin typeface="Times New Roman"/>
                <a:cs typeface="Times New Roman"/>
              </a:rPr>
              <a:t>nt</a:t>
            </a:r>
            <a:r>
              <a:rPr sz="1800" spc="-105" dirty="0">
                <a:latin typeface="Times New Roman"/>
                <a:cs typeface="Times New Roman"/>
              </a:rPr>
              <a:t> </a:t>
            </a:r>
            <a:r>
              <a:rPr sz="1800" dirty="0">
                <a:latin typeface="Times New Roman"/>
                <a:cs typeface="Times New Roman"/>
              </a:rPr>
              <a:t>A</a:t>
            </a:r>
            <a:r>
              <a:rPr sz="1800" spc="-100" dirty="0">
                <a:latin typeface="Times New Roman"/>
                <a:cs typeface="Times New Roman"/>
              </a:rPr>
              <a:t> </a:t>
            </a:r>
            <a:r>
              <a:rPr sz="1800" dirty="0">
                <a:latin typeface="Times New Roman"/>
                <a:cs typeface="Times New Roman"/>
              </a:rPr>
              <a:t>[1,</a:t>
            </a:r>
            <a:r>
              <a:rPr sz="1800" spc="15" dirty="0">
                <a:latin typeface="Times New Roman"/>
                <a:cs typeface="Times New Roman"/>
              </a:rPr>
              <a:t> </a:t>
            </a:r>
            <a:r>
              <a:rPr sz="1800" dirty="0">
                <a:latin typeface="Times New Roman"/>
                <a:cs typeface="Times New Roman"/>
              </a:rPr>
              <a:t>2].</a:t>
            </a:r>
            <a:endParaRPr sz="1800">
              <a:latin typeface="Times New Roman"/>
              <a:cs typeface="Times New Roman"/>
            </a:endParaRPr>
          </a:p>
          <a:p>
            <a:pPr marL="254000">
              <a:lnSpc>
                <a:spcPct val="100000"/>
              </a:lnSpc>
              <a:spcBef>
                <a:spcPts val="1620"/>
              </a:spcBef>
            </a:pPr>
            <a:r>
              <a:rPr sz="1800" b="1" spc="-10" dirty="0">
                <a:latin typeface="Times New Roman"/>
                <a:cs typeface="Times New Roman"/>
              </a:rPr>
              <a:t>Base_Address </a:t>
            </a:r>
            <a:r>
              <a:rPr sz="1800" b="1" dirty="0">
                <a:latin typeface="Times New Roman"/>
                <a:cs typeface="Times New Roman"/>
              </a:rPr>
              <a:t>=</a:t>
            </a:r>
            <a:r>
              <a:rPr sz="1800" b="1" spc="-5" dirty="0">
                <a:latin typeface="Times New Roman"/>
                <a:cs typeface="Times New Roman"/>
              </a:rPr>
              <a:t> </a:t>
            </a:r>
            <a:r>
              <a:rPr sz="1800" b="1" dirty="0">
                <a:latin typeface="Times New Roman"/>
                <a:cs typeface="Times New Roman"/>
              </a:rPr>
              <a:t>2000,</a:t>
            </a:r>
            <a:r>
              <a:rPr sz="1800" b="1" spc="-30" dirty="0">
                <a:latin typeface="Times New Roman"/>
                <a:cs typeface="Times New Roman"/>
              </a:rPr>
              <a:t> </a:t>
            </a:r>
            <a:r>
              <a:rPr sz="1800" b="1" dirty="0">
                <a:latin typeface="Times New Roman"/>
                <a:cs typeface="Times New Roman"/>
              </a:rPr>
              <a:t>W=</a:t>
            </a:r>
            <a:r>
              <a:rPr sz="1800" b="1" spc="-5" dirty="0">
                <a:latin typeface="Times New Roman"/>
                <a:cs typeface="Times New Roman"/>
              </a:rPr>
              <a:t> </a:t>
            </a:r>
            <a:r>
              <a:rPr sz="1800" b="1" dirty="0">
                <a:latin typeface="Times New Roman"/>
                <a:cs typeface="Times New Roman"/>
              </a:rPr>
              <a:t>2, </a:t>
            </a:r>
            <a:r>
              <a:rPr sz="1800" b="1" spc="-5" dirty="0">
                <a:latin typeface="Times New Roman"/>
                <a:cs typeface="Times New Roman"/>
              </a:rPr>
              <a:t>M=4,</a:t>
            </a:r>
            <a:r>
              <a:rPr sz="1800" b="1" dirty="0">
                <a:latin typeface="Times New Roman"/>
                <a:cs typeface="Times New Roman"/>
              </a:rPr>
              <a:t> </a:t>
            </a:r>
            <a:r>
              <a:rPr sz="1800" b="1" spc="-5" dirty="0">
                <a:latin typeface="Times New Roman"/>
                <a:cs typeface="Times New Roman"/>
              </a:rPr>
              <a:t>N=2,</a:t>
            </a:r>
            <a:r>
              <a:rPr sz="1800" b="1" spc="10" dirty="0">
                <a:latin typeface="Times New Roman"/>
                <a:cs typeface="Times New Roman"/>
              </a:rPr>
              <a:t> </a:t>
            </a:r>
            <a:r>
              <a:rPr sz="1800" b="1" spc="-5" dirty="0">
                <a:latin typeface="Times New Roman"/>
                <a:cs typeface="Times New Roman"/>
              </a:rPr>
              <a:t>i=1,</a:t>
            </a:r>
            <a:r>
              <a:rPr sz="1800" b="1" spc="5" dirty="0">
                <a:latin typeface="Times New Roman"/>
                <a:cs typeface="Times New Roman"/>
              </a:rPr>
              <a:t> </a:t>
            </a:r>
            <a:r>
              <a:rPr sz="1800" b="1" spc="-5" dirty="0">
                <a:latin typeface="Times New Roman"/>
                <a:cs typeface="Times New Roman"/>
              </a:rPr>
              <a:t>j=2</a:t>
            </a:r>
            <a:endParaRPr sz="1800">
              <a:latin typeface="Times New Roman"/>
              <a:cs typeface="Times New Roman"/>
            </a:endParaRPr>
          </a:p>
          <a:p>
            <a:pPr marL="50800">
              <a:lnSpc>
                <a:spcPct val="100000"/>
              </a:lnSpc>
              <a:spcBef>
                <a:spcPts val="450"/>
              </a:spcBef>
            </a:pPr>
            <a:r>
              <a:rPr sz="1875" spc="667" baseline="20000" dirty="0">
                <a:solidFill>
                  <a:srgbClr val="FD8536"/>
                </a:solidFill>
                <a:latin typeface="Cambria"/>
                <a:cs typeface="Cambria"/>
              </a:rPr>
              <a:t>𝗈</a:t>
            </a:r>
            <a:r>
              <a:rPr sz="1875" spc="307" baseline="20000" dirty="0">
                <a:solidFill>
                  <a:srgbClr val="FD8536"/>
                </a:solidFill>
                <a:latin typeface="Cambria"/>
                <a:cs typeface="Cambria"/>
              </a:rPr>
              <a:t> </a:t>
            </a:r>
            <a:r>
              <a:rPr sz="1800" b="1" dirty="0">
                <a:latin typeface="Times New Roman"/>
                <a:cs typeface="Times New Roman"/>
              </a:rPr>
              <a:t>LOC</a:t>
            </a:r>
            <a:r>
              <a:rPr sz="1800" b="1" spc="-5" dirty="0">
                <a:latin typeface="Times New Roman"/>
                <a:cs typeface="Times New Roman"/>
              </a:rPr>
              <a:t> </a:t>
            </a:r>
            <a:r>
              <a:rPr sz="1800" b="1" dirty="0">
                <a:latin typeface="Times New Roman"/>
                <a:cs typeface="Times New Roman"/>
              </a:rPr>
              <a:t>(A</a:t>
            </a:r>
            <a:r>
              <a:rPr sz="1800" b="1" spc="-90" dirty="0">
                <a:latin typeface="Times New Roman"/>
                <a:cs typeface="Times New Roman"/>
              </a:rPr>
              <a:t> </a:t>
            </a:r>
            <a:r>
              <a:rPr sz="1800" b="1" dirty="0">
                <a:latin typeface="Times New Roman"/>
                <a:cs typeface="Times New Roman"/>
              </a:rPr>
              <a:t>[i,</a:t>
            </a:r>
            <a:r>
              <a:rPr sz="1800" b="1" spc="5" dirty="0">
                <a:latin typeface="Times New Roman"/>
                <a:cs typeface="Times New Roman"/>
              </a:rPr>
              <a:t> </a:t>
            </a:r>
            <a:r>
              <a:rPr sz="1800" b="1" spc="-10" dirty="0">
                <a:latin typeface="Times New Roman"/>
                <a:cs typeface="Times New Roman"/>
              </a:rPr>
              <a:t>j])</a:t>
            </a:r>
            <a:r>
              <a:rPr sz="1800" spc="-10" dirty="0">
                <a:latin typeface="Times New Roman"/>
                <a:cs typeface="Times New Roman"/>
              </a:rPr>
              <a:t>=</a:t>
            </a:r>
            <a:r>
              <a:rPr sz="1800" b="1" spc="-10" dirty="0">
                <a:latin typeface="Times New Roman"/>
                <a:cs typeface="Times New Roman"/>
              </a:rPr>
              <a:t>Base_Address </a:t>
            </a:r>
            <a:r>
              <a:rPr sz="1800" b="1" dirty="0">
                <a:latin typeface="Times New Roman"/>
                <a:cs typeface="Times New Roman"/>
              </a:rPr>
              <a:t>+</a:t>
            </a:r>
            <a:r>
              <a:rPr sz="1800" b="1" spc="-40" dirty="0">
                <a:latin typeface="Times New Roman"/>
                <a:cs typeface="Times New Roman"/>
              </a:rPr>
              <a:t> </a:t>
            </a:r>
            <a:r>
              <a:rPr sz="1800" b="1" dirty="0">
                <a:latin typeface="Times New Roman"/>
                <a:cs typeface="Times New Roman"/>
              </a:rPr>
              <a:t>W</a:t>
            </a:r>
            <a:r>
              <a:rPr sz="1800" b="1" spc="-35" dirty="0">
                <a:latin typeface="Times New Roman"/>
                <a:cs typeface="Times New Roman"/>
              </a:rPr>
              <a:t> </a:t>
            </a:r>
            <a:r>
              <a:rPr sz="1800" b="1" dirty="0">
                <a:latin typeface="Times New Roman"/>
                <a:cs typeface="Times New Roman"/>
              </a:rPr>
              <a:t>[N (j) +</a:t>
            </a:r>
            <a:r>
              <a:rPr sz="1800" b="1" spc="-10" dirty="0">
                <a:latin typeface="Times New Roman"/>
                <a:cs typeface="Times New Roman"/>
              </a:rPr>
              <a:t> </a:t>
            </a:r>
            <a:r>
              <a:rPr sz="1800" b="1" spc="-5" dirty="0">
                <a:latin typeface="Times New Roman"/>
                <a:cs typeface="Times New Roman"/>
              </a:rPr>
              <a:t>(i)]</a:t>
            </a:r>
            <a:endParaRPr sz="1800">
              <a:latin typeface="Times New Roman"/>
              <a:cs typeface="Times New Roman"/>
            </a:endParaRPr>
          </a:p>
          <a:p>
            <a:pPr marL="50800">
              <a:lnSpc>
                <a:spcPct val="100000"/>
              </a:lnSpc>
              <a:spcBef>
                <a:spcPts val="450"/>
              </a:spcBef>
            </a:pPr>
            <a:r>
              <a:rPr sz="1875" spc="667" baseline="17777" dirty="0">
                <a:solidFill>
                  <a:srgbClr val="FD8536"/>
                </a:solidFill>
                <a:latin typeface="Cambria"/>
                <a:cs typeface="Cambria"/>
              </a:rPr>
              <a:t>𝗈</a:t>
            </a:r>
            <a:r>
              <a:rPr sz="1875" spc="292" baseline="17777" dirty="0">
                <a:solidFill>
                  <a:srgbClr val="FD8536"/>
                </a:solidFill>
                <a:latin typeface="Cambria"/>
                <a:cs typeface="Cambria"/>
              </a:rPr>
              <a:t> </a:t>
            </a:r>
            <a:r>
              <a:rPr sz="1800" dirty="0">
                <a:latin typeface="Times New Roman"/>
                <a:cs typeface="Times New Roman"/>
              </a:rPr>
              <a:t>LOC</a:t>
            </a:r>
            <a:r>
              <a:rPr sz="1800" spc="-15" dirty="0">
                <a:latin typeface="Times New Roman"/>
                <a:cs typeface="Times New Roman"/>
              </a:rPr>
              <a:t> </a:t>
            </a:r>
            <a:r>
              <a:rPr sz="1800" dirty="0">
                <a:latin typeface="Times New Roman"/>
                <a:cs typeface="Times New Roman"/>
              </a:rPr>
              <a:t>(A[1,</a:t>
            </a:r>
            <a:r>
              <a:rPr sz="1800" spc="-5" dirty="0">
                <a:latin typeface="Times New Roman"/>
                <a:cs typeface="Times New Roman"/>
              </a:rPr>
              <a:t> </a:t>
            </a:r>
            <a:r>
              <a:rPr sz="1800" dirty="0">
                <a:latin typeface="Times New Roman"/>
                <a:cs typeface="Times New Roman"/>
              </a:rPr>
              <a:t>2])=2000</a:t>
            </a:r>
            <a:r>
              <a:rPr sz="1800" spc="-10" dirty="0">
                <a:latin typeface="Times New Roman"/>
                <a:cs typeface="Times New Roman"/>
              </a:rPr>
              <a:t> </a:t>
            </a:r>
            <a:r>
              <a:rPr sz="1800" dirty="0">
                <a:latin typeface="Times New Roman"/>
                <a:cs typeface="Times New Roman"/>
              </a:rPr>
              <a:t>+ 2</a:t>
            </a:r>
            <a:r>
              <a:rPr sz="1800" spc="-5" dirty="0">
                <a:latin typeface="Times New Roman"/>
                <a:cs typeface="Times New Roman"/>
              </a:rPr>
              <a:t> </a:t>
            </a:r>
            <a:r>
              <a:rPr sz="1800" dirty="0">
                <a:latin typeface="Times New Roman"/>
                <a:cs typeface="Times New Roman"/>
              </a:rPr>
              <a:t>*[2*(2)</a:t>
            </a:r>
            <a:r>
              <a:rPr sz="1800" spc="-10" dirty="0">
                <a:latin typeface="Times New Roman"/>
                <a:cs typeface="Times New Roman"/>
              </a:rPr>
              <a:t> </a:t>
            </a:r>
            <a:r>
              <a:rPr sz="1800" dirty="0">
                <a:latin typeface="Times New Roman"/>
                <a:cs typeface="Times New Roman"/>
              </a:rPr>
              <a:t>+ 1]</a:t>
            </a:r>
            <a:endParaRPr sz="1800">
              <a:latin typeface="Times New Roman"/>
              <a:cs typeface="Times New Roman"/>
            </a:endParaRPr>
          </a:p>
          <a:p>
            <a:pPr marL="601345">
              <a:lnSpc>
                <a:spcPct val="100000"/>
              </a:lnSpc>
              <a:spcBef>
                <a:spcPts val="450"/>
              </a:spcBef>
            </a:pPr>
            <a:r>
              <a:rPr sz="1800" dirty="0">
                <a:latin typeface="Times New Roman"/>
                <a:cs typeface="Times New Roman"/>
              </a:rPr>
              <a:t>=2000</a:t>
            </a:r>
            <a:r>
              <a:rPr sz="1800" spc="-10" dirty="0">
                <a:latin typeface="Times New Roman"/>
                <a:cs typeface="Times New Roman"/>
              </a:rPr>
              <a:t> </a:t>
            </a:r>
            <a:r>
              <a:rPr sz="1800" dirty="0">
                <a:latin typeface="Times New Roman"/>
                <a:cs typeface="Times New Roman"/>
              </a:rPr>
              <a:t>+</a:t>
            </a:r>
            <a:r>
              <a:rPr sz="1800" spc="-15" dirty="0">
                <a:latin typeface="Times New Roman"/>
                <a:cs typeface="Times New Roman"/>
              </a:rPr>
              <a:t> </a:t>
            </a:r>
            <a:r>
              <a:rPr sz="1800" dirty="0">
                <a:latin typeface="Times New Roman"/>
                <a:cs typeface="Times New Roman"/>
              </a:rPr>
              <a:t>2</a:t>
            </a:r>
            <a:r>
              <a:rPr sz="1800" spc="-5" dirty="0">
                <a:latin typeface="Times New Roman"/>
                <a:cs typeface="Times New Roman"/>
              </a:rPr>
              <a:t> </a:t>
            </a:r>
            <a:r>
              <a:rPr sz="1800" dirty="0">
                <a:latin typeface="Times New Roman"/>
                <a:cs typeface="Times New Roman"/>
              </a:rPr>
              <a:t>*</a:t>
            </a:r>
            <a:r>
              <a:rPr sz="1800" spc="-15" dirty="0">
                <a:latin typeface="Times New Roman"/>
                <a:cs typeface="Times New Roman"/>
              </a:rPr>
              <a:t> </a:t>
            </a:r>
            <a:r>
              <a:rPr sz="1800" dirty="0">
                <a:latin typeface="Times New Roman"/>
                <a:cs typeface="Times New Roman"/>
              </a:rPr>
              <a:t>[4</a:t>
            </a:r>
            <a:r>
              <a:rPr sz="1800" spc="-5" dirty="0">
                <a:latin typeface="Times New Roman"/>
                <a:cs typeface="Times New Roman"/>
              </a:rPr>
              <a:t> </a:t>
            </a:r>
            <a:r>
              <a:rPr sz="1800" dirty="0">
                <a:latin typeface="Times New Roman"/>
                <a:cs typeface="Times New Roman"/>
              </a:rPr>
              <a:t>+</a:t>
            </a:r>
            <a:r>
              <a:rPr sz="1800" spc="-5" dirty="0">
                <a:latin typeface="Times New Roman"/>
                <a:cs typeface="Times New Roman"/>
              </a:rPr>
              <a:t> </a:t>
            </a:r>
            <a:r>
              <a:rPr sz="1800" spc="-10" dirty="0">
                <a:latin typeface="Times New Roman"/>
                <a:cs typeface="Times New Roman"/>
              </a:rPr>
              <a:t>1]</a:t>
            </a:r>
            <a:endParaRPr sz="1800">
              <a:latin typeface="Times New Roman"/>
              <a:cs typeface="Times New Roman"/>
            </a:endParaRPr>
          </a:p>
          <a:p>
            <a:pPr marL="601345">
              <a:lnSpc>
                <a:spcPct val="100000"/>
              </a:lnSpc>
              <a:spcBef>
                <a:spcPts val="459"/>
              </a:spcBef>
            </a:pPr>
            <a:r>
              <a:rPr sz="1800" dirty="0">
                <a:latin typeface="Times New Roman"/>
                <a:cs typeface="Times New Roman"/>
              </a:rPr>
              <a:t>=2000</a:t>
            </a:r>
            <a:r>
              <a:rPr sz="1800" spc="-15" dirty="0">
                <a:latin typeface="Times New Roman"/>
                <a:cs typeface="Times New Roman"/>
              </a:rPr>
              <a:t> </a:t>
            </a:r>
            <a:r>
              <a:rPr sz="1800" dirty="0">
                <a:latin typeface="Times New Roman"/>
                <a:cs typeface="Times New Roman"/>
              </a:rPr>
              <a:t>+</a:t>
            </a:r>
            <a:r>
              <a:rPr sz="1800" spc="-20" dirty="0">
                <a:latin typeface="Times New Roman"/>
                <a:cs typeface="Times New Roman"/>
              </a:rPr>
              <a:t> </a:t>
            </a:r>
            <a:r>
              <a:rPr sz="1800" dirty="0">
                <a:latin typeface="Times New Roman"/>
                <a:cs typeface="Times New Roman"/>
              </a:rPr>
              <a:t>2</a:t>
            </a:r>
            <a:r>
              <a:rPr sz="1800" spc="-15" dirty="0">
                <a:latin typeface="Times New Roman"/>
                <a:cs typeface="Times New Roman"/>
              </a:rPr>
              <a:t> </a:t>
            </a:r>
            <a:r>
              <a:rPr sz="1800" dirty="0">
                <a:latin typeface="Times New Roman"/>
                <a:cs typeface="Times New Roman"/>
              </a:rPr>
              <a:t>*</a:t>
            </a:r>
            <a:r>
              <a:rPr sz="1800" spc="-20" dirty="0">
                <a:latin typeface="Times New Roman"/>
                <a:cs typeface="Times New Roman"/>
              </a:rPr>
              <a:t> </a:t>
            </a:r>
            <a:r>
              <a:rPr sz="1800" dirty="0">
                <a:latin typeface="Times New Roman"/>
                <a:cs typeface="Times New Roman"/>
              </a:rPr>
              <a:t>5</a:t>
            </a:r>
            <a:endParaRPr sz="1800">
              <a:latin typeface="Times New Roman"/>
              <a:cs typeface="Times New Roman"/>
            </a:endParaRPr>
          </a:p>
          <a:p>
            <a:pPr marL="1150620">
              <a:lnSpc>
                <a:spcPct val="100000"/>
              </a:lnSpc>
              <a:spcBef>
                <a:spcPts val="450"/>
              </a:spcBef>
            </a:pPr>
            <a:r>
              <a:rPr sz="1800" dirty="0">
                <a:latin typeface="Times New Roman"/>
                <a:cs typeface="Times New Roman"/>
              </a:rPr>
              <a:t>=2000</a:t>
            </a:r>
            <a:r>
              <a:rPr sz="1800" spc="-30" dirty="0">
                <a:latin typeface="Times New Roman"/>
                <a:cs typeface="Times New Roman"/>
              </a:rPr>
              <a:t> </a:t>
            </a:r>
            <a:r>
              <a:rPr sz="1800" dirty="0">
                <a:latin typeface="Times New Roman"/>
                <a:cs typeface="Times New Roman"/>
              </a:rPr>
              <a:t>+</a:t>
            </a:r>
            <a:r>
              <a:rPr sz="1800" spc="-30" dirty="0">
                <a:latin typeface="Times New Roman"/>
                <a:cs typeface="Times New Roman"/>
              </a:rPr>
              <a:t> </a:t>
            </a:r>
            <a:r>
              <a:rPr sz="1800" dirty="0">
                <a:latin typeface="Times New Roman"/>
                <a:cs typeface="Times New Roman"/>
              </a:rPr>
              <a:t>10</a:t>
            </a:r>
            <a:endParaRPr sz="1800">
              <a:latin typeface="Times New Roman"/>
              <a:cs typeface="Times New Roman"/>
            </a:endParaRPr>
          </a:p>
          <a:p>
            <a:pPr marL="1150620">
              <a:lnSpc>
                <a:spcPct val="100000"/>
              </a:lnSpc>
              <a:spcBef>
                <a:spcPts val="450"/>
              </a:spcBef>
            </a:pPr>
            <a:r>
              <a:rPr sz="1800" dirty="0">
                <a:latin typeface="Times New Roman"/>
                <a:cs typeface="Times New Roman"/>
              </a:rPr>
              <a:t>=2010</a:t>
            </a:r>
            <a:endParaRPr sz="180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839200" y="910"/>
            <a:ext cx="302260" cy="6858000"/>
            <a:chOff x="8839200" y="910"/>
            <a:chExt cx="302260" cy="6858000"/>
          </a:xfrm>
        </p:grpSpPr>
        <p:sp>
          <p:nvSpPr>
            <p:cNvPr id="3" name="object 3"/>
            <p:cNvSpPr/>
            <p:nvPr/>
          </p:nvSpPr>
          <p:spPr>
            <a:xfrm>
              <a:off x="8839200" y="910"/>
              <a:ext cx="302260" cy="6855459"/>
            </a:xfrm>
            <a:custGeom>
              <a:avLst/>
              <a:gdLst/>
              <a:ahLst/>
              <a:cxnLst/>
              <a:rect l="l" t="t" r="r" b="b"/>
              <a:pathLst>
                <a:path w="302259" h="6855459">
                  <a:moveTo>
                    <a:pt x="302259" y="0"/>
                  </a:moveTo>
                  <a:lnTo>
                    <a:pt x="0" y="0"/>
                  </a:lnTo>
                  <a:lnTo>
                    <a:pt x="0" y="6855459"/>
                  </a:lnTo>
                  <a:lnTo>
                    <a:pt x="151129" y="6855459"/>
                  </a:lnTo>
                  <a:lnTo>
                    <a:pt x="302259" y="6855459"/>
                  </a:lnTo>
                  <a:lnTo>
                    <a:pt x="302259" y="0"/>
                  </a:lnTo>
                  <a:close/>
                </a:path>
              </a:pathLst>
            </a:custGeom>
            <a:solidFill>
              <a:srgbClr val="B1BFD9">
                <a:alpha val="86999"/>
              </a:srgbClr>
            </a:solidFill>
          </p:spPr>
          <p:txBody>
            <a:bodyPr wrap="square" lIns="0" tIns="0" rIns="0" bIns="0" rtlCol="0"/>
            <a:lstStyle/>
            <a:p>
              <a:endParaRPr/>
            </a:p>
          </p:txBody>
        </p:sp>
        <p:sp>
          <p:nvSpPr>
            <p:cNvPr id="4" name="object 4"/>
            <p:cNvSpPr/>
            <p:nvPr/>
          </p:nvSpPr>
          <p:spPr>
            <a:xfrm>
              <a:off x="8915400" y="910"/>
              <a:ext cx="0" cy="6858000"/>
            </a:xfrm>
            <a:custGeom>
              <a:avLst/>
              <a:gdLst/>
              <a:ahLst/>
              <a:cxnLst/>
              <a:rect l="l" t="t" r="r" b="b"/>
              <a:pathLst>
                <a:path h="6858000">
                  <a:moveTo>
                    <a:pt x="0" y="0"/>
                  </a:moveTo>
                  <a:lnTo>
                    <a:pt x="0" y="6858000"/>
                  </a:lnTo>
                </a:path>
              </a:pathLst>
            </a:custGeom>
            <a:ln w="9344">
              <a:solidFill>
                <a:srgbClr val="4E80BC"/>
              </a:solidFill>
            </a:ln>
          </p:spPr>
          <p:txBody>
            <a:bodyPr wrap="square" lIns="0" tIns="0" rIns="0" bIns="0" rtlCol="0"/>
            <a:lstStyle/>
            <a:p>
              <a:endParaRPr/>
            </a:p>
          </p:txBody>
        </p:sp>
      </p:grpSp>
      <p:sp>
        <p:nvSpPr>
          <p:cNvPr id="5" name="object 5"/>
          <p:cNvSpPr txBox="1">
            <a:spLocks noGrp="1"/>
          </p:cNvSpPr>
          <p:nvPr>
            <p:ph type="title"/>
          </p:nvPr>
        </p:nvSpPr>
        <p:spPr>
          <a:xfrm>
            <a:off x="2363470" y="4376060"/>
            <a:ext cx="4378960" cy="1310640"/>
          </a:xfrm>
          <a:prstGeom prst="rect">
            <a:avLst/>
          </a:prstGeom>
        </p:spPr>
        <p:txBody>
          <a:bodyPr vert="horz" wrap="square" lIns="0" tIns="139700" rIns="0" bIns="0" rtlCol="0">
            <a:spAutoFit/>
          </a:bodyPr>
          <a:lstStyle/>
          <a:p>
            <a:pPr marL="12700">
              <a:lnSpc>
                <a:spcPct val="100000"/>
              </a:lnSpc>
              <a:spcBef>
                <a:spcPts val="1100"/>
              </a:spcBef>
            </a:pPr>
            <a:r>
              <a:rPr sz="3000" b="1" spc="434" dirty="0">
                <a:latin typeface="Trebuchet MS"/>
                <a:cs typeface="Trebuchet MS"/>
              </a:rPr>
              <a:t>SPARSE</a:t>
            </a:r>
            <a:r>
              <a:rPr sz="3000" b="1" spc="60" dirty="0">
                <a:latin typeface="Trebuchet MS"/>
                <a:cs typeface="Trebuchet MS"/>
              </a:rPr>
              <a:t> </a:t>
            </a:r>
            <a:r>
              <a:rPr sz="3000" b="1" spc="400" dirty="0">
                <a:latin typeface="Trebuchet MS"/>
                <a:cs typeface="Trebuchet MS"/>
              </a:rPr>
              <a:t>MATRIX</a:t>
            </a:r>
            <a:endParaRPr sz="3000">
              <a:latin typeface="Trebuchet MS"/>
              <a:cs typeface="Trebuchet MS"/>
            </a:endParaRPr>
          </a:p>
          <a:p>
            <a:pPr marL="13335" marR="5080">
              <a:lnSpc>
                <a:spcPct val="127800"/>
              </a:lnSpc>
              <a:tabLst>
                <a:tab pos="1023619" algn="l"/>
              </a:tabLst>
            </a:pPr>
            <a:r>
              <a:rPr sz="1800" b="1" spc="225" dirty="0">
                <a:latin typeface="Trebuchet MS"/>
                <a:cs typeface="Trebuchet MS"/>
              </a:rPr>
              <a:t>sparse</a:t>
            </a:r>
            <a:r>
              <a:rPr sz="1800" b="1" spc="70" dirty="0">
                <a:latin typeface="Trebuchet MS"/>
                <a:cs typeface="Trebuchet MS"/>
              </a:rPr>
              <a:t> </a:t>
            </a:r>
            <a:r>
              <a:rPr sz="1800" b="1" spc="475" dirty="0">
                <a:latin typeface="Trebuchet MS"/>
                <a:cs typeface="Trebuchet MS"/>
              </a:rPr>
              <a:t>…</a:t>
            </a:r>
            <a:r>
              <a:rPr sz="1800" b="1" spc="70" dirty="0">
                <a:latin typeface="Trebuchet MS"/>
                <a:cs typeface="Trebuchet MS"/>
              </a:rPr>
              <a:t> </a:t>
            </a:r>
            <a:r>
              <a:rPr sz="1800" b="1" spc="250" dirty="0">
                <a:latin typeface="Trebuchet MS"/>
                <a:cs typeface="Trebuchet MS"/>
              </a:rPr>
              <a:t>many</a:t>
            </a:r>
            <a:r>
              <a:rPr sz="1800" b="1" spc="70" dirty="0">
                <a:latin typeface="Trebuchet MS"/>
                <a:cs typeface="Trebuchet MS"/>
              </a:rPr>
              <a:t> </a:t>
            </a:r>
            <a:r>
              <a:rPr sz="1800" b="1" spc="200" dirty="0">
                <a:latin typeface="Trebuchet MS"/>
                <a:cs typeface="Trebuchet MS"/>
              </a:rPr>
              <a:t>elements</a:t>
            </a:r>
            <a:r>
              <a:rPr sz="1800" b="1" spc="65" dirty="0">
                <a:latin typeface="Trebuchet MS"/>
                <a:cs typeface="Trebuchet MS"/>
              </a:rPr>
              <a:t> </a:t>
            </a:r>
            <a:r>
              <a:rPr sz="1800" b="1" spc="180" dirty="0">
                <a:latin typeface="Trebuchet MS"/>
                <a:cs typeface="Trebuchet MS"/>
              </a:rPr>
              <a:t>are</a:t>
            </a:r>
            <a:r>
              <a:rPr sz="1800" b="1" spc="75" dirty="0">
                <a:latin typeface="Trebuchet MS"/>
                <a:cs typeface="Trebuchet MS"/>
              </a:rPr>
              <a:t> </a:t>
            </a:r>
            <a:r>
              <a:rPr sz="1800" b="1" spc="150" dirty="0">
                <a:latin typeface="Trebuchet MS"/>
                <a:cs typeface="Trebuchet MS"/>
              </a:rPr>
              <a:t>zero </a:t>
            </a:r>
            <a:r>
              <a:rPr sz="1800" b="1" spc="-525" dirty="0">
                <a:latin typeface="Trebuchet MS"/>
                <a:cs typeface="Trebuchet MS"/>
              </a:rPr>
              <a:t> </a:t>
            </a:r>
            <a:r>
              <a:rPr sz="1800" b="1" spc="220" dirty="0">
                <a:latin typeface="Trebuchet MS"/>
                <a:cs typeface="Trebuchet MS"/>
              </a:rPr>
              <a:t>dense	</a:t>
            </a:r>
            <a:r>
              <a:rPr sz="1800" b="1" spc="475" dirty="0">
                <a:latin typeface="Trebuchet MS"/>
                <a:cs typeface="Trebuchet MS"/>
              </a:rPr>
              <a:t>…</a:t>
            </a:r>
            <a:r>
              <a:rPr sz="1800" b="1" spc="65" dirty="0">
                <a:latin typeface="Trebuchet MS"/>
                <a:cs typeface="Trebuchet MS"/>
              </a:rPr>
              <a:t> </a:t>
            </a:r>
            <a:r>
              <a:rPr sz="1800" b="1" spc="185" dirty="0">
                <a:latin typeface="Trebuchet MS"/>
                <a:cs typeface="Trebuchet MS"/>
              </a:rPr>
              <a:t>few</a:t>
            </a:r>
            <a:r>
              <a:rPr sz="1800" b="1" spc="70" dirty="0">
                <a:latin typeface="Trebuchet MS"/>
                <a:cs typeface="Trebuchet MS"/>
              </a:rPr>
              <a:t> </a:t>
            </a:r>
            <a:r>
              <a:rPr sz="1800" b="1" spc="200" dirty="0">
                <a:latin typeface="Trebuchet MS"/>
                <a:cs typeface="Trebuchet MS"/>
              </a:rPr>
              <a:t>elements</a:t>
            </a:r>
            <a:r>
              <a:rPr sz="1800" b="1" spc="75" dirty="0">
                <a:latin typeface="Trebuchet MS"/>
                <a:cs typeface="Trebuchet MS"/>
              </a:rPr>
              <a:t> </a:t>
            </a:r>
            <a:r>
              <a:rPr sz="1800" b="1" spc="180" dirty="0">
                <a:latin typeface="Trebuchet MS"/>
                <a:cs typeface="Trebuchet MS"/>
              </a:rPr>
              <a:t>are</a:t>
            </a:r>
            <a:r>
              <a:rPr sz="1800" b="1" spc="65" dirty="0">
                <a:latin typeface="Trebuchet MS"/>
                <a:cs typeface="Trebuchet MS"/>
              </a:rPr>
              <a:t> </a:t>
            </a:r>
            <a:r>
              <a:rPr sz="1800" b="1" spc="145" dirty="0">
                <a:latin typeface="Trebuchet MS"/>
                <a:cs typeface="Trebuchet MS"/>
              </a:rPr>
              <a:t>zero</a:t>
            </a:r>
            <a:endParaRPr sz="1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TotalTime>
  <Words>1207</Words>
  <Application>Microsoft Office PowerPoint</Application>
  <PresentationFormat>On-screen Show (4:3)</PresentationFormat>
  <Paragraphs>300</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Calibri</vt:lpstr>
      <vt:lpstr>Cambria</vt:lpstr>
      <vt:lpstr>Times New Roman</vt:lpstr>
      <vt:lpstr>Trebuchet MS</vt:lpstr>
      <vt:lpstr>urw-din</vt:lpstr>
      <vt:lpstr>Office Theme</vt:lpstr>
      <vt:lpstr>Address Calculation in Array &amp; Sparse Matrices</vt:lpstr>
      <vt:lpstr>STORAGE OF ARRAYS</vt:lpstr>
      <vt:lpstr>ADDRESS CALCULATION FOR ARRAYS</vt:lpstr>
      <vt:lpstr>PowerPoint Presentation</vt:lpstr>
      <vt:lpstr>PowerPoint Presentation</vt:lpstr>
      <vt:lpstr>PowerPoint Presentation</vt:lpstr>
      <vt:lpstr>ROW MAJOR ORDER</vt:lpstr>
      <vt:lpstr>COLUMN MAJOR</vt:lpstr>
      <vt:lpstr>SPARSE MATRIX sparse … many elements are zero  dense … few elements are zero</vt:lpstr>
      <vt:lpstr>a sparse matrix is a matrix in which most  of the elements are zero.</vt:lpstr>
      <vt:lpstr>EXAMPLE</vt:lpstr>
      <vt:lpstr>A minimal set of operations includes matrix  creation, addition, multiplication, and transpose.</vt:lpstr>
      <vt:lpstr>REPRESENTATION OF CONVENTIONAL  INTO SPARSE MATRIX</vt:lpstr>
      <vt:lpstr>DECLARATION OF SPARSE MATRIX</vt:lpstr>
      <vt:lpstr>PowerPoint Presentation</vt:lpstr>
      <vt:lpstr>ADDITION OF TWO SPARSE  MATRICES</vt:lpstr>
      <vt:lpstr>Algorithm</vt:lpstr>
      <vt:lpstr>PowerPoint Presentation</vt:lpstr>
      <vt:lpstr>TRANSPOSE OF SPARSE  MATRIX</vt:lpstr>
      <vt:lpstr>PowerPoint Presentation</vt:lpstr>
      <vt:lpstr>PowerPoint Presentation</vt:lpstr>
      <vt:lpstr>PowerPoint Presentation</vt:lpstr>
      <vt:lpstr>SIMPLE  TRANSPOSE</vt:lpstr>
      <vt:lpstr>Multiplication</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Sparse Matrix</dc:title>
  <dc:creator>pict</dc:creator>
  <cp:lastModifiedBy>Himani Kapur</cp:lastModifiedBy>
  <cp:revision>7</cp:revision>
  <dcterms:created xsi:type="dcterms:W3CDTF">2022-09-13T06:05:05Z</dcterms:created>
  <dcterms:modified xsi:type="dcterms:W3CDTF">2022-09-15T08:27:40Z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2018-08-28T00:00:00Z</vt:filetime>
  </property>
  <property fmtid="{D5CDD505-2E9C-101B-9397-08002B2CF9AE}" pid="3" name="Creator">
    <vt:lpwstr>Impress</vt:lpwstr>
  </property>
  <property fmtid="{D5CDD505-2E9C-101B-9397-08002B2CF9AE}" pid="4" name="LastSaved">
    <vt:filetime>2018-08-28T00:00:00Z</vt:filetime>
  </property>
</Properties>
</file>