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601B-17B5-4CAF-BACE-772A4FD9058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CB77-6AD3-41DC-89AC-91E9B68C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47799"/>
          </a:xfrm>
        </p:spPr>
        <p:txBody>
          <a:bodyPr>
            <a:normAutofit/>
          </a:bodyPr>
          <a:lstStyle/>
          <a:p>
            <a:r>
              <a:rPr lang="en-US" b="1" dirty="0"/>
              <a:t>A Brief History of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153400" cy="4876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SIMULA was the first object language. it was used to create simulations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Many point to Smalltalk as the first pure O-O language.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C++, perhaps the first major commercial O-O success, is not truly O-O.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1960s, Simula-67 brought with it the first true programming object, classes, and a form of inheritance; therefore, </a:t>
            </a:r>
            <a:r>
              <a:rPr lang="en-US" dirty="0" err="1"/>
              <a:t>Simula</a:t>
            </a:r>
            <a:r>
              <a:rPr lang="en-US" dirty="0"/>
              <a:t> is an important milestone in any discussion on O-O programming languages. </a:t>
            </a:r>
          </a:p>
          <a:p>
            <a:r>
              <a:rPr lang="en-US" dirty="0"/>
              <a:t>The language was designed by Dahl, </a:t>
            </a:r>
            <a:r>
              <a:rPr lang="en-US" dirty="0" err="1"/>
              <a:t>Myhrhaug</a:t>
            </a:r>
            <a:r>
              <a:rPr lang="en-US" dirty="0"/>
              <a:t>, and </a:t>
            </a:r>
            <a:r>
              <a:rPr lang="en-US" dirty="0" err="1"/>
              <a:t>Nygaard</a:t>
            </a:r>
            <a:r>
              <a:rPr lang="en-US" dirty="0"/>
              <a:t> at the Norwegian Computing Center at Oslo, Norway. </a:t>
            </a:r>
          </a:p>
          <a:p>
            <a:r>
              <a:rPr lang="en-US" dirty="0"/>
              <a:t>The initial version of the language, Simula-1, was introduced in 1966. </a:t>
            </a:r>
          </a:p>
          <a:p>
            <a:r>
              <a:rPr lang="en-US" dirty="0"/>
              <a:t>The programming modules defined by </a:t>
            </a:r>
            <a:r>
              <a:rPr lang="en-US" dirty="0" err="1"/>
              <a:t>Simula</a:t>
            </a:r>
            <a:r>
              <a:rPr lang="en-US" dirty="0"/>
              <a:t> were based not on procedures, but on actual physical objects. </a:t>
            </a:r>
          </a:p>
          <a:p>
            <a:r>
              <a:rPr lang="en-US" dirty="0" err="1"/>
              <a:t>Simula</a:t>
            </a:r>
            <a:r>
              <a:rPr lang="en-US" dirty="0"/>
              <a:t> had a novel way of presenting the object, so that each object has its own behavior and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Smalltalk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consider that the first truly O-O language was Smalltalk, developed at the Learning Research Group at Xerox's Palo Alto Research Center in the early 1970s. </a:t>
            </a:r>
          </a:p>
          <a:p>
            <a:r>
              <a:rPr lang="en-US" dirty="0"/>
              <a:t>In Smalltalk, everything is really an object that enforces the O-O paradigm. </a:t>
            </a:r>
          </a:p>
          <a:p>
            <a:r>
              <a:rPr lang="en-US" dirty="0"/>
              <a:t>It is virtually impossible to write a program in Smalltalk that is not O-O. </a:t>
            </a:r>
          </a:p>
          <a:p>
            <a:r>
              <a:rPr lang="en-US" dirty="0"/>
              <a:t>This is not the case for other languages that support objects, such as C++ and Visual Basic </a:t>
            </a:r>
          </a:p>
          <a:p>
            <a:r>
              <a:rPr lang="en-US" dirty="0"/>
              <a:t>Smalltalk exists to this day although it is not widely used commercially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object-oriented programming gained momentum in the 1970s </a:t>
            </a:r>
          </a:p>
          <a:p>
            <a:r>
              <a:rPr lang="en-US" dirty="0"/>
              <a:t>In the early 1980s Bjorn </a:t>
            </a:r>
            <a:r>
              <a:rPr lang="en-US" dirty="0" err="1"/>
              <a:t>Stroustrup</a:t>
            </a:r>
            <a:r>
              <a:rPr lang="en-US" dirty="0"/>
              <a:t> integrated object-oriented programming into the C language. </a:t>
            </a:r>
          </a:p>
          <a:p>
            <a:r>
              <a:rPr lang="en-US" dirty="0"/>
              <a:t>The resulting language was called C++ and it became the first object-oriented language to be widely used commercially.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early 1990s a group at Sun led by James Gosling developed a simpler version of C++ called Java </a:t>
            </a:r>
          </a:p>
          <a:p>
            <a:r>
              <a:rPr lang="en-US" dirty="0"/>
              <a:t>It was meant to be a programming language for video-on-demand applications. </a:t>
            </a:r>
          </a:p>
          <a:p>
            <a:r>
              <a:rPr lang="en-US" dirty="0"/>
              <a:t>Later the research group re-oriented its focus and marketed Java as a language for programming Internet applications. </a:t>
            </a:r>
          </a:p>
          <a:p>
            <a:r>
              <a:rPr lang="en-US" dirty="0"/>
              <a:t>The language has gained widespread popularity as the Internet has boomed,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Pl.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O-O features, but you can use non-objects in C++. </a:t>
            </a:r>
          </a:p>
          <a:p>
            <a:r>
              <a:rPr lang="en-US" dirty="0"/>
              <a:t>Java is mostly O-O, but the primitive data types, such as integers and floats, are not implemented as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 Brief History of Object-Oriented Programming</vt:lpstr>
      <vt:lpstr>Simula</vt:lpstr>
      <vt:lpstr>Smalltalk</vt:lpstr>
      <vt:lpstr>C++</vt:lpstr>
      <vt:lpstr>Java</vt:lpstr>
      <vt:lpstr>Pl.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History of Object-Oriented Programming</dc:title>
  <dc:creator>dbmslab</dc:creator>
  <cp:lastModifiedBy>SETHI'S</cp:lastModifiedBy>
  <cp:revision>6</cp:revision>
  <dcterms:created xsi:type="dcterms:W3CDTF">2016-01-29T08:56:50Z</dcterms:created>
  <dcterms:modified xsi:type="dcterms:W3CDTF">2017-01-20T08:59:23Z</dcterms:modified>
</cp:coreProperties>
</file>