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107" d="100"/>
          <a:sy n="107" d="100"/>
        </p:scale>
        <p:origin x="143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278C8-10F3-448F-895D-4266E21035B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5FEC-155A-4157-A6CB-4265845C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FEC-155A-4157-A6CB-4265845CA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008F-BA70-4AB2-BDAC-01E3F64BA8A3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7780-A6C7-453D-9BA5-64797F1447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066800"/>
          </a:xfrm>
        </p:spPr>
        <p:txBody>
          <a:bodyPr/>
          <a:lstStyle/>
          <a:p>
            <a:r>
              <a:rPr lang="en-US" dirty="0"/>
              <a:t>C Vs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71594"/>
          <a:ext cx="8153400" cy="5036324"/>
        </p:xfrm>
        <a:graphic>
          <a:graphicData uri="http://schemas.openxmlformats.org/drawingml/2006/table">
            <a:tbl>
              <a:tblPr/>
              <a:tblGrid>
                <a:gridCol w="61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71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S. No.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0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 is a structural or procedural programming language.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is an object oriented programming language.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Emphasis is on procedure or steps to solve any problem.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Emphasis is on objects rather than procedure.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16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Functions are the fundamental building blocks.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Objects are the fundamental building blocks.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 C, the data is not secured.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 is hidden and can’t be accessed by external functions.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 follows top down approach.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follows bottom up approach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 uses scanf() and printf() function for standard input and output.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uses </a:t>
                      </a: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cin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&gt;&gt; and </a:t>
                      </a:r>
                      <a:r>
                        <a:rPr lang="en-US" sz="14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cout</a:t>
                      </a: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&lt;&lt; for standard input and output.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Variables must be defined at the beginning in the function.</a:t>
                      </a:r>
                      <a:endParaRPr lang="en-US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Variables can be defined anywhere in the function.</a:t>
                      </a:r>
                      <a:endParaRPr lang="en-US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116" marR="671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Contd..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94115"/>
              </p:ext>
            </p:extLst>
          </p:nvPr>
        </p:nvGraphicFramePr>
        <p:xfrm>
          <a:off x="626012" y="1143001"/>
          <a:ext cx="8077200" cy="5719304"/>
        </p:xfrm>
        <a:graphic>
          <a:graphicData uri="http://schemas.openxmlformats.org/drawingml/2006/table">
            <a:tbl>
              <a:tblPr/>
              <a:tblGrid>
                <a:gridCol w="6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 is a middle level language.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is a high level language.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Programs are divided into modules and functions.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Programs are divided into classes and functions.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 doesn’t support exception handling directly. Can be done by using some other functions.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supports exception handling. Done by using try and catch block.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Features like function overloading and operator overloading is not present.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supports function overloading and operator overloading.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 program file is saved with .C extension.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C++ program file is saved with .CPP extension.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Mapping between Data and Function is difficult and complicated.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Mapping between Data and Function can be used using "Objects"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C, we can call main() Function through other Functions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C++, we cannot call main() Function through other functions.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supports built-in and primitive data types.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support both built-in and user </a:t>
                      </a:r>
                      <a:r>
                        <a:rPr lang="en-US" sz="1400" u="sng" dirty="0">
                          <a:solidFill>
                            <a:srgbClr val="000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define data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types.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296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C, malloc() and </a:t>
                      </a:r>
                      <a:r>
                        <a:rPr lang="en-US" sz="1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calloc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() Functions are used for Memory Allocation and free() function for memory Deallocating.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 C++,  new and delete operators are used for Memory Allocating and Deallocating.</a:t>
                      </a:r>
                    </a:p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296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18. </a:t>
                      </a: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main() does not return any value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main() returns integer</a:t>
                      </a:r>
                      <a:r>
                        <a:rPr lang="en-US" sz="1400" baseline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value</a:t>
                      </a: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42656"/>
                  </a:ext>
                </a:extLst>
              </a:tr>
              <a:tr h="605296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19. </a:t>
                      </a:r>
                    </a:p>
                  </a:txBody>
                  <a:tcPr marL="68422" marR="6842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Structure</a:t>
                      </a:r>
                      <a:r>
                        <a:rPr lang="en-US" sz="1400" baseline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contains only data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Structure</a:t>
                      </a:r>
                      <a:r>
                        <a:rPr lang="en-US" sz="1400" baseline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contains data and method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422" marR="68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06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390</Words>
  <Application>Microsoft Macintosh PowerPoint</Application>
  <PresentationFormat>On-screen Show (4:3)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 Vs C++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C++</dc:title>
  <dc:creator>dbmslab</dc:creator>
  <cp:lastModifiedBy>Microsoft Office User</cp:lastModifiedBy>
  <cp:revision>4</cp:revision>
  <dcterms:created xsi:type="dcterms:W3CDTF">2016-01-29T09:23:48Z</dcterms:created>
  <dcterms:modified xsi:type="dcterms:W3CDTF">2020-08-13T07:28:20Z</dcterms:modified>
</cp:coreProperties>
</file>