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B439E-BD9A-E01E-A8BA-F6F2BBAD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D9D0E-D103-586F-A9FF-17A1651FF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26A39-F8F7-5BF5-7D82-BC210570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3004E-82BD-8D3A-DCE8-C747A960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5F9FD-C168-C30E-52EB-37D20C43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6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76D99-989B-02C9-789E-2134223C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6AB00-4CF5-4347-3203-AFDB5583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E1389-12D1-7C58-8D9E-D615DE0F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8E8D4-05F1-83E6-3EB1-814B14E7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AF021-D32E-069A-DBD7-06506869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FF2ED0-C116-1E1A-D584-3D80A5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EFA3A-363F-9B3D-EE11-5BA7729AB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12D4D-3834-C5CB-1AE7-7E68A175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5B7E8-3CA2-27C8-6257-89651966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4CEA9-D193-9328-65BA-2CF512C0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2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E68A-9D28-B534-5932-64A1A350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99C06-91A7-2D06-4949-A9B460C8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36FED-4D6D-90E2-39D9-B87A88F0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68B4C-39CC-AE9B-0D50-47F8C7E4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1A7F4-44B8-4596-DE5E-6CAFB0F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8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6DDB9-6B1D-17CD-0C6B-E4F3CE61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8EB0B-04A9-9F2B-1268-A31742E0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E335A-510B-E411-1457-70AD973F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FE17E-5E3D-B0B5-6E94-A383ADB7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160C7-2533-7CBF-5C09-F34F5767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9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E1CCE-98DC-70AA-B50E-69BD4C27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A114B-733B-C05E-9D1A-BCC8EB889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22BA5-EF77-AB9F-A23E-98DDC86D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FAB3C-4007-4200-08F2-5F35FE4C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2F49A-0DDA-59B0-91E3-5724A53E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7ADDF-E52C-EBFC-91FB-FD750B88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89637-A3E7-6D3A-04DA-9DB6B934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DD24E-1C3D-494F-4936-5F1E0955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A55FF9-0F18-7126-3E02-57B1A87E6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F2B259-A239-E6F1-DB53-FD7BEC936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1AB690-6681-D0E4-F35E-667257BE1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F261D-F76B-1B74-2C36-F241EB53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E6676B-076C-9385-E144-2B71F237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B68C9E-C382-04AE-1B67-6CF33140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05D36-3C5F-352C-792C-86752C95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F1F369-90DC-22BF-9896-643B80A3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EFF42B-56C3-0116-8EC0-0D9B28CA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37C5B0-3A73-3310-D409-76520FA8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4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163F03-9E4A-9031-33C4-B8C4A1D8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337341-43C2-88E5-E04C-4C238B18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34F45-C983-308F-4206-A24A5AB5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A89A-E7AA-AFB9-5608-13A1FDFD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5AED7-6490-7B7F-BE2D-C930FFF7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085FAE-0058-B28F-BB9F-B89CF0EF8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03C44-44BD-4E3B-FC39-27F27783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0C9B1-DBEB-C234-96B9-45A62FB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90B5F-5413-9ABD-F5AE-BAF989AE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716FE-A4E4-FF8D-6742-84F3342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9463E-671B-4EB0-B673-59820BC1A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B64BD-42E2-2BEE-61ED-A65BB3885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766B8-420F-9A23-D100-D8A787E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78B00-C718-60B2-1F3F-EB131E8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C881F-C7D8-C6BD-55BA-A29CB8A2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9211F7-25A1-1955-9C47-4D6CC144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26EF8-5888-DEE4-5725-3F698AA6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D893F-ED78-7EE3-6153-997E4B819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A7E4-4031-4C0F-BE9F-2783AD47D778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64754-2AC2-EB5D-A798-1D3B60E65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1D945-FA7A-CCC6-3F9E-0357083F5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20FD-C667-4FD9-91A2-AAFA4E00A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4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4B2D95-6C73-576D-3F3E-B1B1B437E68F}"/>
              </a:ext>
            </a:extLst>
          </p:cNvPr>
          <p:cNvSpPr/>
          <p:nvPr/>
        </p:nvSpPr>
        <p:spPr>
          <a:xfrm>
            <a:off x="2578894" y="1514475"/>
            <a:ext cx="5445786" cy="2383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F645D-E47F-6E2B-88E4-8D65D108196C}"/>
              </a:ext>
            </a:extLst>
          </p:cNvPr>
          <p:cNvSpPr/>
          <p:nvPr/>
        </p:nvSpPr>
        <p:spPr>
          <a:xfrm>
            <a:off x="2578894" y="4279106"/>
            <a:ext cx="5445785" cy="1340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5C8D8D-2447-A976-8237-86E72B808353}"/>
              </a:ext>
            </a:extLst>
          </p:cNvPr>
          <p:cNvSpPr/>
          <p:nvPr/>
        </p:nvSpPr>
        <p:spPr>
          <a:xfrm>
            <a:off x="5349368" y="3231921"/>
            <a:ext cx="2321719" cy="37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Retrofit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1BF1BC-00A7-12FB-3377-979A3D9DD7B4}"/>
              </a:ext>
            </a:extLst>
          </p:cNvPr>
          <p:cNvSpPr/>
          <p:nvPr/>
        </p:nvSpPr>
        <p:spPr>
          <a:xfrm>
            <a:off x="5059068" y="4532105"/>
            <a:ext cx="2612019" cy="659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C99AF4-07A0-F0F0-3CCE-14F7DF805BB6}"/>
              </a:ext>
            </a:extLst>
          </p:cNvPr>
          <p:cNvSpPr/>
          <p:nvPr/>
        </p:nvSpPr>
        <p:spPr>
          <a:xfrm>
            <a:off x="7131632" y="5326911"/>
            <a:ext cx="1028700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08F252-7673-CCB1-FEDB-B3DC1FF6F4DC}"/>
              </a:ext>
            </a:extLst>
          </p:cNvPr>
          <p:cNvSpPr/>
          <p:nvPr/>
        </p:nvSpPr>
        <p:spPr>
          <a:xfrm>
            <a:off x="7131632" y="1431797"/>
            <a:ext cx="1028700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104C36F-1375-BBB2-390E-004C5682F637}"/>
              </a:ext>
            </a:extLst>
          </p:cNvPr>
          <p:cNvCxnSpPr/>
          <p:nvPr/>
        </p:nvCxnSpPr>
        <p:spPr>
          <a:xfrm flipV="1">
            <a:off x="6179344" y="3600523"/>
            <a:ext cx="0" cy="91940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2147410-450D-E688-6F4D-97471D22CA57}"/>
              </a:ext>
            </a:extLst>
          </p:cNvPr>
          <p:cNvCxnSpPr>
            <a:cxnSpLocks/>
          </p:cNvCxnSpPr>
          <p:nvPr/>
        </p:nvCxnSpPr>
        <p:spPr>
          <a:xfrm>
            <a:off x="6800850" y="3600523"/>
            <a:ext cx="0" cy="91940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3BECC9A-98E5-C1D4-6D05-AFD09AD85FAB}"/>
              </a:ext>
            </a:extLst>
          </p:cNvPr>
          <p:cNvSpPr/>
          <p:nvPr/>
        </p:nvSpPr>
        <p:spPr>
          <a:xfrm>
            <a:off x="5369512" y="3872270"/>
            <a:ext cx="2321719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</a:t>
            </a:r>
            <a:r>
              <a:rPr lang="zh-CN" altLang="en-US" dirty="0"/>
              <a:t>请求 </a:t>
            </a:r>
            <a:r>
              <a:rPr lang="en-US" altLang="zh-CN" dirty="0"/>
              <a:t>&amp; </a:t>
            </a:r>
            <a:r>
              <a:rPr lang="zh-CN" altLang="en-US" dirty="0"/>
              <a:t>响应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3A53C1A-2CFE-1D15-B4C8-E44960C5A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06" y="4372149"/>
            <a:ext cx="850967" cy="85096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58F72E8-5E62-332C-DE6C-AD973B615F1C}"/>
              </a:ext>
            </a:extLst>
          </p:cNvPr>
          <p:cNvSpPr txBox="1"/>
          <p:nvPr/>
        </p:nvSpPr>
        <p:spPr>
          <a:xfrm>
            <a:off x="2671306" y="5248549"/>
            <a:ext cx="85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917A89-C9F7-0F79-2212-AB898E6B8CAF}"/>
              </a:ext>
            </a:extLst>
          </p:cNvPr>
          <p:cNvSpPr txBox="1"/>
          <p:nvPr/>
        </p:nvSpPr>
        <p:spPr>
          <a:xfrm>
            <a:off x="3984629" y="4532105"/>
            <a:ext cx="86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gorm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06D032-56F1-B0E4-E6DA-984089F346B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14685" y="4861753"/>
            <a:ext cx="144438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D336B2A-CA66-AF3F-025B-E323971325EE}"/>
              </a:ext>
            </a:extLst>
          </p:cNvPr>
          <p:cNvSpPr txBox="1"/>
          <p:nvPr/>
        </p:nvSpPr>
        <p:spPr>
          <a:xfrm>
            <a:off x="6572039" y="4667616"/>
            <a:ext cx="11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Gin </a:t>
            </a:r>
            <a:r>
              <a:rPr lang="zh-CN" altLang="en-US" dirty="0"/>
              <a:t>框架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3FF1844-DD68-9E9B-105E-38F6A7A7DD5D}"/>
              </a:ext>
            </a:extLst>
          </p:cNvPr>
          <p:cNvSpPr/>
          <p:nvPr/>
        </p:nvSpPr>
        <p:spPr>
          <a:xfrm>
            <a:off x="5171619" y="4652222"/>
            <a:ext cx="1193459" cy="3975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JWT </a:t>
            </a:r>
            <a:r>
              <a:rPr lang="zh-CN" altLang="en-US" sz="1400" dirty="0"/>
              <a:t>中间件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E61194-A590-1C69-1D02-BA235F466BBD}"/>
              </a:ext>
            </a:extLst>
          </p:cNvPr>
          <p:cNvSpPr/>
          <p:nvPr/>
        </p:nvSpPr>
        <p:spPr>
          <a:xfrm>
            <a:off x="2770584" y="2286560"/>
            <a:ext cx="4900503" cy="724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 Model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F38BF4-B8C6-000F-6773-FD36F1835764}"/>
              </a:ext>
            </a:extLst>
          </p:cNvPr>
          <p:cNvSpPr/>
          <p:nvPr/>
        </p:nvSpPr>
        <p:spPr>
          <a:xfrm>
            <a:off x="4264362" y="1638304"/>
            <a:ext cx="1814514" cy="37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Screens</a:t>
            </a:r>
            <a:endParaRPr lang="zh-CN" altLang="en-US" dirty="0"/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7CA4FD1-A601-153C-4318-09DB0989E88B}"/>
              </a:ext>
            </a:extLst>
          </p:cNvPr>
          <p:cNvCxnSpPr>
            <a:cxnSpLocks/>
            <a:stCxn id="44" idx="3"/>
            <a:endCxn id="6" idx="0"/>
          </p:cNvCxnSpPr>
          <p:nvPr/>
        </p:nvCxnSpPr>
        <p:spPr>
          <a:xfrm>
            <a:off x="6078876" y="1826184"/>
            <a:ext cx="431352" cy="1405737"/>
          </a:xfrm>
          <a:prstGeom prst="curvedConnector2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A001549-A10D-B0BC-9E74-63FFF98A385E}"/>
              </a:ext>
            </a:extLst>
          </p:cNvPr>
          <p:cNvSpPr/>
          <p:nvPr/>
        </p:nvSpPr>
        <p:spPr>
          <a:xfrm>
            <a:off x="6096000" y="2421222"/>
            <a:ext cx="1290738" cy="397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调用网络请求</a:t>
            </a:r>
            <a:endParaRPr lang="en-US" altLang="zh-CN" sz="1400" dirty="0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DCB7A713-3CD0-0A9A-5A17-93E8F5FC5F0F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V="1">
            <a:off x="3264694" y="1826183"/>
            <a:ext cx="999668" cy="1393577"/>
          </a:xfrm>
          <a:prstGeom prst="curvedConnector2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7C2ED696-230D-E654-BD5E-EC98C26CBC92}"/>
              </a:ext>
            </a:extLst>
          </p:cNvPr>
          <p:cNvCxnSpPr>
            <a:cxnSpLocks/>
          </p:cNvCxnSpPr>
          <p:nvPr/>
        </p:nvCxnSpPr>
        <p:spPr>
          <a:xfrm flipV="1">
            <a:off x="3296725" y="2005161"/>
            <a:ext cx="999668" cy="1393577"/>
          </a:xfrm>
          <a:prstGeom prst="curvedConnector2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3140613-F377-1D3A-FA19-62FAB9481C02}"/>
              </a:ext>
            </a:extLst>
          </p:cNvPr>
          <p:cNvSpPr/>
          <p:nvPr/>
        </p:nvSpPr>
        <p:spPr>
          <a:xfrm>
            <a:off x="2770585" y="3228343"/>
            <a:ext cx="1957278" cy="37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Navigation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3512F702-9E8C-F4FE-0066-F70AEC9D592F}"/>
              </a:ext>
            </a:extLst>
          </p:cNvPr>
          <p:cNvSpPr/>
          <p:nvPr/>
        </p:nvSpPr>
        <p:spPr>
          <a:xfrm>
            <a:off x="3096789" y="2423637"/>
            <a:ext cx="1290738" cy="3975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页面跳转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875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giii ye</dc:creator>
  <cp:lastModifiedBy>giii ye</cp:lastModifiedBy>
  <cp:revision>2</cp:revision>
  <dcterms:created xsi:type="dcterms:W3CDTF">2024-12-21T12:44:14Z</dcterms:created>
  <dcterms:modified xsi:type="dcterms:W3CDTF">2024-12-21T13:14:09Z</dcterms:modified>
</cp:coreProperties>
</file>