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20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5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05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0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21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82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7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0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14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6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2EEF-72F6-4254-92F0-A3AD0778C629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3E5C-5F66-4079-955A-ADC20AB9CB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72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act-layr-realworld-example-app.layrjs.com/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istvan/conduit/tree/master/doc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iistvan.github.io/conduit/" TargetMode="External"/><Relationship Id="rId5" Type="http://schemas.openxmlformats.org/officeDocument/2006/relationships/hyperlink" Target="https://github.com/iiistvan/conduit/tree/master/docs/testcases" TargetMode="External"/><Relationship Id="rId4" Type="http://schemas.openxmlformats.org/officeDocument/2006/relationships/hyperlink" Target="https://github.com/iiistvan/condu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5776" y="4413250"/>
            <a:ext cx="7340170" cy="1435100"/>
          </a:xfrm>
        </p:spPr>
        <p:txBody>
          <a:bodyPr/>
          <a:lstStyle/>
          <a:p>
            <a:pPr algn="ctr"/>
            <a:r>
              <a:rPr lang="hu-HU" sz="32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Molnár </a:t>
            </a:r>
            <a:r>
              <a:rPr lang="hu-HU" sz="36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István</a:t>
            </a:r>
            <a:r>
              <a:rPr lang="hu-HU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hu-HU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hu-HU" sz="2400" b="1" i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iiistvan</a:t>
            </a:r>
            <a:r>
              <a:rPr lang="hu-HU" sz="24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hu-HU" sz="2400" b="1" i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gmail.com</a:t>
            </a:r>
            <a:endParaRPr lang="hu-HU" sz="2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5776" y="766891"/>
            <a:ext cx="7340170" cy="312737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hu-HU" sz="4400" b="1" i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hu-HU" sz="57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Junior</a:t>
            </a:r>
          </a:p>
          <a:p>
            <a:pPr marL="0" indent="0" algn="ctr">
              <a:buNone/>
            </a:pPr>
            <a:r>
              <a:rPr lang="hu-HU" sz="57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hu-HU" sz="57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automatizált </a:t>
            </a:r>
            <a:r>
              <a:rPr lang="hu-HU" sz="57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tesztelő</a:t>
            </a:r>
          </a:p>
          <a:p>
            <a:pPr marL="0" indent="0" algn="ctr">
              <a:buNone/>
            </a:pPr>
            <a:r>
              <a:rPr lang="hu-HU" sz="57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szakirány</a:t>
            </a:r>
            <a:endParaRPr lang="hu-HU" sz="5700" b="1" i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endParaRPr lang="hu-HU" sz="5100" b="1" i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hu-HU" sz="5100" b="1" i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Vizsgaremek</a:t>
            </a:r>
            <a:r>
              <a:rPr lang="hu-HU" sz="5100" b="1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hu-HU" sz="51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védés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29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78314" y="5733534"/>
            <a:ext cx="2331308" cy="1029215"/>
          </a:xfrm>
        </p:spPr>
        <p:txBody>
          <a:bodyPr>
            <a:normAutofit/>
          </a:bodyPr>
          <a:lstStyle/>
          <a:p>
            <a:pPr algn="l"/>
            <a:r>
              <a:rPr lang="hu-HU" sz="1600" dirty="0" smtClean="0"/>
              <a:t>Téma: </a:t>
            </a:r>
            <a:r>
              <a:rPr lang="hu-HU" sz="1600" dirty="0" err="1" smtClean="0"/>
              <a:t>Vizsgaremek</a:t>
            </a:r>
            <a:endParaRPr lang="hu-HU" sz="1600" dirty="0"/>
          </a:p>
          <a:p>
            <a:pPr algn="l"/>
            <a:r>
              <a:rPr lang="hu-HU" sz="1600" dirty="0" smtClean="0"/>
              <a:t>Készítette:	Molnár István</a:t>
            </a:r>
          </a:p>
          <a:p>
            <a:pPr algn="l"/>
            <a:r>
              <a:rPr lang="hu-HU" sz="1600" dirty="0" smtClean="0"/>
              <a:t>Dátum: 2021.08.05.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6" y="504438"/>
            <a:ext cx="6915150" cy="591502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389341" y="263611"/>
            <a:ext cx="4588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Webes </a:t>
            </a:r>
            <a:r>
              <a:rPr lang="hu-HU" sz="3200" dirty="0" err="1" smtClean="0"/>
              <a:t>blog</a:t>
            </a:r>
            <a:r>
              <a:rPr lang="hu-HU" sz="3200" dirty="0" smtClean="0"/>
              <a:t> alkalmazás manuális és automatizált felület tesztje</a:t>
            </a:r>
          </a:p>
          <a:p>
            <a:pPr algn="ctr"/>
            <a:r>
              <a:rPr lang="hu-HU" sz="1100" dirty="0" smtClean="0"/>
              <a:t>(Eredeti verzió: </a:t>
            </a:r>
            <a:r>
              <a:rPr lang="hu-HU" sz="1200" dirty="0" smtClean="0">
                <a:hlinkClick r:id="rId4"/>
              </a:rPr>
              <a:t>https</a:t>
            </a:r>
            <a:r>
              <a:rPr lang="hu-HU" sz="1200" dirty="0">
                <a:hlinkClick r:id="rId4"/>
              </a:rPr>
              <a:t>://</a:t>
            </a:r>
            <a:r>
              <a:rPr lang="hu-HU" sz="1200" dirty="0" smtClean="0">
                <a:hlinkClick r:id="rId4"/>
              </a:rPr>
              <a:t>react-layr-realworld-example-app.layrjs.com/all</a:t>
            </a:r>
            <a:r>
              <a:rPr lang="hu-HU" sz="1200" dirty="0" smtClean="0"/>
              <a:t> )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31301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78314" y="5733534"/>
            <a:ext cx="2331308" cy="1029215"/>
          </a:xfrm>
        </p:spPr>
        <p:txBody>
          <a:bodyPr>
            <a:normAutofit/>
          </a:bodyPr>
          <a:lstStyle/>
          <a:p>
            <a:pPr algn="l"/>
            <a:r>
              <a:rPr lang="hu-HU" sz="1600" dirty="0" smtClean="0"/>
              <a:t>Téma: </a:t>
            </a:r>
            <a:r>
              <a:rPr lang="hu-HU" sz="1600" dirty="0" err="1" smtClean="0"/>
              <a:t>Vizsgaremek</a:t>
            </a:r>
            <a:endParaRPr lang="hu-HU" sz="1600" dirty="0"/>
          </a:p>
          <a:p>
            <a:pPr algn="l"/>
            <a:r>
              <a:rPr lang="hu-HU" sz="1600" dirty="0" smtClean="0"/>
              <a:t>Készítette:	Molnár István</a:t>
            </a:r>
          </a:p>
          <a:p>
            <a:pPr algn="l"/>
            <a:r>
              <a:rPr lang="hu-HU" sz="1600" dirty="0" smtClean="0"/>
              <a:t>Dátum: 2021.08.05.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140043" y="354227"/>
            <a:ext cx="7339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Az alkalmazás </a:t>
            </a:r>
            <a:r>
              <a:rPr lang="hu-HU" sz="1600" b="1" dirty="0" smtClean="0"/>
              <a:t>funkciói</a:t>
            </a:r>
            <a:endParaRPr lang="hu-HU" sz="16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72" y="354227"/>
            <a:ext cx="4410683" cy="2562327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140043" y="3062316"/>
            <a:ext cx="82229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b="1" dirty="0"/>
              <a:t>Az elkészítés </a:t>
            </a:r>
            <a:r>
              <a:rPr lang="hu-HU" sz="1600" b="1" dirty="0" smtClean="0"/>
              <a:t>menete</a:t>
            </a:r>
            <a:endParaRPr lang="hu-HU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600" dirty="0"/>
              <a:t>az alkalmazás megismerése felfedező teszteléssel (bemeneti mezők, funkciók, munkamenetek)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600" dirty="0"/>
              <a:t>az összegyűjtött funkciók közül kiválasztottakhoz manuális tesztesetek kidolgozása (XLS)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600" dirty="0"/>
              <a:t>a szükséges környezet kialakítása</a:t>
            </a:r>
            <a:r>
              <a:rPr lang="hu-HU" sz="1600" dirty="0" smtClean="0"/>
              <a:t>: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hu-HU" sz="1600" dirty="0" smtClean="0"/>
              <a:t>futtatási </a:t>
            </a:r>
            <a:r>
              <a:rPr lang="hu-HU" sz="1600" dirty="0"/>
              <a:t>- </a:t>
            </a:r>
            <a:r>
              <a:rPr lang="hu-HU" sz="1600" dirty="0" err="1"/>
              <a:t>docker</a:t>
            </a:r>
            <a:r>
              <a:rPr lang="hu-HU" sz="1600" dirty="0"/>
              <a:t>,</a:t>
            </a:r>
            <a:r>
              <a:rPr lang="hu-HU" sz="1600" dirty="0" err="1"/>
              <a:t>docker-compose</a:t>
            </a:r>
            <a:r>
              <a:rPr lang="hu-HU" sz="1600" dirty="0"/>
              <a:t>,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hu-HU" sz="1600" dirty="0" smtClean="0"/>
              <a:t>programozási </a:t>
            </a:r>
            <a:r>
              <a:rPr lang="hu-HU" sz="1600" dirty="0"/>
              <a:t>- </a:t>
            </a:r>
            <a:r>
              <a:rPr lang="hu-HU" sz="1600" dirty="0" err="1"/>
              <a:t>python</a:t>
            </a:r>
            <a:r>
              <a:rPr lang="hu-HU" sz="1600" dirty="0"/>
              <a:t>, </a:t>
            </a:r>
            <a:r>
              <a:rPr lang="hu-HU" sz="1600" dirty="0" err="1"/>
              <a:t>pip</a:t>
            </a:r>
            <a:r>
              <a:rPr lang="hu-HU" sz="1600" dirty="0"/>
              <a:t>, </a:t>
            </a:r>
            <a:r>
              <a:rPr lang="hu-HU" sz="1600" dirty="0" err="1"/>
              <a:t>Pycharm</a:t>
            </a:r>
            <a:r>
              <a:rPr lang="hu-HU" sz="1600" dirty="0"/>
              <a:t>, </a:t>
            </a:r>
            <a:r>
              <a:rPr lang="hu-HU" sz="1600" dirty="0" err="1"/>
              <a:t>venv</a:t>
            </a:r>
            <a:r>
              <a:rPr lang="hu-HU" sz="1600" dirty="0"/>
              <a:t>,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hu-HU" sz="1600" dirty="0" err="1" smtClean="0"/>
              <a:t>webdriver</a:t>
            </a:r>
            <a:r>
              <a:rPr lang="hu-HU" sz="1600" dirty="0" smtClean="0"/>
              <a:t> </a:t>
            </a:r>
            <a:r>
              <a:rPr lang="hu-HU" sz="1600" dirty="0"/>
              <a:t>- </a:t>
            </a:r>
            <a:r>
              <a:rPr lang="hu-HU" sz="1600" dirty="0" err="1"/>
              <a:t>python-selenium</a:t>
            </a:r>
            <a:r>
              <a:rPr lang="hu-HU" sz="1600" dirty="0"/>
              <a:t>, </a:t>
            </a:r>
            <a:r>
              <a:rPr lang="hu-HU" sz="1600" dirty="0" err="1"/>
              <a:t>webdriver</a:t>
            </a:r>
            <a:r>
              <a:rPr lang="hu-HU" sz="1600" dirty="0"/>
              <a:t> </a:t>
            </a:r>
            <a:r>
              <a:rPr lang="hu-HU" sz="1600" dirty="0" err="1"/>
              <a:t>manager</a:t>
            </a:r>
            <a:r>
              <a:rPr lang="hu-HU" sz="1600" dirty="0"/>
              <a:t>,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hu-HU" sz="1600" dirty="0" smtClean="0"/>
              <a:t>teszt </a:t>
            </a:r>
            <a:r>
              <a:rPr lang="hu-HU" sz="1600" dirty="0"/>
              <a:t>keretrendszer - </a:t>
            </a:r>
            <a:r>
              <a:rPr lang="hu-HU" sz="1600" dirty="0" err="1"/>
              <a:t>pytest</a:t>
            </a:r>
            <a:r>
              <a:rPr lang="hu-HU" sz="1600" dirty="0"/>
              <a:t>,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hu-HU" sz="1600" dirty="0" err="1" smtClean="0"/>
              <a:t>verzókövetés</a:t>
            </a:r>
            <a:r>
              <a:rPr lang="hu-HU" sz="1600" dirty="0"/>
              <a:t>, forráskód megosztás - </a:t>
            </a:r>
            <a:r>
              <a:rPr lang="hu-HU" sz="1600" dirty="0" err="1"/>
              <a:t>git</a:t>
            </a:r>
            <a:r>
              <a:rPr lang="hu-HU" sz="1600" dirty="0"/>
              <a:t>, </a:t>
            </a:r>
            <a:r>
              <a:rPr lang="hu-HU" sz="1600" dirty="0" err="1"/>
              <a:t>GitHub</a:t>
            </a:r>
            <a:r>
              <a:rPr lang="hu-HU" sz="1600" dirty="0"/>
              <a:t>,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hu-HU" sz="1600" dirty="0" smtClean="0"/>
              <a:t>CI </a:t>
            </a:r>
            <a:r>
              <a:rPr lang="hu-HU" sz="1600" dirty="0"/>
              <a:t>automatizálási, riport környezet - </a:t>
            </a:r>
            <a:r>
              <a:rPr lang="hu-HU" sz="1600" dirty="0" err="1"/>
              <a:t>GitHub</a:t>
            </a:r>
            <a:r>
              <a:rPr lang="hu-HU" sz="1600" dirty="0"/>
              <a:t> </a:t>
            </a:r>
            <a:r>
              <a:rPr lang="hu-HU" sz="1600" dirty="0" err="1"/>
              <a:t>Actions</a:t>
            </a:r>
            <a:r>
              <a:rPr lang="hu-HU" sz="1600" dirty="0"/>
              <a:t>, </a:t>
            </a:r>
            <a:r>
              <a:rPr lang="hu-HU" sz="1600" dirty="0" err="1"/>
              <a:t>allure</a:t>
            </a:r>
            <a:endParaRPr lang="hu-HU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600" dirty="0"/>
              <a:t>a módosított alkalmazás </a:t>
            </a:r>
            <a:r>
              <a:rPr lang="hu-HU" sz="1600" dirty="0" err="1"/>
              <a:t>forkolása</a:t>
            </a:r>
            <a:r>
              <a:rPr lang="hu-HU" sz="1600" dirty="0"/>
              <a:t> </a:t>
            </a:r>
            <a:r>
              <a:rPr lang="hu-HU" sz="1600" dirty="0" err="1"/>
              <a:t>GitHub-ról</a:t>
            </a:r>
            <a:endParaRPr lang="hu-HU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600" dirty="0"/>
              <a:t>a </a:t>
            </a:r>
            <a:r>
              <a:rPr lang="hu-HU" sz="1600" dirty="0" err="1" smtClean="0"/>
              <a:t>követelmény-specifikácónak</a:t>
            </a:r>
            <a:r>
              <a:rPr lang="hu-HU" sz="1600" dirty="0" smtClean="0"/>
              <a:t> </a:t>
            </a:r>
            <a:r>
              <a:rPr lang="hu-HU" sz="1600" dirty="0"/>
              <a:t>megfelelő (ld. UML) automatizált tesztesetek kidolgozása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600" dirty="0"/>
              <a:t>az automatizálási környezet paraméterezése, élesítése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600" dirty="0"/>
              <a:t>dokumentálás, vezetői jelentés elkészítése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40043" y="671187"/>
            <a:ext cx="7339914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r</a:t>
            </a:r>
            <a:r>
              <a:rPr lang="hu-HU" sz="1600" dirty="0" smtClean="0"/>
              <a:t>egisztráció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bejelentkezés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kijelentkezés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regisztráció </a:t>
            </a:r>
            <a:r>
              <a:rPr lang="hu-HU" sz="1600" dirty="0" smtClean="0"/>
              <a:t>módosítás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p</a:t>
            </a:r>
            <a:r>
              <a:rPr lang="hu-HU" sz="1600" dirty="0" smtClean="0"/>
              <a:t>rofil </a:t>
            </a:r>
            <a:r>
              <a:rPr lang="hu-HU" sz="1600" dirty="0"/>
              <a:t>adatok </a:t>
            </a:r>
            <a:r>
              <a:rPr lang="hu-HU" sz="1600" dirty="0" smtClean="0"/>
              <a:t>kiegészítése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téma </a:t>
            </a:r>
            <a:r>
              <a:rPr lang="hu-HU" sz="1600" dirty="0" smtClean="0"/>
              <a:t>hozzáadása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téma </a:t>
            </a:r>
            <a:r>
              <a:rPr lang="hu-HU" sz="1600" dirty="0" smtClean="0"/>
              <a:t>módosítása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bejegyzés </a:t>
            </a:r>
            <a:r>
              <a:rPr lang="hu-HU" sz="1600" dirty="0" smtClean="0"/>
              <a:t>hozzáadása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bejegyzés </a:t>
            </a:r>
            <a:r>
              <a:rPr lang="hu-HU" sz="1600" dirty="0" smtClean="0"/>
              <a:t>törlése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téma kedvencnek </a:t>
            </a:r>
            <a:r>
              <a:rPr lang="hu-HU" sz="1600" dirty="0" smtClean="0"/>
              <a:t>jelölése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téma kedvencnek jelölés </a:t>
            </a:r>
            <a:r>
              <a:rPr lang="hu-HU" sz="1600" dirty="0" smtClean="0"/>
              <a:t>visszavonása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szerző </a:t>
            </a:r>
            <a:r>
              <a:rPr lang="hu-HU" sz="1600" dirty="0" smtClean="0"/>
              <a:t>követése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szűrés címke alapján</a:t>
            </a:r>
          </a:p>
        </p:txBody>
      </p:sp>
    </p:spTree>
    <p:extLst>
      <p:ext uri="{BB962C8B-B14F-4D97-AF65-F5344CB8AC3E}">
        <p14:creationId xmlns:p14="http://schemas.microsoft.com/office/powerpoint/2010/main" val="20263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78314" y="5733534"/>
            <a:ext cx="2331308" cy="1029215"/>
          </a:xfrm>
        </p:spPr>
        <p:txBody>
          <a:bodyPr>
            <a:normAutofit/>
          </a:bodyPr>
          <a:lstStyle/>
          <a:p>
            <a:pPr algn="l"/>
            <a:r>
              <a:rPr lang="hu-HU" sz="1600" dirty="0" smtClean="0"/>
              <a:t>Téma: </a:t>
            </a:r>
            <a:r>
              <a:rPr lang="hu-HU" sz="1600" dirty="0" err="1" smtClean="0"/>
              <a:t>Vizsgaremek</a:t>
            </a:r>
            <a:endParaRPr lang="hu-HU" sz="1600" dirty="0"/>
          </a:p>
          <a:p>
            <a:pPr algn="l"/>
            <a:r>
              <a:rPr lang="hu-HU" sz="1600" dirty="0" smtClean="0"/>
              <a:t>Készítette:	Molnár István</a:t>
            </a:r>
          </a:p>
          <a:p>
            <a:pPr algn="l"/>
            <a:r>
              <a:rPr lang="hu-HU" sz="1600" dirty="0" smtClean="0"/>
              <a:t>Dátum: 2021.08.05.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247136" y="255373"/>
            <a:ext cx="648317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Dokumentációk, jelentések, források </a:t>
            </a:r>
            <a:r>
              <a:rPr lang="hu-HU" sz="1600" b="1" dirty="0" smtClean="0"/>
              <a:t>elérhetősége</a:t>
            </a:r>
            <a:endParaRPr lang="hu-HU" sz="1600" b="1" dirty="0"/>
          </a:p>
          <a:p>
            <a:endParaRPr lang="hu-HU" sz="1200" dirty="0" smtClean="0"/>
          </a:p>
          <a:p>
            <a:r>
              <a:rPr lang="hu-HU" sz="1400" dirty="0" smtClean="0"/>
              <a:t>Lokális </a:t>
            </a:r>
            <a:r>
              <a:rPr lang="hu-HU" sz="1400" b="1" dirty="0" smtClean="0"/>
              <a:t>telepítéshez</a:t>
            </a:r>
            <a:r>
              <a:rPr lang="hu-HU" sz="1400" dirty="0" smtClean="0"/>
              <a:t> a </a:t>
            </a:r>
            <a:r>
              <a:rPr lang="hu-HU" sz="1400" dirty="0">
                <a:hlinkClick r:id="rId3"/>
              </a:rPr>
              <a:t>https://</a:t>
            </a:r>
            <a:r>
              <a:rPr lang="hu-HU" sz="1400" dirty="0" smtClean="0">
                <a:hlinkClick r:id="rId3"/>
              </a:rPr>
              <a:t>github.com/iiistvan/conduit/tree/master/docs</a:t>
            </a:r>
            <a:r>
              <a:rPr lang="hu-HU" sz="1400" dirty="0" smtClean="0"/>
              <a:t> oldalon található </a:t>
            </a:r>
            <a:r>
              <a:rPr lang="hu-HU" sz="1400" dirty="0" err="1" smtClean="0"/>
              <a:t>manual.txt</a:t>
            </a:r>
            <a:r>
              <a:rPr lang="hu-HU" sz="1400" dirty="0" smtClean="0"/>
              <a:t> ad bővebb információt.</a:t>
            </a:r>
          </a:p>
          <a:p>
            <a:endParaRPr lang="hu-HU" sz="1400" dirty="0" smtClean="0"/>
          </a:p>
          <a:p>
            <a:r>
              <a:rPr lang="hu-HU" sz="1400" dirty="0" smtClean="0"/>
              <a:t>A </a:t>
            </a:r>
            <a:r>
              <a:rPr lang="hu-HU" sz="1400" b="1" dirty="0"/>
              <a:t>manuális tesztek</a:t>
            </a:r>
            <a:r>
              <a:rPr lang="hu-HU" sz="1400" dirty="0"/>
              <a:t>: </a:t>
            </a:r>
            <a:r>
              <a:rPr lang="hu-HU" sz="1400" dirty="0">
                <a:hlinkClick r:id="rId3"/>
              </a:rPr>
              <a:t>https://github.com/iiistvan/conduit/tree/master/docs</a:t>
            </a:r>
            <a:r>
              <a:rPr lang="hu-HU" sz="1400" dirty="0"/>
              <a:t> </a:t>
            </a:r>
          </a:p>
          <a:p>
            <a:pPr lvl="1"/>
            <a:r>
              <a:rPr lang="hu-HU" sz="1400" dirty="0"/>
              <a:t>TC_</a:t>
            </a:r>
            <a:r>
              <a:rPr lang="hu-HU" sz="1400" dirty="0" err="1"/>
              <a:t>conduit</a:t>
            </a:r>
            <a:r>
              <a:rPr lang="hu-HU" sz="1400" dirty="0"/>
              <a:t>_</a:t>
            </a:r>
            <a:r>
              <a:rPr lang="hu-HU" sz="1400" dirty="0" err="1"/>
              <a:t>MolnarIstvan</a:t>
            </a:r>
            <a:r>
              <a:rPr lang="hu-HU" sz="1400" dirty="0"/>
              <a:t>_210801.xls</a:t>
            </a:r>
          </a:p>
          <a:p>
            <a:pPr lvl="1"/>
            <a:endParaRPr lang="hu-HU" sz="1400" dirty="0"/>
          </a:p>
          <a:p>
            <a:r>
              <a:rPr lang="hu-HU" sz="1400" dirty="0" smtClean="0"/>
              <a:t>A </a:t>
            </a:r>
            <a:r>
              <a:rPr lang="hu-HU" sz="1400" b="1" dirty="0" smtClean="0"/>
              <a:t>manuális tesztindítás </a:t>
            </a:r>
            <a:r>
              <a:rPr lang="hu-HU" sz="1400" dirty="0" smtClean="0"/>
              <a:t>módja: </a:t>
            </a:r>
          </a:p>
          <a:p>
            <a:r>
              <a:rPr lang="hu-HU" sz="1400" dirty="0"/>
              <a:t>	</a:t>
            </a:r>
            <a:r>
              <a:rPr lang="hu-HU" sz="1400" b="1" dirty="0"/>
              <a:t>tesztelt alkalmazás </a:t>
            </a:r>
            <a:r>
              <a:rPr lang="hu-HU" sz="1400" dirty="0" smtClean="0"/>
              <a:t>megnyitása </a:t>
            </a:r>
            <a:r>
              <a:rPr lang="hu-HU" sz="1400" dirty="0">
                <a:hlinkClick r:id="rId4"/>
              </a:rPr>
              <a:t>https://github.com/iiistvan/conduit</a:t>
            </a:r>
            <a:r>
              <a:rPr lang="hu-HU" sz="1400" dirty="0"/>
              <a:t> -&gt;</a:t>
            </a:r>
          </a:p>
          <a:p>
            <a:r>
              <a:rPr lang="hu-HU" sz="1400" dirty="0"/>
              <a:t>	</a:t>
            </a:r>
            <a:r>
              <a:rPr lang="hu-HU" sz="1400" dirty="0" smtClean="0"/>
              <a:t>-&gt; kattintás az „</a:t>
            </a:r>
            <a:r>
              <a:rPr lang="hu-HU" sz="1400" dirty="0" err="1" smtClean="0"/>
              <a:t>Actions</a:t>
            </a:r>
            <a:r>
              <a:rPr lang="hu-HU" sz="1400" dirty="0" smtClean="0"/>
              <a:t>”</a:t>
            </a:r>
            <a:r>
              <a:rPr lang="hu-HU" sz="1400" dirty="0" err="1" smtClean="0"/>
              <a:t>-re</a:t>
            </a:r>
            <a:r>
              <a:rPr lang="hu-HU" sz="1400" dirty="0" smtClean="0"/>
              <a:t> -&gt; </a:t>
            </a:r>
          </a:p>
          <a:p>
            <a:r>
              <a:rPr lang="hu-HU" sz="1400" dirty="0"/>
              <a:t>	</a:t>
            </a:r>
            <a:r>
              <a:rPr lang="hu-HU" sz="1400" dirty="0" smtClean="0"/>
              <a:t>-&gt; az engedélyezett „</a:t>
            </a:r>
            <a:r>
              <a:rPr lang="hu-HU" sz="1400" dirty="0" err="1" smtClean="0"/>
              <a:t>ConduitAutomata</a:t>
            </a:r>
            <a:r>
              <a:rPr lang="hu-HU" sz="1400" dirty="0" smtClean="0"/>
              <a:t>” </a:t>
            </a:r>
            <a:r>
              <a:rPr lang="hu-HU" sz="1400" dirty="0" err="1" smtClean="0"/>
              <a:t>workflow</a:t>
            </a:r>
            <a:r>
              <a:rPr lang="hu-HU" sz="1400" dirty="0"/>
              <a:t> </a:t>
            </a:r>
            <a:r>
              <a:rPr lang="hu-HU" sz="1400" dirty="0" smtClean="0"/>
              <a:t>–</a:t>
            </a:r>
            <a:r>
              <a:rPr lang="hu-HU" sz="1400" dirty="0" err="1" smtClean="0"/>
              <a:t>ra</a:t>
            </a:r>
            <a:r>
              <a:rPr lang="hu-HU" sz="1400" dirty="0" smtClean="0"/>
              <a:t> kattintás -&gt;</a:t>
            </a:r>
          </a:p>
          <a:p>
            <a:r>
              <a:rPr lang="hu-HU" sz="1400" dirty="0"/>
              <a:t>	</a:t>
            </a:r>
            <a:r>
              <a:rPr lang="hu-HU" sz="1400" dirty="0" smtClean="0"/>
              <a:t>-&gt; jobb oldalon a szürke „</a:t>
            </a:r>
            <a:r>
              <a:rPr lang="hu-HU" sz="1400" dirty="0" err="1" smtClean="0"/>
              <a:t>Run</a:t>
            </a:r>
            <a:r>
              <a:rPr lang="hu-HU" sz="1400" dirty="0" smtClean="0"/>
              <a:t> </a:t>
            </a:r>
            <a:r>
              <a:rPr lang="hu-HU" sz="1400" dirty="0" err="1" smtClean="0"/>
              <a:t>workflow</a:t>
            </a:r>
            <a:r>
              <a:rPr lang="hu-HU" sz="1400" dirty="0" smtClean="0"/>
              <a:t>” gombra kattintás -&gt;</a:t>
            </a:r>
          </a:p>
          <a:p>
            <a:r>
              <a:rPr lang="hu-HU" sz="1400" dirty="0"/>
              <a:t>	</a:t>
            </a:r>
            <a:r>
              <a:rPr lang="hu-HU" sz="1400" dirty="0" smtClean="0"/>
              <a:t>-&gt; majd a zöld </a:t>
            </a:r>
            <a:r>
              <a:rPr lang="hu-HU" sz="1400" dirty="0"/>
              <a:t>„</a:t>
            </a:r>
            <a:r>
              <a:rPr lang="hu-HU" sz="1400" dirty="0" err="1"/>
              <a:t>Run</a:t>
            </a:r>
            <a:r>
              <a:rPr lang="hu-HU" sz="1400" dirty="0"/>
              <a:t> </a:t>
            </a:r>
            <a:r>
              <a:rPr lang="hu-HU" sz="1400" dirty="0" err="1"/>
              <a:t>workflow</a:t>
            </a:r>
            <a:r>
              <a:rPr lang="hu-HU" sz="1400" dirty="0"/>
              <a:t>” gombra kattintás </a:t>
            </a:r>
            <a:endParaRPr lang="hu-HU" sz="1400" dirty="0" smtClean="0"/>
          </a:p>
          <a:p>
            <a:r>
              <a:rPr lang="hu-HU" sz="1400" b="1" dirty="0" smtClean="0"/>
              <a:t>Automata tesztindítás </a:t>
            </a:r>
            <a:r>
              <a:rPr lang="hu-HU" sz="1400" dirty="0" smtClean="0"/>
              <a:t>valósul meg, ha az alábbi </a:t>
            </a:r>
            <a:r>
              <a:rPr lang="hu-HU" sz="1400" dirty="0" err="1" smtClean="0"/>
              <a:t>py</a:t>
            </a:r>
            <a:r>
              <a:rPr lang="hu-HU" sz="1400" dirty="0" smtClean="0"/>
              <a:t> állományok egyikében (vagy pl. </a:t>
            </a:r>
            <a:r>
              <a:rPr lang="hu-HU" sz="1400" dirty="0"/>
              <a:t>a .</a:t>
            </a:r>
            <a:r>
              <a:rPr lang="hu-HU" sz="1400" dirty="0" err="1"/>
              <a:t>github</a:t>
            </a:r>
            <a:r>
              <a:rPr lang="hu-HU" sz="1400" dirty="0"/>
              <a:t>/</a:t>
            </a:r>
            <a:r>
              <a:rPr lang="hu-HU" sz="1400" dirty="0" err="1"/>
              <a:t>workflows</a:t>
            </a:r>
            <a:r>
              <a:rPr lang="hu-HU" sz="1400" dirty="0"/>
              <a:t>/</a:t>
            </a:r>
            <a:r>
              <a:rPr lang="hu-HU" sz="1400" dirty="0" err="1"/>
              <a:t>conduitapp.yml</a:t>
            </a:r>
            <a:r>
              <a:rPr lang="hu-HU" sz="1400" dirty="0"/>
              <a:t> </a:t>
            </a:r>
            <a:r>
              <a:rPr lang="hu-HU" sz="1400" dirty="0" smtClean="0"/>
              <a:t>állományban) módosulás történik (</a:t>
            </a:r>
            <a:r>
              <a:rPr lang="hu-HU" sz="1400" dirty="0" err="1" smtClean="0"/>
              <a:t>Commit</a:t>
            </a:r>
            <a:r>
              <a:rPr lang="hu-HU" sz="1400" dirty="0" smtClean="0"/>
              <a:t>/</a:t>
            </a:r>
            <a:r>
              <a:rPr lang="hu-HU" sz="1400" dirty="0" err="1" smtClean="0"/>
              <a:t>Push</a:t>
            </a:r>
            <a:r>
              <a:rPr lang="hu-HU" sz="1400" dirty="0" smtClean="0"/>
              <a:t>)</a:t>
            </a:r>
          </a:p>
          <a:p>
            <a:endParaRPr lang="hu-HU" sz="1400" dirty="0" smtClean="0"/>
          </a:p>
          <a:p>
            <a:r>
              <a:rPr lang="hu-HU" sz="1400" dirty="0" smtClean="0"/>
              <a:t>A </a:t>
            </a:r>
            <a:r>
              <a:rPr lang="hu-HU" sz="1400" dirty="0"/>
              <a:t>tesztek </a:t>
            </a:r>
            <a:r>
              <a:rPr lang="hu-HU" sz="1400" b="1" dirty="0" smtClean="0"/>
              <a:t>forráskódjai</a:t>
            </a:r>
            <a:r>
              <a:rPr lang="hu-HU" sz="1400" dirty="0" smtClean="0"/>
              <a:t>: </a:t>
            </a:r>
            <a:r>
              <a:rPr lang="hu-HU" sz="1400" dirty="0" smtClean="0">
                <a:hlinkClick r:id="rId5"/>
              </a:rPr>
              <a:t>https</a:t>
            </a:r>
            <a:r>
              <a:rPr lang="hu-HU" sz="1400" dirty="0">
                <a:hlinkClick r:id="rId5"/>
              </a:rPr>
              <a:t>://</a:t>
            </a:r>
            <a:r>
              <a:rPr lang="hu-HU" sz="1400" dirty="0" smtClean="0">
                <a:hlinkClick r:id="rId5"/>
              </a:rPr>
              <a:t>github.com/iiistvan/conduit/tree/master/docs/testcases</a:t>
            </a:r>
            <a:r>
              <a:rPr lang="hu-HU" sz="1400" dirty="0" smtClean="0"/>
              <a:t> </a:t>
            </a:r>
            <a:endParaRPr lang="hu-HU" sz="1400" dirty="0"/>
          </a:p>
          <a:p>
            <a:pPr lvl="1"/>
            <a:r>
              <a:rPr lang="hu-HU" sz="1400" dirty="0" smtClean="0"/>
              <a:t>test_CON_TC01_</a:t>
            </a:r>
            <a:r>
              <a:rPr lang="hu-HU" sz="1400" dirty="0" err="1" smtClean="0"/>
              <a:t>Reg.py</a:t>
            </a:r>
            <a:r>
              <a:rPr lang="hu-HU" sz="1400" dirty="0"/>
              <a:t>, </a:t>
            </a:r>
            <a:r>
              <a:rPr lang="hu-HU" sz="1400" dirty="0" smtClean="0"/>
              <a:t>		test_CON_TC02_</a:t>
            </a:r>
            <a:r>
              <a:rPr lang="hu-HU" sz="1400" dirty="0" err="1" smtClean="0"/>
              <a:t>Login.py</a:t>
            </a:r>
            <a:r>
              <a:rPr lang="hu-HU" sz="1400" dirty="0" smtClean="0"/>
              <a:t>,</a:t>
            </a:r>
            <a:br>
              <a:rPr lang="hu-HU" sz="1400" dirty="0" smtClean="0"/>
            </a:br>
            <a:r>
              <a:rPr lang="hu-HU" sz="1400" dirty="0" smtClean="0"/>
              <a:t>test_CON_TC03_</a:t>
            </a:r>
            <a:r>
              <a:rPr lang="hu-HU" sz="1400" dirty="0" err="1" smtClean="0"/>
              <a:t>Logout.py</a:t>
            </a:r>
            <a:r>
              <a:rPr lang="hu-HU" sz="1400" dirty="0" smtClean="0"/>
              <a:t>,		test_CON_TC26_</a:t>
            </a:r>
            <a:r>
              <a:rPr lang="hu-HU" sz="1400" dirty="0" err="1" smtClean="0"/>
              <a:t>DataModify.py</a:t>
            </a:r>
            <a:r>
              <a:rPr lang="hu-HU" sz="1400" dirty="0" smtClean="0"/>
              <a:t>,</a:t>
            </a:r>
            <a:br>
              <a:rPr lang="hu-HU" sz="1400" dirty="0" smtClean="0"/>
            </a:br>
            <a:r>
              <a:rPr lang="hu-HU" sz="1400" dirty="0" smtClean="0"/>
              <a:t>test_CON_TC05_</a:t>
            </a:r>
            <a:r>
              <a:rPr lang="hu-HU" sz="1400" dirty="0" err="1" smtClean="0"/>
              <a:t>NewPost.py</a:t>
            </a:r>
            <a:r>
              <a:rPr lang="hu-HU" sz="1400" dirty="0" smtClean="0"/>
              <a:t>,		test_CON_TC22_</a:t>
            </a:r>
            <a:r>
              <a:rPr lang="hu-HU" sz="1400" dirty="0" err="1" smtClean="0"/>
              <a:t>Cookie.py</a:t>
            </a:r>
            <a:r>
              <a:rPr lang="hu-HU" sz="1400" dirty="0" smtClean="0"/>
              <a:t>,</a:t>
            </a:r>
            <a:br>
              <a:rPr lang="hu-HU" sz="1400" dirty="0" smtClean="0"/>
            </a:br>
            <a:r>
              <a:rPr lang="hu-HU" sz="1400" dirty="0" smtClean="0"/>
              <a:t>test_CON_TC23_</a:t>
            </a:r>
            <a:r>
              <a:rPr lang="hu-HU" sz="1400" dirty="0" err="1" smtClean="0"/>
              <a:t>Pages.py</a:t>
            </a:r>
            <a:r>
              <a:rPr lang="hu-HU" sz="1400" dirty="0" smtClean="0"/>
              <a:t>, 		test_CON_TC27_</a:t>
            </a:r>
            <a:r>
              <a:rPr lang="hu-HU" sz="1400" dirty="0" err="1" smtClean="0"/>
              <a:t>DataDelete.py</a:t>
            </a:r>
            <a:r>
              <a:rPr lang="hu-HU" sz="1400" dirty="0" smtClean="0"/>
              <a:t>,</a:t>
            </a:r>
            <a:br>
              <a:rPr lang="hu-HU" sz="1400" dirty="0" smtClean="0"/>
            </a:br>
            <a:r>
              <a:rPr lang="hu-HU" sz="1400" dirty="0" smtClean="0"/>
              <a:t>test_CON_TC24_</a:t>
            </a:r>
            <a:r>
              <a:rPr lang="hu-HU" sz="1400" dirty="0" err="1" smtClean="0"/>
              <a:t>DataList.py</a:t>
            </a:r>
            <a:r>
              <a:rPr lang="hu-HU" sz="1400" dirty="0" smtClean="0"/>
              <a:t>,		test_CON_TC28_</a:t>
            </a:r>
            <a:r>
              <a:rPr lang="hu-HU" sz="1400" dirty="0" err="1" smtClean="0"/>
              <a:t>ManyArticle.py</a:t>
            </a:r>
            <a:r>
              <a:rPr lang="hu-HU" sz="1400" dirty="0" smtClean="0"/>
              <a:t>,</a:t>
            </a:r>
            <a:br>
              <a:rPr lang="hu-HU" sz="1400" dirty="0" smtClean="0"/>
            </a:br>
            <a:r>
              <a:rPr lang="hu-HU" sz="1400" dirty="0" smtClean="0"/>
              <a:t>test_CON_TC25_</a:t>
            </a:r>
            <a:r>
              <a:rPr lang="hu-HU" sz="1400" dirty="0" err="1" smtClean="0"/>
              <a:t>DataBackup.py</a:t>
            </a:r>
            <a:endParaRPr lang="hu-HU" sz="1400" dirty="0"/>
          </a:p>
          <a:p>
            <a:pPr lvl="1"/>
            <a:endParaRPr lang="hu-HU" sz="1400" dirty="0"/>
          </a:p>
          <a:p>
            <a:r>
              <a:rPr lang="hu-HU" sz="1400" dirty="0"/>
              <a:t>A teszt futási ideje: kb. 9 perc és az </a:t>
            </a:r>
            <a:r>
              <a:rPr lang="hu-HU" sz="1400" dirty="0" err="1"/>
              <a:t>Actions</a:t>
            </a:r>
            <a:r>
              <a:rPr lang="hu-HU" sz="1400" dirty="0"/>
              <a:t> fül alatt követhető, ill. visszanézhető, a riport szintén automatikusan generálódik az </a:t>
            </a:r>
            <a:r>
              <a:rPr lang="hu-HU" sz="1400" dirty="0" smtClean="0"/>
              <a:t>alábbi </a:t>
            </a:r>
            <a:r>
              <a:rPr lang="hu-HU" sz="1400" dirty="0"/>
              <a:t>vezetői </a:t>
            </a:r>
            <a:r>
              <a:rPr lang="hu-HU" sz="1400" b="1" dirty="0"/>
              <a:t>tesztriport </a:t>
            </a:r>
            <a:r>
              <a:rPr lang="hu-HU" sz="1400" dirty="0" smtClean="0"/>
              <a:t>linken:</a:t>
            </a:r>
            <a:endParaRPr lang="hu-HU" sz="1400" dirty="0"/>
          </a:p>
          <a:p>
            <a:pPr lvl="1"/>
            <a:r>
              <a:rPr lang="hu-HU" sz="1400" dirty="0" smtClean="0">
                <a:hlinkClick r:id="rId6"/>
              </a:rPr>
              <a:t>https</a:t>
            </a:r>
            <a:r>
              <a:rPr lang="hu-HU" sz="1400" dirty="0">
                <a:hlinkClick r:id="rId6"/>
              </a:rPr>
              <a:t>://iiistvan.github.io/conduit</a:t>
            </a:r>
            <a:r>
              <a:rPr lang="hu-HU" sz="1400" dirty="0" smtClean="0">
                <a:hlinkClick r:id="rId6"/>
              </a:rPr>
              <a:t>/</a:t>
            </a:r>
            <a:r>
              <a:rPr lang="hu-HU" sz="1400" dirty="0" smtClean="0"/>
              <a:t> </a:t>
            </a:r>
            <a:endParaRPr lang="hu-HU" sz="1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0314" y="255373"/>
            <a:ext cx="5267919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3300" y="711200"/>
            <a:ext cx="7000875" cy="4351338"/>
          </a:xfrm>
        </p:spPr>
        <p:txBody>
          <a:bodyPr/>
          <a:lstStyle/>
          <a:p>
            <a:pPr marL="0" indent="0" algn="ctr">
              <a:buNone/>
            </a:pPr>
            <a:endParaRPr lang="hu-HU" sz="800" dirty="0"/>
          </a:p>
          <a:p>
            <a:pPr marL="0" indent="0" algn="ctr">
              <a:buNone/>
            </a:pPr>
            <a:r>
              <a:rPr lang="hu-HU" sz="4400" dirty="0"/>
              <a:t>Viszontlátásra!</a:t>
            </a:r>
          </a:p>
          <a:p>
            <a:pPr marL="0" indent="0" algn="ctr">
              <a:buNone/>
            </a:pPr>
            <a:endParaRPr lang="hu-HU" sz="4000" dirty="0"/>
          </a:p>
          <a:p>
            <a:pPr marL="0" indent="0" algn="ctr">
              <a:buNone/>
            </a:pPr>
            <a:r>
              <a:rPr lang="hu-HU" sz="4400" dirty="0" smtClean="0"/>
              <a:t>Köszönöm a figyelmet </a:t>
            </a:r>
            <a:br>
              <a:rPr lang="hu-HU" sz="4400" dirty="0" smtClean="0"/>
            </a:br>
            <a:r>
              <a:rPr lang="hu-HU" sz="4400" dirty="0" smtClean="0"/>
              <a:t>és a türelmet!</a:t>
            </a:r>
          </a:p>
          <a:p>
            <a:pPr marL="0" indent="0" algn="ctr">
              <a:buNone/>
            </a:pPr>
            <a:endParaRPr lang="hu-HU" sz="4800" dirty="0"/>
          </a:p>
          <a:p>
            <a:pPr marL="0" indent="0">
              <a:buNone/>
            </a:pPr>
            <a:r>
              <a:rPr lang="hu-HU" sz="1200" dirty="0" smtClean="0"/>
              <a:t>T360</a:t>
            </a:r>
          </a:p>
        </p:txBody>
      </p:sp>
    </p:spTree>
    <p:extLst>
      <p:ext uri="{BB962C8B-B14F-4D97-AF65-F5344CB8AC3E}">
        <p14:creationId xmlns:p14="http://schemas.microsoft.com/office/powerpoint/2010/main" val="11298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212</Words>
  <Application>Microsoft Office PowerPoint</Application>
  <PresentationFormat>Szélesvásznú</PresentationFormat>
  <Paragraphs>72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Verdana</vt:lpstr>
      <vt:lpstr>Office-téma</vt:lpstr>
      <vt:lpstr>Molnár István iiistvan@gmail.com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</dc:title>
  <dc:creator>T360</dc:creator>
  <cp:lastModifiedBy>T360</cp:lastModifiedBy>
  <cp:revision>46</cp:revision>
  <dcterms:created xsi:type="dcterms:W3CDTF">2021-08-01T10:43:24Z</dcterms:created>
  <dcterms:modified xsi:type="dcterms:W3CDTF">2021-08-15T09:08:55Z</dcterms:modified>
</cp:coreProperties>
</file>