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168064-68E0-4F20-AEFE-C8A096FC0629}" v="1154" dt="2020-10-31T11:02:59.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hajit Sahu" userId="4f120548575355b2" providerId="Windows Live" clId="Web-{A7168064-68E0-4F20-AEFE-C8A096FC0629}"/>
    <pc:docChg chg="addSld delSld modSld sldOrd">
      <pc:chgData name="Subhajit Sahu" userId="4f120548575355b2" providerId="Windows Live" clId="Web-{A7168064-68E0-4F20-AEFE-C8A096FC0629}" dt="2020-10-31T11:02:59.044" v="1125" actId="1076"/>
      <pc:docMkLst>
        <pc:docMk/>
      </pc:docMkLst>
      <pc:sldChg chg="del">
        <pc:chgData name="Subhajit Sahu" userId="4f120548575355b2" providerId="Windows Live" clId="Web-{A7168064-68E0-4F20-AEFE-C8A096FC0629}" dt="2020-10-31T11:02:22.199" v="1103"/>
        <pc:sldMkLst>
          <pc:docMk/>
          <pc:sldMk cId="109857222" sldId="256"/>
        </pc:sldMkLst>
      </pc:sldChg>
      <pc:sldChg chg="addSp delSp modSp new">
        <pc:chgData name="Subhajit Sahu" userId="4f120548575355b2" providerId="Windows Live" clId="Web-{A7168064-68E0-4F20-AEFE-C8A096FC0629}" dt="2020-10-31T11:01:50.527" v="1097" actId="20577"/>
        <pc:sldMkLst>
          <pc:docMk/>
          <pc:sldMk cId="4032204924" sldId="257"/>
        </pc:sldMkLst>
        <pc:spChg chg="mod">
          <ac:chgData name="Subhajit Sahu" userId="4f120548575355b2" providerId="Windows Live" clId="Web-{A7168064-68E0-4F20-AEFE-C8A096FC0629}" dt="2020-10-31T10:49:52.647" v="827" actId="20577"/>
          <ac:spMkLst>
            <pc:docMk/>
            <pc:sldMk cId="4032204924" sldId="257"/>
            <ac:spMk id="2" creationId="{C7AB383E-6DD0-4BED-BAF4-7262EB3083F7}"/>
          </ac:spMkLst>
        </pc:spChg>
        <pc:spChg chg="mod">
          <ac:chgData name="Subhajit Sahu" userId="4f120548575355b2" providerId="Windows Live" clId="Web-{A7168064-68E0-4F20-AEFE-C8A096FC0629}" dt="2020-10-31T10:55:45.009" v="849" actId="20577"/>
          <ac:spMkLst>
            <pc:docMk/>
            <pc:sldMk cId="4032204924" sldId="257"/>
            <ac:spMk id="3" creationId="{747D2F92-B613-406B-A38F-BE452871BA96}"/>
          </ac:spMkLst>
        </pc:spChg>
        <pc:spChg chg="del mod">
          <ac:chgData name="Subhajit Sahu" userId="4f120548575355b2" providerId="Windows Live" clId="Web-{A7168064-68E0-4F20-AEFE-C8A096FC0629}" dt="2020-10-31T10:48:24.053" v="815"/>
          <ac:spMkLst>
            <pc:docMk/>
            <pc:sldMk cId="4032204924" sldId="257"/>
            <ac:spMk id="4" creationId="{21F8DC86-7A6D-405C-851E-7104DE76CEB6}"/>
          </ac:spMkLst>
        </pc:spChg>
        <pc:spChg chg="add mod">
          <ac:chgData name="Subhajit Sahu" userId="4f120548575355b2" providerId="Windows Live" clId="Web-{A7168064-68E0-4F20-AEFE-C8A096FC0629}" dt="2020-10-31T11:01:50.527" v="1097" actId="20577"/>
          <ac:spMkLst>
            <pc:docMk/>
            <pc:sldMk cId="4032204924" sldId="257"/>
            <ac:spMk id="5" creationId="{AD3C2C8B-FC9B-4CCB-B970-D8E243D66D73}"/>
          </ac:spMkLst>
        </pc:spChg>
        <pc:spChg chg="add del mod">
          <ac:chgData name="Subhajit Sahu" userId="4f120548575355b2" providerId="Windows Live" clId="Web-{A7168064-68E0-4F20-AEFE-C8A096FC0629}" dt="2020-10-31T10:52:06.148" v="842"/>
          <ac:spMkLst>
            <pc:docMk/>
            <pc:sldMk cId="4032204924" sldId="257"/>
            <ac:spMk id="13" creationId="{6D6B4E17-7D99-42AE-B0B8-28ABC288F8FD}"/>
          </ac:spMkLst>
        </pc:spChg>
        <pc:picChg chg="add mod">
          <ac:chgData name="Subhajit Sahu" userId="4f120548575355b2" providerId="Windows Live" clId="Web-{A7168064-68E0-4F20-AEFE-C8A096FC0629}" dt="2020-10-31T10:50:44.757" v="837" actId="14100"/>
          <ac:picMkLst>
            <pc:docMk/>
            <pc:sldMk cId="4032204924" sldId="257"/>
            <ac:picMk id="6" creationId="{5A6F5503-EA57-4D5C-B6DA-611301A24CEA}"/>
          </ac:picMkLst>
        </pc:picChg>
        <pc:picChg chg="add del">
          <ac:chgData name="Subhajit Sahu" userId="4f120548575355b2" providerId="Windows Live" clId="Web-{A7168064-68E0-4F20-AEFE-C8A096FC0629}" dt="2020-10-31T10:48:22.209" v="814"/>
          <ac:picMkLst>
            <pc:docMk/>
            <pc:sldMk cId="4032204924" sldId="257"/>
            <ac:picMk id="8" creationId="{4167E6B3-0E36-4AA6-BA75-83D2D26AC3E1}"/>
          </ac:picMkLst>
        </pc:picChg>
        <pc:picChg chg="add del mod ord">
          <ac:chgData name="Subhajit Sahu" userId="4f120548575355b2" providerId="Windows Live" clId="Web-{A7168064-68E0-4F20-AEFE-C8A096FC0629}" dt="2020-10-31T10:52:03.742" v="841"/>
          <ac:picMkLst>
            <pc:docMk/>
            <pc:sldMk cId="4032204924" sldId="257"/>
            <ac:picMk id="9" creationId="{2A3A97C5-963B-49B7-8CDE-036DB9E8DAF3}"/>
          </ac:picMkLst>
        </pc:picChg>
        <pc:picChg chg="add mod">
          <ac:chgData name="Subhajit Sahu" userId="4f120548575355b2" providerId="Windows Live" clId="Web-{A7168064-68E0-4F20-AEFE-C8A096FC0629}" dt="2020-10-31T10:50:25.038" v="834" actId="1076"/>
          <ac:picMkLst>
            <pc:docMk/>
            <pc:sldMk cId="4032204924" sldId="257"/>
            <ac:picMk id="11" creationId="{9E5F8857-3B51-4E96-966A-52E23CE6B85C}"/>
          </ac:picMkLst>
        </pc:picChg>
        <pc:picChg chg="add mod ord">
          <ac:chgData name="Subhajit Sahu" userId="4f120548575355b2" providerId="Windows Live" clId="Web-{A7168064-68E0-4F20-AEFE-C8A096FC0629}" dt="2020-10-31T10:52:24.133" v="844" actId="14100"/>
          <ac:picMkLst>
            <pc:docMk/>
            <pc:sldMk cId="4032204924" sldId="257"/>
            <ac:picMk id="14" creationId="{3ADD7449-7CAA-4881-942F-308A25D9A93C}"/>
          </ac:picMkLst>
        </pc:picChg>
      </pc:sldChg>
      <pc:sldChg chg="addSp delSp modSp new">
        <pc:chgData name="Subhajit Sahu" userId="4f120548575355b2" providerId="Windows Live" clId="Web-{A7168064-68E0-4F20-AEFE-C8A096FC0629}" dt="2020-10-31T10:24:27.886" v="582" actId="14100"/>
        <pc:sldMkLst>
          <pc:docMk/>
          <pc:sldMk cId="2501271521" sldId="258"/>
        </pc:sldMkLst>
        <pc:spChg chg="mod">
          <ac:chgData name="Subhajit Sahu" userId="4f120548575355b2" providerId="Windows Live" clId="Web-{A7168064-68E0-4F20-AEFE-C8A096FC0629}" dt="2020-10-31T09:48:39.789" v="211" actId="20577"/>
          <ac:spMkLst>
            <pc:docMk/>
            <pc:sldMk cId="2501271521" sldId="258"/>
            <ac:spMk id="2" creationId="{EB308D8E-2FD3-42A0-B9FC-2326F7F5BDC2}"/>
          </ac:spMkLst>
        </pc:spChg>
        <pc:spChg chg="mod">
          <ac:chgData name="Subhajit Sahu" userId="4f120548575355b2" providerId="Windows Live" clId="Web-{A7168064-68E0-4F20-AEFE-C8A096FC0629}" dt="2020-10-31T10:24:27.886" v="582" actId="14100"/>
          <ac:spMkLst>
            <pc:docMk/>
            <pc:sldMk cId="2501271521" sldId="258"/>
            <ac:spMk id="3" creationId="{EE357E1B-39F2-460D-88FE-606066E46E81}"/>
          </ac:spMkLst>
        </pc:spChg>
        <pc:spChg chg="del mod">
          <ac:chgData name="Subhajit Sahu" userId="4f120548575355b2" providerId="Windows Live" clId="Web-{A7168064-68E0-4F20-AEFE-C8A096FC0629}" dt="2020-10-31T10:06:20.469" v="396"/>
          <ac:spMkLst>
            <pc:docMk/>
            <pc:sldMk cId="2501271521" sldId="258"/>
            <ac:spMk id="4" creationId="{5DC42E57-A517-4C34-92C8-B1569BCC550A}"/>
          </ac:spMkLst>
        </pc:spChg>
        <pc:spChg chg="add mod">
          <ac:chgData name="Subhajit Sahu" userId="4f120548575355b2" providerId="Windows Live" clId="Web-{A7168064-68E0-4F20-AEFE-C8A096FC0629}" dt="2020-10-31T10:20:48.135" v="555" actId="1076"/>
          <ac:spMkLst>
            <pc:docMk/>
            <pc:sldMk cId="2501271521" sldId="258"/>
            <ac:spMk id="7" creationId="{28E6FFD8-A133-453D-8515-8473B2257D7A}"/>
          </ac:spMkLst>
        </pc:spChg>
        <pc:spChg chg="add del mod">
          <ac:chgData name="Subhajit Sahu" userId="4f120548575355b2" providerId="Windows Live" clId="Web-{A7168064-68E0-4F20-AEFE-C8A096FC0629}" dt="2020-10-31T10:17:34.289" v="541"/>
          <ac:spMkLst>
            <pc:docMk/>
            <pc:sldMk cId="2501271521" sldId="258"/>
            <ac:spMk id="9" creationId="{24CC4DEF-B034-4219-B32D-75D7D0D6CECF}"/>
          </ac:spMkLst>
        </pc:spChg>
        <pc:spChg chg="add del mod">
          <ac:chgData name="Subhajit Sahu" userId="4f120548575355b2" providerId="Windows Live" clId="Web-{A7168064-68E0-4F20-AEFE-C8A096FC0629}" dt="2020-10-31T10:19:34.212" v="551"/>
          <ac:spMkLst>
            <pc:docMk/>
            <pc:sldMk cId="2501271521" sldId="258"/>
            <ac:spMk id="12" creationId="{BDE958E7-7D8E-47FF-9A32-C1F76BD96018}"/>
          </ac:spMkLst>
        </pc:spChg>
        <pc:spChg chg="add del mod">
          <ac:chgData name="Subhajit Sahu" userId="4f120548575355b2" providerId="Windows Live" clId="Web-{A7168064-68E0-4F20-AEFE-C8A096FC0629}" dt="2020-10-31T10:22:49.714" v="572"/>
          <ac:spMkLst>
            <pc:docMk/>
            <pc:sldMk cId="2501271521" sldId="258"/>
            <ac:spMk id="14" creationId="{879D4334-4F9C-414B-AEB9-C0BD48BB2F63}"/>
          </ac:spMkLst>
        </pc:spChg>
        <pc:spChg chg="add del mod">
          <ac:chgData name="Subhajit Sahu" userId="4f120548575355b2" providerId="Windows Live" clId="Web-{A7168064-68E0-4F20-AEFE-C8A096FC0629}" dt="2020-10-31T10:22:56.010" v="575"/>
          <ac:spMkLst>
            <pc:docMk/>
            <pc:sldMk cId="2501271521" sldId="258"/>
            <ac:spMk id="16" creationId="{BE0A3779-9B87-46C0-A2FD-83B8822D0DB8}"/>
          </ac:spMkLst>
        </pc:spChg>
        <pc:spChg chg="add mod">
          <ac:chgData name="Subhajit Sahu" userId="4f120548575355b2" providerId="Windows Live" clId="Web-{A7168064-68E0-4F20-AEFE-C8A096FC0629}" dt="2020-10-31T10:23:20.604" v="580" actId="1076"/>
          <ac:spMkLst>
            <pc:docMk/>
            <pc:sldMk cId="2501271521" sldId="258"/>
            <ac:spMk id="17" creationId="{CFD6913C-4D23-4E25-8440-A718D4FBCF80}"/>
          </ac:spMkLst>
        </pc:spChg>
        <pc:picChg chg="add del mod ord">
          <ac:chgData name="Subhajit Sahu" userId="4f120548575355b2" providerId="Windows Live" clId="Web-{A7168064-68E0-4F20-AEFE-C8A096FC0629}" dt="2020-10-31T10:17:31.742" v="540"/>
          <ac:picMkLst>
            <pc:docMk/>
            <pc:sldMk cId="2501271521" sldId="258"/>
            <ac:picMk id="5" creationId="{E94AF2BA-31A9-48D1-B0FB-EEE29FA5D6F7}"/>
          </ac:picMkLst>
        </pc:picChg>
        <pc:picChg chg="add del mod ord">
          <ac:chgData name="Subhajit Sahu" userId="4f120548575355b2" providerId="Windows Live" clId="Web-{A7168064-68E0-4F20-AEFE-C8A096FC0629}" dt="2020-10-31T10:22:54.745" v="574"/>
          <ac:picMkLst>
            <pc:docMk/>
            <pc:sldMk cId="2501271521" sldId="258"/>
            <ac:picMk id="6" creationId="{2F68AC46-29EB-40D6-A6DB-46009B81E399}"/>
          </ac:picMkLst>
        </pc:picChg>
        <pc:picChg chg="add del mod ord">
          <ac:chgData name="Subhajit Sahu" userId="4f120548575355b2" providerId="Windows Live" clId="Web-{A7168064-68E0-4F20-AEFE-C8A096FC0629}" dt="2020-10-31T10:19:16.384" v="550"/>
          <ac:picMkLst>
            <pc:docMk/>
            <pc:sldMk cId="2501271521" sldId="258"/>
            <ac:picMk id="10" creationId="{1B063C76-960E-4AA1-80BD-4E043F1CA05D}"/>
          </ac:picMkLst>
        </pc:picChg>
        <pc:picChg chg="add del mod ord">
          <ac:chgData name="Subhajit Sahu" userId="4f120548575355b2" providerId="Windows Live" clId="Web-{A7168064-68E0-4F20-AEFE-C8A096FC0629}" dt="2020-10-31T10:22:43.260" v="570"/>
          <ac:picMkLst>
            <pc:docMk/>
            <pc:sldMk cId="2501271521" sldId="258"/>
            <ac:picMk id="13" creationId="{367CDB66-F8AA-4208-ACE6-04EC58342727}"/>
          </ac:picMkLst>
        </pc:picChg>
        <pc:picChg chg="add mod ord">
          <ac:chgData name="Subhajit Sahu" userId="4f120548575355b2" providerId="Windows Live" clId="Web-{A7168064-68E0-4F20-AEFE-C8A096FC0629}" dt="2020-10-31T10:22:59.901" v="576" actId="1076"/>
          <ac:picMkLst>
            <pc:docMk/>
            <pc:sldMk cId="2501271521" sldId="258"/>
            <ac:picMk id="18" creationId="{DBA31B74-5AA2-44CE-8E42-1EDBD4B85000}"/>
          </ac:picMkLst>
        </pc:picChg>
      </pc:sldChg>
      <pc:sldChg chg="addSp delSp modSp add del replId">
        <pc:chgData name="Subhajit Sahu" userId="4f120548575355b2" providerId="Windows Live" clId="Web-{A7168064-68E0-4F20-AEFE-C8A096FC0629}" dt="2020-10-31T11:02:08.606" v="1102"/>
        <pc:sldMkLst>
          <pc:docMk/>
          <pc:sldMk cId="4193388360" sldId="259"/>
        </pc:sldMkLst>
        <pc:spChg chg="del mod">
          <ac:chgData name="Subhajit Sahu" userId="4f120548575355b2" providerId="Windows Live" clId="Web-{A7168064-68E0-4F20-AEFE-C8A096FC0629}" dt="2020-10-31T10:26:18.074" v="587"/>
          <ac:spMkLst>
            <pc:docMk/>
            <pc:sldMk cId="4193388360" sldId="259"/>
            <ac:spMk id="3" creationId="{747D2F92-B613-406B-A38F-BE452871BA96}"/>
          </ac:spMkLst>
        </pc:spChg>
        <pc:spChg chg="del">
          <ac:chgData name="Subhajit Sahu" userId="4f120548575355b2" providerId="Windows Live" clId="Web-{A7168064-68E0-4F20-AEFE-C8A096FC0629}" dt="2020-10-31T10:27:39.637" v="589"/>
          <ac:spMkLst>
            <pc:docMk/>
            <pc:sldMk cId="4193388360" sldId="259"/>
            <ac:spMk id="4" creationId="{21F8DC86-7A6D-405C-851E-7104DE76CEB6}"/>
          </ac:spMkLst>
        </pc:spChg>
        <pc:spChg chg="add">
          <ac:chgData name="Subhajit Sahu" userId="4f120548575355b2" providerId="Windows Live" clId="Web-{A7168064-68E0-4F20-AEFE-C8A096FC0629}" dt="2020-10-31T10:36:05.079" v="623"/>
          <ac:spMkLst>
            <pc:docMk/>
            <pc:sldMk cId="4193388360" sldId="259"/>
            <ac:spMk id="9" creationId="{01549CA4-6F4C-40C2-8041-6A2F9099518E}"/>
          </ac:spMkLst>
        </pc:spChg>
        <pc:picChg chg="add mod ord">
          <ac:chgData name="Subhajit Sahu" userId="4f120548575355b2" providerId="Windows Live" clId="Web-{A7168064-68E0-4F20-AEFE-C8A096FC0629}" dt="2020-10-31T10:28:53.497" v="599" actId="1076"/>
          <ac:picMkLst>
            <pc:docMk/>
            <pc:sldMk cId="4193388360" sldId="259"/>
            <ac:picMk id="5" creationId="{3BB85645-C680-438A-AE71-48DF88835D6A}"/>
          </ac:picMkLst>
        </pc:picChg>
        <pc:picChg chg="add mod ord">
          <ac:chgData name="Subhajit Sahu" userId="4f120548575355b2" providerId="Windows Live" clId="Web-{A7168064-68E0-4F20-AEFE-C8A096FC0629}" dt="2020-10-31T10:28:15.700" v="594" actId="1076"/>
          <ac:picMkLst>
            <pc:docMk/>
            <pc:sldMk cId="4193388360" sldId="259"/>
            <ac:picMk id="6" creationId="{85BDFFCC-E3CF-4907-B9A2-CBD1B9F1AE6C}"/>
          </ac:picMkLst>
        </pc:picChg>
        <pc:picChg chg="add del mod">
          <ac:chgData name="Subhajit Sahu" userId="4f120548575355b2" providerId="Windows Live" clId="Web-{A7168064-68E0-4F20-AEFE-C8A096FC0629}" dt="2020-10-31T10:28:44.872" v="598"/>
          <ac:picMkLst>
            <pc:docMk/>
            <pc:sldMk cId="4193388360" sldId="259"/>
            <ac:picMk id="7" creationId="{E0F03E04-DD3D-47DF-B705-5973CC6904DB}"/>
          </ac:picMkLst>
        </pc:picChg>
      </pc:sldChg>
      <pc:sldChg chg="addSp delSp modSp add del ord replId">
        <pc:chgData name="Subhajit Sahu" userId="4f120548575355b2" providerId="Windows Live" clId="Web-{A7168064-68E0-4F20-AEFE-C8A096FC0629}" dt="2020-10-31T11:02:07.699" v="1101"/>
        <pc:sldMkLst>
          <pc:docMk/>
          <pc:sldMk cId="2203706510" sldId="260"/>
        </pc:sldMkLst>
        <pc:spChg chg="add del mod">
          <ac:chgData name="Subhajit Sahu" userId="4f120548575355b2" providerId="Windows Live" clId="Web-{A7168064-68E0-4F20-AEFE-C8A096FC0629}" dt="2020-10-31T10:33:25.921" v="602"/>
          <ac:spMkLst>
            <pc:docMk/>
            <pc:sldMk cId="2203706510" sldId="260"/>
            <ac:spMk id="4" creationId="{90816783-12E1-430A-AA39-76B66F910716}"/>
          </ac:spMkLst>
        </pc:spChg>
        <pc:spChg chg="add del mod">
          <ac:chgData name="Subhajit Sahu" userId="4f120548575355b2" providerId="Windows Live" clId="Web-{A7168064-68E0-4F20-AEFE-C8A096FC0629}" dt="2020-10-31T10:33:30.156" v="604"/>
          <ac:spMkLst>
            <pc:docMk/>
            <pc:sldMk cId="2203706510" sldId="260"/>
            <ac:spMk id="8" creationId="{BBDF721D-3043-4077-ADAF-94C7E88CCB51}"/>
          </ac:spMkLst>
        </pc:spChg>
        <pc:spChg chg="add del mod">
          <ac:chgData name="Subhajit Sahu" userId="4f120548575355b2" providerId="Windows Live" clId="Web-{A7168064-68E0-4F20-AEFE-C8A096FC0629}" dt="2020-10-31T10:34:18.015" v="609"/>
          <ac:spMkLst>
            <pc:docMk/>
            <pc:sldMk cId="2203706510" sldId="260"/>
            <ac:spMk id="11" creationId="{5F90B236-5F97-4B94-8382-13A58A85A617}"/>
          </ac:spMkLst>
        </pc:spChg>
        <pc:spChg chg="add">
          <ac:chgData name="Subhajit Sahu" userId="4f120548575355b2" providerId="Windows Live" clId="Web-{A7168064-68E0-4F20-AEFE-C8A096FC0629}" dt="2020-10-31T10:36:03.251" v="622"/>
          <ac:spMkLst>
            <pc:docMk/>
            <pc:sldMk cId="2203706510" sldId="260"/>
            <ac:spMk id="14" creationId="{EA9833FA-7AC5-4530-80EA-33301D757602}"/>
          </ac:spMkLst>
        </pc:spChg>
        <pc:spChg chg="add mod">
          <ac:chgData name="Subhajit Sahu" userId="4f120548575355b2" providerId="Windows Live" clId="Web-{A7168064-68E0-4F20-AEFE-C8A096FC0629}" dt="2020-10-31T10:58:27.495" v="1025"/>
          <ac:spMkLst>
            <pc:docMk/>
            <pc:sldMk cId="2203706510" sldId="260"/>
            <ac:spMk id="16" creationId="{EDD95381-85C2-4521-B523-39CCB2E9A9B2}"/>
          </ac:spMkLst>
        </pc:spChg>
        <pc:picChg chg="add del">
          <ac:chgData name="Subhajit Sahu" userId="4f120548575355b2" providerId="Windows Live" clId="Web-{A7168064-68E0-4F20-AEFE-C8A096FC0629}" dt="2020-10-31T10:34:15.312" v="608"/>
          <ac:picMkLst>
            <pc:docMk/>
            <pc:sldMk cId="2203706510" sldId="260"/>
            <ac:picMk id="5" creationId="{3BB85645-C680-438A-AE71-48DF88835D6A}"/>
          </ac:picMkLst>
        </pc:picChg>
        <pc:picChg chg="del">
          <ac:chgData name="Subhajit Sahu" userId="4f120548575355b2" providerId="Windows Live" clId="Web-{A7168064-68E0-4F20-AEFE-C8A096FC0629}" dt="2020-10-31T10:33:28.015" v="603"/>
          <ac:picMkLst>
            <pc:docMk/>
            <pc:sldMk cId="2203706510" sldId="260"/>
            <ac:picMk id="6" creationId="{85BDFFCC-E3CF-4907-B9A2-CBD1B9F1AE6C}"/>
          </ac:picMkLst>
        </pc:picChg>
        <pc:picChg chg="add del mod ord">
          <ac:chgData name="Subhajit Sahu" userId="4f120548575355b2" providerId="Windows Live" clId="Web-{A7168064-68E0-4F20-AEFE-C8A096FC0629}" dt="2020-10-31T10:58:27.495" v="1025"/>
          <ac:picMkLst>
            <pc:docMk/>
            <pc:sldMk cId="2203706510" sldId="260"/>
            <ac:picMk id="9" creationId="{24281D86-FC36-4B9B-8FB1-88718E1EA770}"/>
          </ac:picMkLst>
        </pc:picChg>
        <pc:picChg chg="add mod ord">
          <ac:chgData name="Subhajit Sahu" userId="4f120548575355b2" providerId="Windows Live" clId="Web-{A7168064-68E0-4F20-AEFE-C8A096FC0629}" dt="2020-10-31T10:34:30.875" v="611" actId="14100"/>
          <ac:picMkLst>
            <pc:docMk/>
            <pc:sldMk cId="2203706510" sldId="260"/>
            <ac:picMk id="12" creationId="{B0F08322-8212-4C96-9112-57170FAE235D}"/>
          </ac:picMkLst>
        </pc:picChg>
      </pc:sldChg>
      <pc:sldChg chg="modSp new del">
        <pc:chgData name="Subhajit Sahu" userId="4f120548575355b2" providerId="Windows Live" clId="Web-{A7168064-68E0-4F20-AEFE-C8A096FC0629}" dt="2020-10-31T11:00:10.339" v="1036"/>
        <pc:sldMkLst>
          <pc:docMk/>
          <pc:sldMk cId="2326536291" sldId="261"/>
        </pc:sldMkLst>
        <pc:spChg chg="mod">
          <ac:chgData name="Subhajit Sahu" userId="4f120548575355b2" providerId="Windows Live" clId="Web-{A7168064-68E0-4F20-AEFE-C8A096FC0629}" dt="2020-10-31T10:39:40.924" v="637" actId="20577"/>
          <ac:spMkLst>
            <pc:docMk/>
            <pc:sldMk cId="2326536291" sldId="261"/>
            <ac:spMk id="2" creationId="{85E0E32B-356F-49AB-9896-D13C12555240}"/>
          </ac:spMkLst>
        </pc:spChg>
        <pc:spChg chg="mod">
          <ac:chgData name="Subhajit Sahu" userId="4f120548575355b2" providerId="Windows Live" clId="Web-{A7168064-68E0-4F20-AEFE-C8A096FC0629}" dt="2020-10-31T10:42:13.722" v="662" actId="20577"/>
          <ac:spMkLst>
            <pc:docMk/>
            <pc:sldMk cId="2326536291" sldId="261"/>
            <ac:spMk id="3" creationId="{589358B0-36F8-4988-9C80-E133622F4D2A}"/>
          </ac:spMkLst>
        </pc:spChg>
      </pc:sldChg>
      <pc:sldChg chg="addSp delSp modSp new del">
        <pc:chgData name="Subhajit Sahu" userId="4f120548575355b2" providerId="Windows Live" clId="Web-{A7168064-68E0-4F20-AEFE-C8A096FC0629}" dt="2020-10-31T11:00:08.605" v="1035"/>
        <pc:sldMkLst>
          <pc:docMk/>
          <pc:sldMk cId="3470055909" sldId="262"/>
        </pc:sldMkLst>
        <pc:spChg chg="del">
          <ac:chgData name="Subhajit Sahu" userId="4f120548575355b2" providerId="Windows Live" clId="Web-{A7168064-68E0-4F20-AEFE-C8A096FC0629}" dt="2020-10-31T10:53:21.383" v="846"/>
          <ac:spMkLst>
            <pc:docMk/>
            <pc:sldMk cId="3470055909" sldId="262"/>
            <ac:spMk id="3" creationId="{68363EB8-0600-4441-9919-BAD9F32F8725}"/>
          </ac:spMkLst>
        </pc:spChg>
        <pc:picChg chg="add mod ord">
          <ac:chgData name="Subhajit Sahu" userId="4f120548575355b2" providerId="Windows Live" clId="Web-{A7168064-68E0-4F20-AEFE-C8A096FC0629}" dt="2020-10-31T10:53:21.383" v="846"/>
          <ac:picMkLst>
            <pc:docMk/>
            <pc:sldMk cId="3470055909" sldId="262"/>
            <ac:picMk id="4" creationId="{D4614088-469D-49B7-9240-030E2B0B5DB4}"/>
          </ac:picMkLst>
        </pc:picChg>
      </pc:sldChg>
      <pc:sldChg chg="addSp delSp modSp add replId">
        <pc:chgData name="Subhajit Sahu" userId="4f120548575355b2" providerId="Windows Live" clId="Web-{A7168064-68E0-4F20-AEFE-C8A096FC0629}" dt="2020-10-31T11:02:59.044" v="1125" actId="1076"/>
        <pc:sldMkLst>
          <pc:docMk/>
          <pc:sldMk cId="541454919" sldId="263"/>
        </pc:sldMkLst>
        <pc:spChg chg="mod">
          <ac:chgData name="Subhajit Sahu" userId="4f120548575355b2" providerId="Windows Live" clId="Web-{A7168064-68E0-4F20-AEFE-C8A096FC0629}" dt="2020-10-31T10:56:01.759" v="876" actId="20577"/>
          <ac:spMkLst>
            <pc:docMk/>
            <pc:sldMk cId="541454919" sldId="263"/>
            <ac:spMk id="2" creationId="{C7AB383E-6DD0-4BED-BAF4-7262EB3083F7}"/>
          </ac:spMkLst>
        </pc:spChg>
        <pc:spChg chg="mod">
          <ac:chgData name="Subhajit Sahu" userId="4f120548575355b2" providerId="Windows Live" clId="Web-{A7168064-68E0-4F20-AEFE-C8A096FC0629}" dt="2020-10-31T10:58:14.120" v="1023" actId="20577"/>
          <ac:spMkLst>
            <pc:docMk/>
            <pc:sldMk cId="541454919" sldId="263"/>
            <ac:spMk id="3" creationId="{747D2F92-B613-406B-A38F-BE452871BA96}"/>
          </ac:spMkLst>
        </pc:spChg>
        <pc:spChg chg="del mod">
          <ac:chgData name="Subhajit Sahu" userId="4f120548575355b2" providerId="Windows Live" clId="Web-{A7168064-68E0-4F20-AEFE-C8A096FC0629}" dt="2020-10-31T11:01:59.824" v="1099"/>
          <ac:spMkLst>
            <pc:docMk/>
            <pc:sldMk cId="541454919" sldId="263"/>
            <ac:spMk id="5" creationId="{AD3C2C8B-FC9B-4CCB-B970-D8E243D66D73}"/>
          </ac:spMkLst>
        </pc:spChg>
        <pc:spChg chg="add del mod">
          <ac:chgData name="Subhajit Sahu" userId="4f120548575355b2" providerId="Windows Live" clId="Web-{A7168064-68E0-4F20-AEFE-C8A096FC0629}" dt="2020-10-31T10:58:35.213" v="1027"/>
          <ac:spMkLst>
            <pc:docMk/>
            <pc:sldMk cId="541454919" sldId="263"/>
            <ac:spMk id="7" creationId="{583E1C3A-F1A1-478A-8A16-1AA625CE34AD}"/>
          </ac:spMkLst>
        </pc:spChg>
        <pc:spChg chg="add del mod">
          <ac:chgData name="Subhajit Sahu" userId="4f120548575355b2" providerId="Windows Live" clId="Web-{A7168064-68E0-4F20-AEFE-C8A096FC0629}" dt="2020-10-31T10:59:42.730" v="1031"/>
          <ac:spMkLst>
            <pc:docMk/>
            <pc:sldMk cId="541454919" sldId="263"/>
            <ac:spMk id="10" creationId="{5407B991-3D84-423A-9B42-49C606AB3077}"/>
          </ac:spMkLst>
        </pc:spChg>
        <pc:spChg chg="add mod">
          <ac:chgData name="Subhajit Sahu" userId="4f120548575355b2" providerId="Windows Live" clId="Web-{A7168064-68E0-4F20-AEFE-C8A096FC0629}" dt="2020-10-31T11:02:59.044" v="1125" actId="1076"/>
          <ac:spMkLst>
            <pc:docMk/>
            <pc:sldMk cId="541454919" sldId="263"/>
            <ac:spMk id="16" creationId="{6E424B3A-92B4-487B-BA61-1EB7C24FE3F8}"/>
          </ac:spMkLst>
        </pc:spChg>
        <pc:picChg chg="add del mod ord">
          <ac:chgData name="Subhajit Sahu" userId="4f120548575355b2" providerId="Windows Live" clId="Web-{A7168064-68E0-4F20-AEFE-C8A096FC0629}" dt="2020-10-31T10:59:40.605" v="1030"/>
          <ac:picMkLst>
            <pc:docMk/>
            <pc:sldMk cId="541454919" sldId="263"/>
            <ac:picMk id="8" creationId="{4372A637-B337-48F8-9E9A-6073B28F0CF9}"/>
          </ac:picMkLst>
        </pc:picChg>
        <pc:picChg chg="del">
          <ac:chgData name="Subhajit Sahu" userId="4f120548575355b2" providerId="Windows Live" clId="Web-{A7168064-68E0-4F20-AEFE-C8A096FC0629}" dt="2020-10-31T11:00:26.214" v="1037"/>
          <ac:picMkLst>
            <pc:docMk/>
            <pc:sldMk cId="541454919" sldId="263"/>
            <ac:picMk id="11" creationId="{9E5F8857-3B51-4E96-966A-52E23CE6B85C}"/>
          </ac:picMkLst>
        </pc:picChg>
        <pc:picChg chg="add mod ord">
          <ac:chgData name="Subhajit Sahu" userId="4f120548575355b2" providerId="Windows Live" clId="Web-{A7168064-68E0-4F20-AEFE-C8A096FC0629}" dt="2020-10-31T10:59:59.511" v="1034" actId="1076"/>
          <ac:picMkLst>
            <pc:docMk/>
            <pc:sldMk cId="541454919" sldId="263"/>
            <ac:picMk id="12" creationId="{C22781D2-F56D-458D-80E5-3A35DC84D167}"/>
          </ac:picMkLst>
        </pc:picChg>
        <pc:picChg chg="add mod">
          <ac:chgData name="Subhajit Sahu" userId="4f120548575355b2" providerId="Windows Live" clId="Web-{A7168064-68E0-4F20-AEFE-C8A096FC0629}" dt="2020-10-31T11:00:38.636" v="1040" actId="14100"/>
          <ac:picMkLst>
            <pc:docMk/>
            <pc:sldMk cId="541454919" sldId="263"/>
            <ac:picMk id="13" creationId="{DA22125C-EC16-4989-8E49-59C81A5F9C1C}"/>
          </ac:picMkLst>
        </pc:picChg>
        <pc:picChg chg="del">
          <ac:chgData name="Subhajit Sahu" userId="4f120548575355b2" providerId="Windows Live" clId="Web-{A7168064-68E0-4F20-AEFE-C8A096FC0629}" dt="2020-10-31T10:58:31.745" v="1026"/>
          <ac:picMkLst>
            <pc:docMk/>
            <pc:sldMk cId="541454919" sldId="263"/>
            <ac:picMk id="14" creationId="{3ADD7449-7CAA-4881-942F-308A25D9A93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383E-6DD0-4BED-BAF4-7262EB3083F7}"/>
              </a:ext>
            </a:extLst>
          </p:cNvPr>
          <p:cNvSpPr>
            <a:spLocks noGrp="1"/>
          </p:cNvSpPr>
          <p:nvPr>
            <p:ph type="title"/>
          </p:nvPr>
        </p:nvSpPr>
        <p:spPr/>
        <p:txBody>
          <a:bodyPr/>
          <a:lstStyle/>
          <a:p>
            <a:r>
              <a:rPr lang="en-US" dirty="0">
                <a:cs typeface="Calibri Light"/>
              </a:rPr>
              <a:t>Request For Comments</a:t>
            </a:r>
            <a:endParaRPr lang="en-US" dirty="0"/>
          </a:p>
        </p:txBody>
      </p:sp>
      <p:sp>
        <p:nvSpPr>
          <p:cNvPr id="3" name="Content Placeholder 2">
            <a:extLst>
              <a:ext uri="{FF2B5EF4-FFF2-40B4-BE49-F238E27FC236}">
                <a16:creationId xmlns:a16="http://schemas.microsoft.com/office/drawing/2014/main" id="{747D2F92-B613-406B-A38F-BE452871BA96}"/>
              </a:ext>
            </a:extLst>
          </p:cNvPr>
          <p:cNvSpPr>
            <a:spLocks noGrp="1"/>
          </p:cNvSpPr>
          <p:nvPr>
            <p:ph sz="half" idx="1"/>
          </p:nvPr>
        </p:nvSpPr>
        <p:spPr/>
        <p:txBody>
          <a:bodyPr vert="horz" lIns="91440" tIns="45720" rIns="91440" bIns="45720" rtlCol="0" anchor="t">
            <a:normAutofit/>
          </a:bodyPr>
          <a:lstStyle/>
          <a:p>
            <a:r>
              <a:rPr lang="en-US" sz="1600" dirty="0">
                <a:latin typeface="Consolas"/>
                <a:ea typeface="+mn-lt"/>
                <a:cs typeface="+mn-lt"/>
              </a:rPr>
              <a:t>RFCs cover many aspects of computer networking, including protocols, procedures, programs, and concepts, as well as meeting notes, opinions, and sometimes humor.</a:t>
            </a:r>
            <a:endParaRPr lang="en-US" sz="1600" dirty="0">
              <a:latin typeface="Consolas"/>
              <a:cs typeface="Calibri"/>
            </a:endParaRPr>
          </a:p>
          <a:p>
            <a:r>
              <a:rPr lang="en-US" sz="1600" dirty="0">
                <a:latin typeface="Consolas"/>
                <a:ea typeface="+mn-lt"/>
                <a:cs typeface="+mn-lt"/>
              </a:rPr>
              <a:t>RFCs area associated with an active IETF Working Group.</a:t>
            </a:r>
            <a:endParaRPr lang="en-US" sz="1600">
              <a:latin typeface="Consolas"/>
            </a:endParaRPr>
          </a:p>
          <a:p>
            <a:r>
              <a:rPr lang="en-US" sz="1600" dirty="0">
                <a:latin typeface="Consolas"/>
                <a:cs typeface="Calibri"/>
              </a:rPr>
              <a:t>Published RFCs never change. Technical &amp; Editorial Errata are provided.</a:t>
            </a:r>
          </a:p>
          <a:p>
            <a:r>
              <a:rPr lang="en-US" sz="1600" dirty="0">
                <a:latin typeface="Consolas"/>
                <a:cs typeface="Calibri"/>
              </a:rPr>
              <a:t>Started 7 Apr 1969, by Steve Crocker</a:t>
            </a:r>
          </a:p>
          <a:p>
            <a:endParaRPr lang="en-US" sz="1600" dirty="0">
              <a:latin typeface="Consolas"/>
              <a:cs typeface="Calibri"/>
            </a:endParaRPr>
          </a:p>
          <a:p>
            <a:r>
              <a:rPr lang="en-US" sz="1600" b="1" dirty="0">
                <a:latin typeface="Consolas"/>
                <a:cs typeface="Calibri"/>
              </a:rPr>
              <a:t>RFC 1</a:t>
            </a:r>
            <a:r>
              <a:rPr lang="en-US" sz="1600" dirty="0">
                <a:latin typeface="Consolas"/>
                <a:cs typeface="Calibri"/>
              </a:rPr>
              <a:t>: Host Software</a:t>
            </a:r>
          </a:p>
          <a:p>
            <a:r>
              <a:rPr lang="en-US" sz="1600" b="1" dirty="0">
                <a:latin typeface="Consolas"/>
                <a:cs typeface="Calibri"/>
              </a:rPr>
              <a:t>RFC 2555</a:t>
            </a:r>
            <a:r>
              <a:rPr lang="en-US" sz="1600" dirty="0">
                <a:latin typeface="Consolas"/>
                <a:cs typeface="Calibri"/>
              </a:rPr>
              <a:t>: </a:t>
            </a:r>
            <a:r>
              <a:rPr lang="en-US" sz="1600" dirty="0">
                <a:latin typeface="Consolas"/>
                <a:ea typeface="+mn-lt"/>
                <a:cs typeface="+mn-lt"/>
              </a:rPr>
              <a:t>30 Years of RFCs</a:t>
            </a:r>
            <a:endParaRPr lang="en-US" sz="1600">
              <a:latin typeface="Consolas"/>
            </a:endParaRPr>
          </a:p>
          <a:p>
            <a:endParaRPr lang="en-US" sz="1600" dirty="0">
              <a:latin typeface="Consolas"/>
              <a:cs typeface="Calibri"/>
            </a:endParaRPr>
          </a:p>
        </p:txBody>
      </p:sp>
      <p:sp>
        <p:nvSpPr>
          <p:cNvPr id="5" name="TextBox 4">
            <a:extLst>
              <a:ext uri="{FF2B5EF4-FFF2-40B4-BE49-F238E27FC236}">
                <a16:creationId xmlns:a16="http://schemas.microsoft.com/office/drawing/2014/main" id="{AD3C2C8B-FC9B-4CCB-B970-D8E243D66D73}"/>
              </a:ext>
            </a:extLst>
          </p:cNvPr>
          <p:cNvSpPr txBox="1"/>
          <p:nvPr/>
        </p:nvSpPr>
        <p:spPr>
          <a:xfrm>
            <a:off x="4916" y="6395883"/>
            <a:ext cx="387390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Consolas"/>
                <a:ea typeface="+mn-lt"/>
                <a:cs typeface="+mn-lt"/>
              </a:rPr>
              <a:t>https://ietf.org/standards/rfcs/</a:t>
            </a:r>
            <a:endParaRPr lang="en-US">
              <a:cs typeface="Calibri"/>
            </a:endParaRPr>
          </a:p>
          <a:p>
            <a:r>
              <a:rPr lang="en-US" sz="1200" dirty="0">
                <a:latin typeface="Consolas"/>
                <a:ea typeface="+mn-lt"/>
                <a:cs typeface="+mn-lt"/>
              </a:rPr>
              <a:t>www.arkko.com/tools/rfcstats/</a:t>
            </a:r>
            <a:endParaRPr lang="en-US" sz="1200" dirty="0">
              <a:ea typeface="+mn-lt"/>
              <a:cs typeface="+mn-lt"/>
            </a:endParaRPr>
          </a:p>
        </p:txBody>
      </p:sp>
      <p:pic>
        <p:nvPicPr>
          <p:cNvPr id="6" name="Picture 6" descr="A picture containing drawing, sign, fence, clock&#10;&#10;Description automatically generated">
            <a:extLst>
              <a:ext uri="{FF2B5EF4-FFF2-40B4-BE49-F238E27FC236}">
                <a16:creationId xmlns:a16="http://schemas.microsoft.com/office/drawing/2014/main" id="{5A6F5503-EA57-4D5C-B6DA-611301A24CEA}"/>
              </a:ext>
            </a:extLst>
          </p:cNvPr>
          <p:cNvPicPr>
            <a:picLocks noChangeAspect="1"/>
          </p:cNvPicPr>
          <p:nvPr/>
        </p:nvPicPr>
        <p:blipFill>
          <a:blip r:embed="rId2"/>
          <a:stretch>
            <a:fillRect/>
          </a:stretch>
        </p:blipFill>
        <p:spPr>
          <a:xfrm>
            <a:off x="10697495" y="129990"/>
            <a:ext cx="1440427" cy="772408"/>
          </a:xfrm>
          <a:prstGeom prst="rect">
            <a:avLst/>
          </a:prstGeom>
        </p:spPr>
      </p:pic>
      <p:pic>
        <p:nvPicPr>
          <p:cNvPr id="11" name="Picture 5" descr="A picture containing shape&#10;&#10;Description automatically generated">
            <a:extLst>
              <a:ext uri="{FF2B5EF4-FFF2-40B4-BE49-F238E27FC236}">
                <a16:creationId xmlns:a16="http://schemas.microsoft.com/office/drawing/2014/main" id="{9E5F8857-3B51-4E96-966A-52E23CE6B85C}"/>
              </a:ext>
            </a:extLst>
          </p:cNvPr>
          <p:cNvPicPr>
            <a:picLocks noChangeAspect="1"/>
          </p:cNvPicPr>
          <p:nvPr/>
        </p:nvPicPr>
        <p:blipFill>
          <a:blip r:embed="rId3"/>
          <a:stretch>
            <a:fillRect/>
          </a:stretch>
        </p:blipFill>
        <p:spPr>
          <a:xfrm>
            <a:off x="6024718" y="3847063"/>
            <a:ext cx="6054211" cy="2877139"/>
          </a:xfrm>
          <a:prstGeom prst="rect">
            <a:avLst/>
          </a:prstGeom>
        </p:spPr>
      </p:pic>
      <p:pic>
        <p:nvPicPr>
          <p:cNvPr id="14" name="Picture 14" descr="Chart, histogram&#10;&#10;Description automatically generated">
            <a:extLst>
              <a:ext uri="{FF2B5EF4-FFF2-40B4-BE49-F238E27FC236}">
                <a16:creationId xmlns:a16="http://schemas.microsoft.com/office/drawing/2014/main" id="{3ADD7449-7CAA-4881-942F-308A25D9A93C}"/>
              </a:ext>
            </a:extLst>
          </p:cNvPr>
          <p:cNvPicPr>
            <a:picLocks noGrp="1" noChangeAspect="1"/>
          </p:cNvPicPr>
          <p:nvPr>
            <p:ph sz="half" idx="2"/>
          </p:nvPr>
        </p:nvPicPr>
        <p:blipFill>
          <a:blip r:embed="rId4"/>
          <a:stretch>
            <a:fillRect/>
          </a:stretch>
        </p:blipFill>
        <p:spPr>
          <a:xfrm>
            <a:off x="6024716" y="840488"/>
            <a:ext cx="5857567" cy="2868032"/>
          </a:xfrm>
        </p:spPr>
      </p:pic>
    </p:spTree>
    <p:extLst>
      <p:ext uri="{BB962C8B-B14F-4D97-AF65-F5344CB8AC3E}">
        <p14:creationId xmlns:p14="http://schemas.microsoft.com/office/powerpoint/2010/main" val="403220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383E-6DD0-4BED-BAF4-7262EB3083F7}"/>
              </a:ext>
            </a:extLst>
          </p:cNvPr>
          <p:cNvSpPr>
            <a:spLocks noGrp="1"/>
          </p:cNvSpPr>
          <p:nvPr>
            <p:ph type="title"/>
          </p:nvPr>
        </p:nvSpPr>
        <p:spPr/>
        <p:txBody>
          <a:bodyPr/>
          <a:lstStyle/>
          <a:p>
            <a:r>
              <a:rPr lang="en-US" dirty="0">
                <a:cs typeface="Calibri Light"/>
              </a:rPr>
              <a:t>IETF Working Groups</a:t>
            </a:r>
            <a:endParaRPr lang="en-US" dirty="0"/>
          </a:p>
        </p:txBody>
      </p:sp>
      <p:sp>
        <p:nvSpPr>
          <p:cNvPr id="3" name="Content Placeholder 2">
            <a:extLst>
              <a:ext uri="{FF2B5EF4-FFF2-40B4-BE49-F238E27FC236}">
                <a16:creationId xmlns:a16="http://schemas.microsoft.com/office/drawing/2014/main" id="{747D2F92-B613-406B-A38F-BE452871BA96}"/>
              </a:ext>
            </a:extLst>
          </p:cNvPr>
          <p:cNvSpPr>
            <a:spLocks noGrp="1"/>
          </p:cNvSpPr>
          <p:nvPr>
            <p:ph sz="half" idx="1"/>
          </p:nvPr>
        </p:nvSpPr>
        <p:spPr/>
        <p:txBody>
          <a:bodyPr vert="horz" lIns="91440" tIns="45720" rIns="91440" bIns="45720" rtlCol="0" anchor="t">
            <a:normAutofit/>
          </a:bodyPr>
          <a:lstStyle/>
          <a:p>
            <a:r>
              <a:rPr lang="en-US" sz="1600" dirty="0">
                <a:latin typeface="Consolas"/>
                <a:ea typeface="+mn-lt"/>
                <a:cs typeface="+mn-lt"/>
              </a:rPr>
              <a:t>Applications &amp; Real-Time area (29)</a:t>
            </a:r>
          </a:p>
          <a:p>
            <a:r>
              <a:rPr lang="en-US" sz="1600" dirty="0">
                <a:latin typeface="Consolas"/>
                <a:ea typeface="+mn-lt"/>
                <a:cs typeface="+mn-lt"/>
              </a:rPr>
              <a:t>General area (2)</a:t>
            </a:r>
          </a:p>
          <a:p>
            <a:r>
              <a:rPr lang="en-US" sz="1600" dirty="0">
                <a:latin typeface="Consolas"/>
                <a:ea typeface="+mn-lt"/>
                <a:cs typeface="+mn-lt"/>
              </a:rPr>
              <a:t>Internet area (17)</a:t>
            </a:r>
          </a:p>
          <a:p>
            <a:r>
              <a:rPr lang="en-US" sz="1600" dirty="0">
                <a:latin typeface="Consolas"/>
                <a:ea typeface="+mn-lt"/>
                <a:cs typeface="+mn-lt"/>
              </a:rPr>
              <a:t>Operations &amp; Management area (14)</a:t>
            </a:r>
          </a:p>
          <a:p>
            <a:r>
              <a:rPr lang="en-US" sz="1600" dirty="0">
                <a:latin typeface="Consolas"/>
                <a:ea typeface="+mn-lt"/>
                <a:cs typeface="+mn-lt"/>
              </a:rPr>
              <a:t>Routing area (24)</a:t>
            </a:r>
          </a:p>
          <a:p>
            <a:r>
              <a:rPr lang="en-US" sz="1600" dirty="0" err="1">
                <a:latin typeface="Consolas"/>
                <a:ea typeface="+mn-lt"/>
                <a:cs typeface="+mn-lt"/>
              </a:rPr>
              <a:t>Secutiry</a:t>
            </a:r>
            <a:r>
              <a:rPr lang="en-US" sz="1600" dirty="0">
                <a:latin typeface="Consolas"/>
                <a:ea typeface="+mn-lt"/>
                <a:cs typeface="+mn-lt"/>
              </a:rPr>
              <a:t> area (25)</a:t>
            </a:r>
          </a:p>
          <a:p>
            <a:r>
              <a:rPr lang="en-US" sz="1600" dirty="0">
                <a:latin typeface="Consolas"/>
                <a:cs typeface="Calibri" panose="020F0502020204030204"/>
              </a:rPr>
              <a:t>Transport area (11)</a:t>
            </a:r>
          </a:p>
          <a:p>
            <a:endParaRPr lang="en-US" sz="1600">
              <a:latin typeface="Consolas"/>
            </a:endParaRPr>
          </a:p>
        </p:txBody>
      </p:sp>
      <p:pic>
        <p:nvPicPr>
          <p:cNvPr id="6" name="Picture 6" descr="A picture containing drawing, sign, fence, clock&#10;&#10;Description automatically generated">
            <a:extLst>
              <a:ext uri="{FF2B5EF4-FFF2-40B4-BE49-F238E27FC236}">
                <a16:creationId xmlns:a16="http://schemas.microsoft.com/office/drawing/2014/main" id="{5A6F5503-EA57-4D5C-B6DA-611301A24CEA}"/>
              </a:ext>
            </a:extLst>
          </p:cNvPr>
          <p:cNvPicPr>
            <a:picLocks noChangeAspect="1"/>
          </p:cNvPicPr>
          <p:nvPr/>
        </p:nvPicPr>
        <p:blipFill>
          <a:blip r:embed="rId2"/>
          <a:stretch>
            <a:fillRect/>
          </a:stretch>
        </p:blipFill>
        <p:spPr>
          <a:xfrm>
            <a:off x="10697495" y="129990"/>
            <a:ext cx="1440427" cy="772408"/>
          </a:xfrm>
          <a:prstGeom prst="rect">
            <a:avLst/>
          </a:prstGeom>
        </p:spPr>
      </p:pic>
      <p:pic>
        <p:nvPicPr>
          <p:cNvPr id="12" name="Picture 12" descr="Logo&#10;&#10;Description automatically generated">
            <a:extLst>
              <a:ext uri="{FF2B5EF4-FFF2-40B4-BE49-F238E27FC236}">
                <a16:creationId xmlns:a16="http://schemas.microsoft.com/office/drawing/2014/main" id="{C22781D2-F56D-458D-80E5-3A35DC84D167}"/>
              </a:ext>
            </a:extLst>
          </p:cNvPr>
          <p:cNvPicPr>
            <a:picLocks noGrp="1" noChangeAspect="1"/>
          </p:cNvPicPr>
          <p:nvPr>
            <p:ph sz="half" idx="2"/>
          </p:nvPr>
        </p:nvPicPr>
        <p:blipFill>
          <a:blip r:embed="rId3"/>
          <a:stretch>
            <a:fillRect/>
          </a:stretch>
        </p:blipFill>
        <p:spPr>
          <a:xfrm>
            <a:off x="6024716" y="889071"/>
            <a:ext cx="5808406" cy="2869188"/>
          </a:xfrm>
        </p:spPr>
      </p:pic>
      <p:pic>
        <p:nvPicPr>
          <p:cNvPr id="13" name="Picture 14" descr="Chart, histogram&#10;&#10;Description automatically generated">
            <a:extLst>
              <a:ext uri="{FF2B5EF4-FFF2-40B4-BE49-F238E27FC236}">
                <a16:creationId xmlns:a16="http://schemas.microsoft.com/office/drawing/2014/main" id="{DA22125C-EC16-4989-8E49-59C81A5F9C1C}"/>
              </a:ext>
            </a:extLst>
          </p:cNvPr>
          <p:cNvPicPr>
            <a:picLocks noChangeAspect="1"/>
          </p:cNvPicPr>
          <p:nvPr/>
        </p:nvPicPr>
        <p:blipFill>
          <a:blip r:embed="rId4"/>
          <a:stretch>
            <a:fillRect/>
          </a:stretch>
        </p:blipFill>
        <p:spPr>
          <a:xfrm>
            <a:off x="6100916" y="3839411"/>
            <a:ext cx="5729748" cy="2817111"/>
          </a:xfrm>
          <a:prstGeom prst="rect">
            <a:avLst/>
          </a:prstGeom>
        </p:spPr>
      </p:pic>
      <p:sp>
        <p:nvSpPr>
          <p:cNvPr id="16" name="TextBox 15">
            <a:extLst>
              <a:ext uri="{FF2B5EF4-FFF2-40B4-BE49-F238E27FC236}">
                <a16:creationId xmlns:a16="http://schemas.microsoft.com/office/drawing/2014/main" id="{6E424B3A-92B4-487B-BA61-1EB7C24FE3F8}"/>
              </a:ext>
            </a:extLst>
          </p:cNvPr>
          <p:cNvSpPr txBox="1"/>
          <p:nvPr/>
        </p:nvSpPr>
        <p:spPr>
          <a:xfrm>
            <a:off x="4916" y="6211528"/>
            <a:ext cx="38739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Consolas"/>
                <a:ea typeface="+mn-lt"/>
                <a:cs typeface="+mn-lt"/>
              </a:rPr>
              <a:t>https://ietf.org/standards/rfcs/</a:t>
            </a:r>
            <a:endParaRPr lang="en-US" sz="1200">
              <a:latin typeface="Consolas"/>
              <a:cs typeface="Calibri"/>
            </a:endParaRPr>
          </a:p>
          <a:p>
            <a:r>
              <a:rPr lang="en-US" sz="1200" dirty="0">
                <a:latin typeface="Consolas"/>
                <a:ea typeface="+mn-lt"/>
                <a:cs typeface="+mn-lt"/>
              </a:rPr>
              <a:t>https://datatracker.ietf.org/wg/</a:t>
            </a:r>
            <a:endParaRPr lang="en-US" sz="1200">
              <a:latin typeface="Consolas"/>
            </a:endParaRPr>
          </a:p>
          <a:p>
            <a:r>
              <a:rPr lang="en-US" sz="1200" dirty="0">
                <a:latin typeface="Consolas"/>
                <a:ea typeface="+mn-lt"/>
                <a:cs typeface="+mn-lt"/>
              </a:rPr>
              <a:t>www.arkko.com/tools/rfcstats/</a:t>
            </a:r>
            <a:endParaRPr lang="en-US" sz="1200">
              <a:latin typeface="Consolas"/>
              <a:ea typeface="+mn-lt"/>
              <a:cs typeface="+mn-lt"/>
            </a:endParaRPr>
          </a:p>
        </p:txBody>
      </p:sp>
    </p:spTree>
    <p:extLst>
      <p:ext uri="{BB962C8B-B14F-4D97-AF65-F5344CB8AC3E}">
        <p14:creationId xmlns:p14="http://schemas.microsoft.com/office/powerpoint/2010/main" val="54145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8D8E-2FD3-42A0-B9FC-2326F7F5BDC2}"/>
              </a:ext>
            </a:extLst>
          </p:cNvPr>
          <p:cNvSpPr>
            <a:spLocks noGrp="1"/>
          </p:cNvSpPr>
          <p:nvPr>
            <p:ph type="title"/>
          </p:nvPr>
        </p:nvSpPr>
        <p:spPr/>
        <p:txBody>
          <a:bodyPr/>
          <a:lstStyle/>
          <a:p>
            <a:r>
              <a:rPr lang="en-US" dirty="0">
                <a:cs typeface="Calibri Light"/>
              </a:rPr>
              <a:t>April RFCs</a:t>
            </a:r>
            <a:endParaRPr lang="en-US" dirty="0"/>
          </a:p>
        </p:txBody>
      </p:sp>
      <p:sp>
        <p:nvSpPr>
          <p:cNvPr id="3" name="Content Placeholder 2">
            <a:extLst>
              <a:ext uri="{FF2B5EF4-FFF2-40B4-BE49-F238E27FC236}">
                <a16:creationId xmlns:a16="http://schemas.microsoft.com/office/drawing/2014/main" id="{EE357E1B-39F2-460D-88FE-606066E46E81}"/>
              </a:ext>
            </a:extLst>
          </p:cNvPr>
          <p:cNvSpPr>
            <a:spLocks noGrp="1"/>
          </p:cNvSpPr>
          <p:nvPr>
            <p:ph sz="half" idx="1"/>
          </p:nvPr>
        </p:nvSpPr>
        <p:spPr/>
        <p:txBody>
          <a:bodyPr vert="horz" lIns="91440" tIns="45720" rIns="91440" bIns="45720" rtlCol="0" anchor="t">
            <a:normAutofit/>
          </a:bodyPr>
          <a:lstStyle/>
          <a:p>
            <a:r>
              <a:rPr lang="en-US" sz="1400" b="1" dirty="0">
                <a:cs typeface="Calibri"/>
              </a:rPr>
              <a:t>RFC527: ARPAWOCKY (1973)</a:t>
            </a:r>
          </a:p>
          <a:p>
            <a:pPr indent="0">
              <a:lnSpc>
                <a:spcPct val="100000"/>
              </a:lnSpc>
              <a:spcBef>
                <a:spcPts val="0"/>
              </a:spcBef>
              <a:buNone/>
            </a:pPr>
            <a:r>
              <a:rPr lang="en-US" sz="1200" dirty="0">
                <a:latin typeface="Consolas"/>
                <a:ea typeface="+mn-lt"/>
                <a:cs typeface="+mn-lt"/>
              </a:rPr>
              <a:t>Beware the ARPANET, my son;</a:t>
            </a:r>
            <a:endParaRPr lang="en-US" sz="1200">
              <a:latin typeface="Consolas"/>
              <a:cs typeface="Calibri"/>
            </a:endParaRPr>
          </a:p>
          <a:p>
            <a:pPr indent="0">
              <a:lnSpc>
                <a:spcPct val="100000"/>
              </a:lnSpc>
              <a:spcBef>
                <a:spcPts val="0"/>
              </a:spcBef>
              <a:buNone/>
            </a:pPr>
            <a:r>
              <a:rPr lang="en-US" sz="1200" dirty="0">
                <a:latin typeface="Consolas"/>
                <a:ea typeface="+mn-lt"/>
                <a:cs typeface="+mn-lt"/>
              </a:rPr>
              <a:t>The bits that byte, the heads that scratch;</a:t>
            </a:r>
            <a:endParaRPr lang="en-US" sz="1200">
              <a:latin typeface="Consolas"/>
              <a:cs typeface="Calibri" panose="020F0502020204030204"/>
            </a:endParaRPr>
          </a:p>
          <a:p>
            <a:pPr indent="0">
              <a:lnSpc>
                <a:spcPct val="100000"/>
              </a:lnSpc>
              <a:spcBef>
                <a:spcPts val="0"/>
              </a:spcBef>
              <a:buNone/>
            </a:pPr>
            <a:r>
              <a:rPr lang="en-US" sz="1200" dirty="0">
                <a:latin typeface="Consolas"/>
                <a:ea typeface="+mn-lt"/>
                <a:cs typeface="+mn-lt"/>
              </a:rPr>
              <a:t>Beware the NCP, and shun</a:t>
            </a:r>
            <a:endParaRPr lang="en-US" sz="1200">
              <a:latin typeface="Consolas"/>
              <a:cs typeface="Calibri" panose="020F0502020204030204"/>
            </a:endParaRPr>
          </a:p>
          <a:p>
            <a:pPr indent="0">
              <a:lnSpc>
                <a:spcPct val="100000"/>
              </a:lnSpc>
              <a:spcBef>
                <a:spcPts val="0"/>
              </a:spcBef>
              <a:buNone/>
            </a:pPr>
            <a:r>
              <a:rPr lang="en-US" sz="1200" dirty="0">
                <a:latin typeface="Consolas"/>
                <a:ea typeface="+mn-lt"/>
                <a:cs typeface="+mn-lt"/>
              </a:rPr>
              <a:t>the </a:t>
            </a:r>
            <a:r>
              <a:rPr lang="en-US" sz="1200" dirty="0" err="1">
                <a:latin typeface="Consolas"/>
                <a:ea typeface="+mn-lt"/>
                <a:cs typeface="+mn-lt"/>
              </a:rPr>
              <a:t>frumious</a:t>
            </a:r>
            <a:r>
              <a:rPr lang="en-US" sz="1200" dirty="0">
                <a:latin typeface="Consolas"/>
                <a:ea typeface="+mn-lt"/>
                <a:cs typeface="+mn-lt"/>
              </a:rPr>
              <a:t> system patch,</a:t>
            </a:r>
            <a:endParaRPr lang="en-US" sz="1200">
              <a:latin typeface="Consolas"/>
              <a:cs typeface="Calibri" panose="020F0502020204030204"/>
            </a:endParaRPr>
          </a:p>
          <a:p>
            <a:r>
              <a:rPr lang="en-US" sz="1400" b="1" dirty="0">
                <a:ea typeface="+mn-lt"/>
                <a:cs typeface="+mn-lt"/>
              </a:rPr>
              <a:t>RFC7511: Scenic Routing for IPv6 (2015)</a:t>
            </a:r>
          </a:p>
          <a:p>
            <a:pPr indent="0">
              <a:lnSpc>
                <a:spcPct val="100000"/>
              </a:lnSpc>
              <a:spcBef>
                <a:spcPts val="0"/>
              </a:spcBef>
              <a:buNone/>
            </a:pPr>
            <a:r>
              <a:rPr lang="en-US" sz="1200" dirty="0">
                <a:latin typeface="Consolas"/>
                <a:cs typeface="Calibri"/>
              </a:rPr>
              <a:t>This document specifies a new routing scheme for the current version of the Internet Protocol version 6 (IPv6) in the spirit of "Green IT", whereby packets will be routed to get as much fresh-air time as possible.</a:t>
            </a:r>
            <a:endParaRPr lang="en-US" sz="1200">
              <a:latin typeface="Consolas"/>
              <a:cs typeface="Calibri" panose="020F0502020204030204"/>
            </a:endParaRPr>
          </a:p>
          <a:p>
            <a:r>
              <a:rPr lang="en-US" sz="1400" b="1" dirty="0">
                <a:cs typeface="Calibri"/>
              </a:rPr>
              <a:t>RFC2549: </a:t>
            </a:r>
            <a:r>
              <a:rPr lang="en-US" sz="1400" b="1" dirty="0">
                <a:ea typeface="+mn-lt"/>
                <a:cs typeface="+mn-lt"/>
              </a:rPr>
              <a:t>IP over Avian Carriers with Quality of Service</a:t>
            </a:r>
            <a:r>
              <a:rPr lang="en-US" sz="1400" b="1" dirty="0">
                <a:cs typeface="Calibri"/>
              </a:rPr>
              <a:t> (1999)</a:t>
            </a:r>
            <a:endParaRPr lang="en-US" sz="1400" b="1" dirty="0">
              <a:ea typeface="+mn-lt"/>
              <a:cs typeface="+mn-lt"/>
            </a:endParaRPr>
          </a:p>
          <a:p>
            <a:pPr indent="0">
              <a:lnSpc>
                <a:spcPct val="100000"/>
              </a:lnSpc>
              <a:spcBef>
                <a:spcPts val="0"/>
              </a:spcBef>
              <a:buNone/>
            </a:pPr>
            <a:r>
              <a:rPr lang="en-US" sz="1200" dirty="0">
                <a:latin typeface="Consolas"/>
                <a:ea typeface="+mn-lt"/>
                <a:cs typeface="+mn-lt"/>
              </a:rPr>
              <a:t>The following quality of service levels are available: Concorde, First, Business, and Coach.  Concorde class offers expedited data delivery.  One major benefit to using Avian Carriers is that this is the only networking technology that earns frequent flyer miles, plus the Concorde and First classes of service earn 50% bonus miles per packet.  Ostriches are an alternate carrier that have much greater bulk transfer capability but provide slower delivery, and require the use of bridges between domains.</a:t>
            </a:r>
          </a:p>
          <a:p>
            <a:endParaRPr lang="en-US" sz="1400" dirty="0">
              <a:latin typeface="Calibri" panose="020F0502020204030204"/>
              <a:ea typeface="+mn-lt"/>
              <a:cs typeface="+mn-lt"/>
            </a:endParaRPr>
          </a:p>
        </p:txBody>
      </p:sp>
      <p:sp>
        <p:nvSpPr>
          <p:cNvPr id="7" name="TextBox 6">
            <a:extLst>
              <a:ext uri="{FF2B5EF4-FFF2-40B4-BE49-F238E27FC236}">
                <a16:creationId xmlns:a16="http://schemas.microsoft.com/office/drawing/2014/main" id="{28E6FFD8-A133-453D-8515-8473B2257D7A}"/>
              </a:ext>
            </a:extLst>
          </p:cNvPr>
          <p:cNvSpPr txBox="1"/>
          <p:nvPr/>
        </p:nvSpPr>
        <p:spPr>
          <a:xfrm>
            <a:off x="6027174" y="78658"/>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latin typeface="Consolas"/>
              </a:rPr>
              <a:t>IPoAC</a:t>
            </a:r>
            <a:r>
              <a:rPr lang="en-US" sz="1200" dirty="0">
                <a:latin typeface="Consolas"/>
              </a:rPr>
              <a:t>: IP over Avian Carriers</a:t>
            </a:r>
          </a:p>
        </p:txBody>
      </p:sp>
      <p:pic>
        <p:nvPicPr>
          <p:cNvPr id="18" name="Picture 18" descr="A bird sitting on a wooden surface&#10;&#10;Description automatically generated">
            <a:extLst>
              <a:ext uri="{FF2B5EF4-FFF2-40B4-BE49-F238E27FC236}">
                <a16:creationId xmlns:a16="http://schemas.microsoft.com/office/drawing/2014/main" id="{DBA31B74-5AA2-44CE-8E42-1EDBD4B85000}"/>
              </a:ext>
            </a:extLst>
          </p:cNvPr>
          <p:cNvPicPr>
            <a:picLocks noGrp="1" noChangeAspect="1"/>
          </p:cNvPicPr>
          <p:nvPr>
            <p:ph sz="half" idx="2"/>
          </p:nvPr>
        </p:nvPicPr>
        <p:blipFill>
          <a:blip r:embed="rId2"/>
          <a:stretch>
            <a:fillRect/>
          </a:stretch>
        </p:blipFill>
        <p:spPr>
          <a:xfrm>
            <a:off x="6095231" y="357213"/>
            <a:ext cx="3762375" cy="2667000"/>
          </a:xfrm>
        </p:spPr>
      </p:pic>
      <p:sp>
        <p:nvSpPr>
          <p:cNvPr id="17" name="TextBox 1">
            <a:extLst>
              <a:ext uri="{FF2B5EF4-FFF2-40B4-BE49-F238E27FC236}">
                <a16:creationId xmlns:a16="http://schemas.microsoft.com/office/drawing/2014/main" id="{CFD6913C-4D23-4E25-8440-A718D4FBCF80}"/>
              </a:ext>
            </a:extLst>
          </p:cNvPr>
          <p:cNvSpPr txBox="1"/>
          <p:nvPr/>
        </p:nvSpPr>
        <p:spPr>
          <a:xfrm>
            <a:off x="6100917" y="3028335"/>
            <a:ext cx="5914104" cy="364715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latin typeface="Consolas"/>
              </a:rPr>
              <a:t>RFC 3514          The Security Flag in the IPv4 Header      1 April 2003
   The bit field is laid out as follows:
             0
            +-+
            |E|
            +-+
   Currently-assigned values are defined as follows:
   0x0  If the bit is set to 0, the packet has no evil intent.  Hosts,
        network elements, etc., SHOULD assume that the packet is
        harmless, and SHOULD NOT take any defensive measures.  (We note
        that this part of the spec is already implemented by many common
        desktop operating systems.)
   0x1  If the bit is set to 1, the packet has evil intent.  Secure
        systems SHOULD try to defend themselves against such packets.
        Insecure systems MAY chose to crash, be penetrated, etc.</a:t>
            </a:r>
          </a:p>
        </p:txBody>
      </p:sp>
    </p:spTree>
    <p:extLst>
      <p:ext uri="{BB962C8B-B14F-4D97-AF65-F5344CB8AC3E}">
        <p14:creationId xmlns:p14="http://schemas.microsoft.com/office/powerpoint/2010/main" val="25012715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Request For Comments</vt:lpstr>
      <vt:lpstr>IETF Working Groups</vt:lpstr>
      <vt:lpstr>April RFCs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357</cp:revision>
  <dcterms:created xsi:type="dcterms:W3CDTF">2020-10-31T09:39:32Z</dcterms:created>
  <dcterms:modified xsi:type="dcterms:W3CDTF">2020-10-31T11:03:02Z</dcterms:modified>
</cp:coreProperties>
</file>