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7" r:id="rId5"/>
    <p:sldId id="268" r:id="rId6"/>
    <p:sldId id="266" r:id="rId7"/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0D9D9-8445-43E3-B482-3B09A84E491B}" v="1538" dt="2020-10-26T19:38:19.987"/>
    <p1510:client id="{75E31A2C-4ED9-4DD9-AE3F-490E01DA6E7A}" v="55" dt="2020-10-31T22:07:01.539"/>
    <p1510:client id="{C357A1BA-5A6B-4673-B1F7-CC7DCF72685B}" v="5" dt="2020-11-01T16:28:25.168"/>
    <p1510:client id="{DD67F617-9558-47C4-BFD9-541D742F485A}" v="2620" dt="2020-10-26T16:37:19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jit Sahu" userId="4f120548575355b2" providerId="Windows Live" clId="Web-{75E31A2C-4ED9-4DD9-AE3F-490E01DA6E7A}"/>
    <pc:docChg chg="addSld delSld">
      <pc:chgData name="Subhajit Sahu" userId="4f120548575355b2" providerId="Windows Live" clId="Web-{75E31A2C-4ED9-4DD9-AE3F-490E01DA6E7A}" dt="2020-10-31T22:07:01.539" v="53"/>
      <pc:docMkLst>
        <pc:docMk/>
      </pc:docMkLst>
      <pc:sldChg chg="add del">
        <pc:chgData name="Subhajit Sahu" userId="4f120548575355b2" providerId="Windows Live" clId="Web-{75E31A2C-4ED9-4DD9-AE3F-490E01DA6E7A}" dt="2020-10-31T22:06:44.351" v="20"/>
        <pc:sldMkLst>
          <pc:docMk/>
          <pc:sldMk cId="419216009" sldId="263"/>
        </pc:sldMkLst>
      </pc:sldChg>
      <pc:sldChg chg="add del">
        <pc:chgData name="Subhajit Sahu" userId="4f120548575355b2" providerId="Windows Live" clId="Web-{75E31A2C-4ED9-4DD9-AE3F-490E01DA6E7A}" dt="2020-10-31T22:06:44.601" v="21"/>
        <pc:sldMkLst>
          <pc:docMk/>
          <pc:sldMk cId="1831653141" sldId="264"/>
        </pc:sldMkLst>
      </pc:sldChg>
      <pc:sldChg chg="add del">
        <pc:chgData name="Subhajit Sahu" userId="4f120548575355b2" providerId="Windows Live" clId="Web-{75E31A2C-4ED9-4DD9-AE3F-490E01DA6E7A}" dt="2020-10-31T22:06:49.226" v="36"/>
        <pc:sldMkLst>
          <pc:docMk/>
          <pc:sldMk cId="2534740982" sldId="265"/>
        </pc:sldMkLst>
      </pc:sldChg>
      <pc:sldChg chg="add del">
        <pc:chgData name="Subhajit Sahu" userId="4f120548575355b2" providerId="Windows Live" clId="Web-{75E31A2C-4ED9-4DD9-AE3F-490E01DA6E7A}" dt="2020-10-31T22:06:49.539" v="39"/>
        <pc:sldMkLst>
          <pc:docMk/>
          <pc:sldMk cId="1315513963" sldId="266"/>
        </pc:sldMkLst>
      </pc:sldChg>
      <pc:sldChg chg="add del">
        <pc:chgData name="Subhajit Sahu" userId="4f120548575355b2" providerId="Windows Live" clId="Web-{75E31A2C-4ED9-4DD9-AE3F-490E01DA6E7A}" dt="2020-10-31T22:06:49.336" v="37"/>
        <pc:sldMkLst>
          <pc:docMk/>
          <pc:sldMk cId="2088515440" sldId="267"/>
        </pc:sldMkLst>
      </pc:sldChg>
      <pc:sldChg chg="add del">
        <pc:chgData name="Subhajit Sahu" userId="4f120548575355b2" providerId="Windows Live" clId="Web-{75E31A2C-4ED9-4DD9-AE3F-490E01DA6E7A}" dt="2020-10-31T22:06:49.429" v="38"/>
        <pc:sldMkLst>
          <pc:docMk/>
          <pc:sldMk cId="3332664502" sldId="268"/>
        </pc:sldMkLst>
      </pc:sldChg>
      <pc:sldChg chg="add del">
        <pc:chgData name="Subhajit Sahu" userId="4f120548575355b2" providerId="Windows Live" clId="Web-{75E31A2C-4ED9-4DD9-AE3F-490E01DA6E7A}" dt="2020-10-31T22:07:01.523" v="41"/>
        <pc:sldMkLst>
          <pc:docMk/>
          <pc:sldMk cId="1683129980" sldId="269"/>
        </pc:sldMkLst>
      </pc:sldChg>
      <pc:sldChg chg="add del">
        <pc:chgData name="Subhajit Sahu" userId="4f120548575355b2" providerId="Windows Live" clId="Web-{75E31A2C-4ED9-4DD9-AE3F-490E01DA6E7A}" dt="2020-10-31T22:07:01.539" v="53"/>
        <pc:sldMkLst>
          <pc:docMk/>
          <pc:sldMk cId="3667786635" sldId="270"/>
        </pc:sldMkLst>
      </pc:sldChg>
      <pc:sldChg chg="add del">
        <pc:chgData name="Subhajit Sahu" userId="4f120548575355b2" providerId="Windows Live" clId="Web-{75E31A2C-4ED9-4DD9-AE3F-490E01DA6E7A}" dt="2020-10-31T22:07:01.539" v="50"/>
        <pc:sldMkLst>
          <pc:docMk/>
          <pc:sldMk cId="632768093" sldId="272"/>
        </pc:sldMkLst>
      </pc:sldChg>
      <pc:sldChg chg="add del">
        <pc:chgData name="Subhajit Sahu" userId="4f120548575355b2" providerId="Windows Live" clId="Web-{75E31A2C-4ED9-4DD9-AE3F-490E01DA6E7A}" dt="2020-10-31T22:07:01.539" v="47"/>
        <pc:sldMkLst>
          <pc:docMk/>
          <pc:sldMk cId="545769367" sldId="274"/>
        </pc:sldMkLst>
      </pc:sldChg>
      <pc:sldChg chg="add del">
        <pc:chgData name="Subhajit Sahu" userId="4f120548575355b2" providerId="Windows Live" clId="Web-{75E31A2C-4ED9-4DD9-AE3F-490E01DA6E7A}" dt="2020-10-31T22:07:01.539" v="49"/>
        <pc:sldMkLst>
          <pc:docMk/>
          <pc:sldMk cId="42322520" sldId="276"/>
        </pc:sldMkLst>
      </pc:sldChg>
      <pc:sldChg chg="add del">
        <pc:chgData name="Subhajit Sahu" userId="4f120548575355b2" providerId="Windows Live" clId="Web-{75E31A2C-4ED9-4DD9-AE3F-490E01DA6E7A}" dt="2020-10-31T22:07:01.523" v="43"/>
        <pc:sldMkLst>
          <pc:docMk/>
          <pc:sldMk cId="4190032908" sldId="280"/>
        </pc:sldMkLst>
      </pc:sldChg>
      <pc:sldChg chg="add del">
        <pc:chgData name="Subhajit Sahu" userId="4f120548575355b2" providerId="Windows Live" clId="Web-{75E31A2C-4ED9-4DD9-AE3F-490E01DA6E7A}" dt="2020-10-31T22:07:01.523" v="40"/>
        <pc:sldMkLst>
          <pc:docMk/>
          <pc:sldMk cId="1738782757" sldId="281"/>
        </pc:sldMkLst>
      </pc:sldChg>
      <pc:sldChg chg="add del">
        <pc:chgData name="Subhajit Sahu" userId="4f120548575355b2" providerId="Windows Live" clId="Web-{75E31A2C-4ED9-4DD9-AE3F-490E01DA6E7A}" dt="2020-10-31T22:07:01.523" v="42"/>
        <pc:sldMkLst>
          <pc:docMk/>
          <pc:sldMk cId="2737141015" sldId="285"/>
        </pc:sldMkLst>
      </pc:sldChg>
      <pc:sldChg chg="add del">
        <pc:chgData name="Subhajit Sahu" userId="4f120548575355b2" providerId="Windows Live" clId="Web-{75E31A2C-4ED9-4DD9-AE3F-490E01DA6E7A}" dt="2020-10-31T22:07:01.539" v="48"/>
        <pc:sldMkLst>
          <pc:docMk/>
          <pc:sldMk cId="2693996894" sldId="286"/>
        </pc:sldMkLst>
      </pc:sldChg>
      <pc:sldChg chg="add del">
        <pc:chgData name="Subhajit Sahu" userId="4f120548575355b2" providerId="Windows Live" clId="Web-{75E31A2C-4ED9-4DD9-AE3F-490E01DA6E7A}" dt="2020-10-31T22:07:01.539" v="46"/>
        <pc:sldMkLst>
          <pc:docMk/>
          <pc:sldMk cId="3820368939" sldId="287"/>
        </pc:sldMkLst>
      </pc:sldChg>
      <pc:sldChg chg="add del">
        <pc:chgData name="Subhajit Sahu" userId="4f120548575355b2" providerId="Windows Live" clId="Web-{75E31A2C-4ED9-4DD9-AE3F-490E01DA6E7A}" dt="2020-10-31T22:07:01.523" v="44"/>
        <pc:sldMkLst>
          <pc:docMk/>
          <pc:sldMk cId="314372632" sldId="288"/>
        </pc:sldMkLst>
      </pc:sldChg>
      <pc:sldChg chg="add del">
        <pc:chgData name="Subhajit Sahu" userId="4f120548575355b2" providerId="Windows Live" clId="Web-{75E31A2C-4ED9-4DD9-AE3F-490E01DA6E7A}" dt="2020-10-31T22:07:01.539" v="45"/>
        <pc:sldMkLst>
          <pc:docMk/>
          <pc:sldMk cId="1484816289" sldId="289"/>
        </pc:sldMkLst>
      </pc:sldChg>
      <pc:sldChg chg="add del">
        <pc:chgData name="Subhajit Sahu" userId="4f120548575355b2" providerId="Windows Live" clId="Web-{75E31A2C-4ED9-4DD9-AE3F-490E01DA6E7A}" dt="2020-10-31T22:07:01.539" v="52"/>
        <pc:sldMkLst>
          <pc:docMk/>
          <pc:sldMk cId="2639976731" sldId="290"/>
        </pc:sldMkLst>
      </pc:sldChg>
      <pc:sldChg chg="add del">
        <pc:chgData name="Subhajit Sahu" userId="4f120548575355b2" providerId="Windows Live" clId="Web-{75E31A2C-4ED9-4DD9-AE3F-490E01DA6E7A}" dt="2020-10-31T22:07:01.539" v="51"/>
        <pc:sldMkLst>
          <pc:docMk/>
          <pc:sldMk cId="283990319" sldId="291"/>
        </pc:sldMkLst>
      </pc:sldChg>
    </pc:docChg>
  </pc:docChgLst>
  <pc:docChgLst>
    <pc:chgData name="Subhajit Sahu" userId="4f120548575355b2" providerId="Windows Live" clId="Web-{C357A1BA-5A6B-4673-B1F7-CC7DCF72685B}"/>
    <pc:docChg chg="modSld">
      <pc:chgData name="Subhajit Sahu" userId="4f120548575355b2" providerId="Windows Live" clId="Web-{C357A1BA-5A6B-4673-B1F7-CC7DCF72685B}" dt="2020-11-01T16:28:25.168" v="4" actId="1076"/>
      <pc:docMkLst>
        <pc:docMk/>
      </pc:docMkLst>
      <pc:sldChg chg="delSp modSp">
        <pc:chgData name="Subhajit Sahu" userId="4f120548575355b2" providerId="Windows Live" clId="Web-{C357A1BA-5A6B-4673-B1F7-CC7DCF72685B}" dt="2020-11-01T16:28:25.168" v="4" actId="1076"/>
        <pc:sldMkLst>
          <pc:docMk/>
          <pc:sldMk cId="1831653141" sldId="264"/>
        </pc:sldMkLst>
        <pc:spChg chg="del mod">
          <ac:chgData name="Subhajit Sahu" userId="4f120548575355b2" providerId="Windows Live" clId="Web-{C357A1BA-5A6B-4673-B1F7-CC7DCF72685B}" dt="2020-11-01T16:28:23.324" v="3"/>
          <ac:spMkLst>
            <pc:docMk/>
            <pc:sldMk cId="1831653141" sldId="264"/>
            <ac:spMk id="10" creationId="{B3C149AB-6FCC-482D-A465-897ADBC565BD}"/>
          </ac:spMkLst>
        </pc:spChg>
        <pc:picChg chg="mod">
          <ac:chgData name="Subhajit Sahu" userId="4f120548575355b2" providerId="Windows Live" clId="Web-{C357A1BA-5A6B-4673-B1F7-CC7DCF72685B}" dt="2020-11-01T16:28:25.168" v="4" actId="1076"/>
          <ac:picMkLst>
            <pc:docMk/>
            <pc:sldMk cId="1831653141" sldId="264"/>
            <ac:picMk id="14" creationId="{E9F8E7F1-5307-4771-B246-A984F3383A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9BA83C93-B91D-4F0D-B5EA-60C010945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3" y="363076"/>
            <a:ext cx="12127712" cy="61211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154CDE-B256-43A0-B5A3-E3AE498C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Regional Internet Registries (RIRs)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558BB-2046-44A5-9184-B70E36B64093}"/>
              </a:ext>
            </a:extLst>
          </p:cNvPr>
          <p:cNvSpPr txBox="1"/>
          <p:nvPr/>
        </p:nvSpPr>
        <p:spPr>
          <a:xfrm>
            <a:off x="9087465" y="2708786"/>
            <a:ext cx="12437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(InterNIC, 1996)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09CAA-04E4-41E2-9524-50548BACC87A}"/>
              </a:ext>
            </a:extLst>
          </p:cNvPr>
          <p:cNvSpPr txBox="1"/>
          <p:nvPr/>
        </p:nvSpPr>
        <p:spPr>
          <a:xfrm>
            <a:off x="10471662" y="369015"/>
            <a:ext cx="1686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RFC2050 (1996)</a:t>
            </a:r>
            <a:endParaRPr lang="en-US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C501-8F40-4B0E-8EE0-6C601A03B835}"/>
              </a:ext>
            </a:extLst>
          </p:cNvPr>
          <p:cNvSpPr txBox="1"/>
          <p:nvPr/>
        </p:nvSpPr>
        <p:spPr>
          <a:xfrm>
            <a:off x="6260690" y="4073011"/>
            <a:ext cx="12437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(1996)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BE0F7-750B-4D53-BD4E-97BEE339519B}"/>
              </a:ext>
            </a:extLst>
          </p:cNvPr>
          <p:cNvSpPr txBox="1"/>
          <p:nvPr/>
        </p:nvSpPr>
        <p:spPr>
          <a:xfrm>
            <a:off x="3114367" y="2708785"/>
            <a:ext cx="12437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(1996)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298FA-92E1-4148-9C07-C61E42EFA0B5}"/>
              </a:ext>
            </a:extLst>
          </p:cNvPr>
          <p:cNvSpPr txBox="1"/>
          <p:nvPr/>
        </p:nvSpPr>
        <p:spPr>
          <a:xfrm>
            <a:off x="8989141" y="5363494"/>
            <a:ext cx="12437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(2002)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149AB-6FCC-482D-A465-897ADBC565BD}"/>
              </a:ext>
            </a:extLst>
          </p:cNvPr>
          <p:cNvSpPr txBox="1"/>
          <p:nvPr/>
        </p:nvSpPr>
        <p:spPr>
          <a:xfrm>
            <a:off x="730043" y="4945622"/>
            <a:ext cx="12437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(2005)</a:t>
            </a:r>
          </a:p>
        </p:txBody>
      </p:sp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A34CBBAF-F7CC-4881-8CC0-59AAB6F0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10" y="5951877"/>
            <a:ext cx="2743200" cy="902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EAFEEA-DF6A-4E9A-B784-5FB458DEE899}"/>
              </a:ext>
            </a:extLst>
          </p:cNvPr>
          <p:cNvSpPr txBox="1"/>
          <p:nvPr/>
        </p:nvSpPr>
        <p:spPr>
          <a:xfrm>
            <a:off x="5142271" y="6408173"/>
            <a:ext cx="188287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Coordinating body for 5 RIRs</a:t>
            </a:r>
            <a:endParaRPr lang="en-US" sz="11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0FD3E-A1B4-40CC-A7FA-51BC46AD9BD8}"/>
              </a:ext>
            </a:extLst>
          </p:cNvPr>
          <p:cNvSpPr txBox="1"/>
          <p:nvPr/>
        </p:nvSpPr>
        <p:spPr>
          <a:xfrm>
            <a:off x="29497" y="60148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Each RIR received its last /8 IPv4 address block from IANA on 3 February 2011 </a:t>
            </a:r>
            <a:endParaRPr lang="en-US" sz="12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75615-FC64-4FE7-B02A-2C918CDD543D}"/>
              </a:ext>
            </a:extLst>
          </p:cNvPr>
          <p:cNvSpPr txBox="1"/>
          <p:nvPr/>
        </p:nvSpPr>
        <p:spPr>
          <a:xfrm>
            <a:off x="29497" y="125852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 Regional Internet Registry (RIR) manages the allocation and registration of Internet number resources in a particular region of the world and maintains a unique registry of all IP numbers issued.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1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8C3EF53-3013-4C0F-BD64-96BEF5E7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" y="-4916"/>
            <a:ext cx="3028796" cy="6867832"/>
          </a:xfrm>
          <a:prstGeom prst="rect">
            <a:avLst/>
          </a:prstGeom>
        </p:spPr>
      </p:pic>
      <p:pic>
        <p:nvPicPr>
          <p:cNvPr id="3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598E97F9-CE4D-44AF-881B-3802A651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68" y="3665"/>
            <a:ext cx="3022710" cy="6858788"/>
          </a:xfrm>
          <a:prstGeom prst="rect">
            <a:avLst/>
          </a:prstGeom>
        </p:spPr>
      </p:pic>
      <p:pic>
        <p:nvPicPr>
          <p:cNvPr id="8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CF901ED5-AA41-49EC-B919-19A4D5FFA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75" y="-4916"/>
            <a:ext cx="3016565" cy="686783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3C128B9-1F41-4117-8A00-5226F15F6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797" y="7374"/>
            <a:ext cx="3013760" cy="6867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EDDF57-1690-4701-A2FF-803990D33BB8}"/>
              </a:ext>
            </a:extLst>
          </p:cNvPr>
          <p:cNvSpPr txBox="1"/>
          <p:nvPr/>
        </p:nvSpPr>
        <p:spPr>
          <a:xfrm>
            <a:off x="29496" y="119707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1157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245 IPv4: 705 IPv6: 51</a:t>
            </a:r>
            <a:r>
              <a:rPr lang="en-US" sz="1000" dirty="0">
                <a:solidFill>
                  <a:schemeClr val="bg1"/>
                </a:solidFill>
              </a:rPr>
              <a:t> S: 46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8DA06-700A-466E-A386-9DD85AF9182A}"/>
              </a:ext>
            </a:extLst>
          </p:cNvPr>
          <p:cNvSpPr txBox="1"/>
          <p:nvPr/>
        </p:nvSpPr>
        <p:spPr>
          <a:xfrm>
            <a:off x="3016045" y="119707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1362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298 IPv4: 864 IPv6: 42</a:t>
            </a:r>
            <a:r>
              <a:rPr lang="en-US" sz="1000" dirty="0">
                <a:solidFill>
                  <a:schemeClr val="bg1"/>
                </a:solidFill>
              </a:rPr>
              <a:t> S: 46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743FC-5C74-4672-8FB8-4D7F9C32053B}"/>
              </a:ext>
            </a:extLst>
          </p:cNvPr>
          <p:cNvSpPr txBox="1"/>
          <p:nvPr/>
        </p:nvSpPr>
        <p:spPr>
          <a:xfrm>
            <a:off x="6014884" y="119707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1584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308 IPv4: 917 IPv6: 63</a:t>
            </a:r>
            <a:r>
              <a:rPr lang="en-US" sz="1000" dirty="0">
                <a:solidFill>
                  <a:schemeClr val="bg1"/>
                </a:solidFill>
              </a:rPr>
              <a:t> S: 57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6C5C4-6D69-4FC8-BAEC-27918AA5F114}"/>
              </a:ext>
            </a:extLst>
          </p:cNvPr>
          <p:cNvSpPr txBox="1"/>
          <p:nvPr/>
        </p:nvSpPr>
        <p:spPr>
          <a:xfrm>
            <a:off x="9062884" y="119707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1855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418 IPv4: 984 IPv6: 160</a:t>
            </a:r>
            <a:r>
              <a:rPr lang="en-US" sz="1000" dirty="0">
                <a:solidFill>
                  <a:schemeClr val="bg1"/>
                </a:solidFill>
              </a:rPr>
              <a:t> S: 62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57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155536D-FD8C-40C9-A5B4-847EA2C2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" y="-4916"/>
            <a:ext cx="3023784" cy="6867832"/>
          </a:xfrm>
          <a:prstGeom prst="rect">
            <a:avLst/>
          </a:prstGeom>
        </p:spPr>
      </p:pic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8DEB504-D030-424E-AFBE-AE152534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23" y="-4916"/>
            <a:ext cx="3018772" cy="6867832"/>
          </a:xfrm>
          <a:prstGeom prst="rect">
            <a:avLst/>
          </a:prstGeom>
        </p:spPr>
      </p:pic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DF491377-DCDB-40B1-A7CC-20ADD1903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349" y="-4916"/>
            <a:ext cx="3011559" cy="6867832"/>
          </a:xfrm>
          <a:prstGeom prst="rect">
            <a:avLst/>
          </a:prstGeom>
        </p:spPr>
      </p:pic>
      <p:pic>
        <p:nvPicPr>
          <p:cNvPr id="7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84CD00C6-C4DE-46A8-B0DF-2BE924EAC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867" y="-4916"/>
            <a:ext cx="3033944" cy="6867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562A1E-9B81-4F47-9980-6AEDF4BB8CC4}"/>
              </a:ext>
            </a:extLst>
          </p:cNvPr>
          <p:cNvSpPr txBox="1"/>
          <p:nvPr/>
        </p:nvSpPr>
        <p:spPr>
          <a:xfrm>
            <a:off x="54077" y="118478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2170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436 IPv4: 1065 IPv6: 185</a:t>
            </a:r>
            <a:r>
              <a:rPr lang="en-US" sz="1000" dirty="0">
                <a:solidFill>
                  <a:schemeClr val="bg1"/>
                </a:solidFill>
              </a:rPr>
              <a:t> S: 63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997FB-FE81-44B5-ACCE-3307AFD0BFA6}"/>
              </a:ext>
            </a:extLst>
          </p:cNvPr>
          <p:cNvSpPr txBox="1"/>
          <p:nvPr/>
        </p:nvSpPr>
        <p:spPr>
          <a:xfrm>
            <a:off x="3052916" y="118478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2521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505 IPv4: 1358 IPv6: 643</a:t>
            </a:r>
            <a:r>
              <a:rPr lang="en-US" sz="1000" dirty="0">
                <a:solidFill>
                  <a:schemeClr val="bg1"/>
                </a:solidFill>
              </a:rPr>
              <a:t> S: 65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EB518-2144-4DFD-AC09-1928699F1870}"/>
              </a:ext>
            </a:extLst>
          </p:cNvPr>
          <p:cNvSpPr txBox="1"/>
          <p:nvPr/>
        </p:nvSpPr>
        <p:spPr>
          <a:xfrm>
            <a:off x="6076335" y="118478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2947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495 IPv4: 1475 IPv6: 620</a:t>
            </a:r>
            <a:r>
              <a:rPr lang="en-US" sz="1000" dirty="0">
                <a:solidFill>
                  <a:schemeClr val="bg1"/>
                </a:solidFill>
              </a:rPr>
              <a:t> S: 70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C58BF-6E01-45AC-A341-10FD9A0AE7F8}"/>
              </a:ext>
            </a:extLst>
          </p:cNvPr>
          <p:cNvSpPr txBox="1"/>
          <p:nvPr/>
        </p:nvSpPr>
        <p:spPr>
          <a:xfrm>
            <a:off x="9075174" y="118478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3534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581 IPv4: 1075 IPv6: 562</a:t>
            </a:r>
            <a:r>
              <a:rPr lang="en-US" sz="1000" dirty="0">
                <a:solidFill>
                  <a:schemeClr val="bg1"/>
                </a:solidFill>
              </a:rPr>
              <a:t> S: 71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C049B-B25D-424A-98F4-EC23912854E2}"/>
              </a:ext>
            </a:extLst>
          </p:cNvPr>
          <p:cNvSpPr txBox="1"/>
          <p:nvPr/>
        </p:nvSpPr>
        <p:spPr>
          <a:xfrm>
            <a:off x="6199239" y="382720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Each RIR received its last /8 IPv4 address block from IANA on 3 February 2011 </a:t>
            </a:r>
            <a:endParaRPr lang="en-US" sz="1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2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35E3283-3CBB-4BD8-8C4A-86CE8206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" y="-4916"/>
            <a:ext cx="3030512" cy="6867832"/>
          </a:xfrm>
          <a:prstGeom prst="rect">
            <a:avLst/>
          </a:prstGeom>
        </p:spPr>
      </p:pic>
      <p:pic>
        <p:nvPicPr>
          <p:cNvPr id="3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667A7018-6A6D-4A72-9914-B11C9D55F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930" y="-4916"/>
            <a:ext cx="3011559" cy="6867832"/>
          </a:xfrm>
          <a:prstGeom prst="rect">
            <a:avLst/>
          </a:prstGeom>
        </p:spPr>
      </p:pic>
      <p:pic>
        <p:nvPicPr>
          <p:cNvPr id="8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C9963096-3DCD-4A00-AC3A-F6D2D0C0E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656" y="-4916"/>
            <a:ext cx="2982074" cy="6867832"/>
          </a:xfrm>
          <a:prstGeom prst="rect">
            <a:avLst/>
          </a:prstGeom>
        </p:spPr>
      </p:pic>
      <p:pic>
        <p:nvPicPr>
          <p:cNvPr id="9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69C3D6A7-A01C-481E-A78A-51880C939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797" y="-4916"/>
            <a:ext cx="2976889" cy="6867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88CD2-B48C-40DF-B4F0-A28FFF0EB790}"/>
              </a:ext>
            </a:extLst>
          </p:cNvPr>
          <p:cNvSpPr txBox="1"/>
          <p:nvPr/>
        </p:nvSpPr>
        <p:spPr>
          <a:xfrm>
            <a:off x="17206" y="117249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3779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306 IPv4: 744 IPv6: 255</a:t>
            </a:r>
            <a:r>
              <a:rPr lang="en-US" sz="1000" dirty="0">
                <a:solidFill>
                  <a:schemeClr val="bg1"/>
                </a:solidFill>
              </a:rPr>
              <a:t> S: 68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252FA-8209-4EAC-AF4C-515A5AC55C0A}"/>
              </a:ext>
            </a:extLst>
          </p:cNvPr>
          <p:cNvSpPr txBox="1"/>
          <p:nvPr/>
        </p:nvSpPr>
        <p:spPr>
          <a:xfrm>
            <a:off x="3040626" y="117249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4051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646 IPv4: 3914 IPv6: 484</a:t>
            </a:r>
            <a:r>
              <a:rPr lang="en-US" sz="1000" dirty="0">
                <a:solidFill>
                  <a:schemeClr val="bg1"/>
                </a:solidFill>
              </a:rPr>
              <a:t> S: 70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6356E-64BD-427D-82E9-5F9324C69B45}"/>
              </a:ext>
            </a:extLst>
          </p:cNvPr>
          <p:cNvSpPr txBox="1"/>
          <p:nvPr/>
        </p:nvSpPr>
        <p:spPr>
          <a:xfrm>
            <a:off x="6076335" y="117249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5268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881 IPv4: 4498 IPv6: 785</a:t>
            </a:r>
            <a:r>
              <a:rPr lang="en-US" sz="1000" dirty="0">
                <a:solidFill>
                  <a:schemeClr val="bg1"/>
                </a:solidFill>
              </a:rPr>
              <a:t> S: 76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5EA5E-9BEA-4866-8305-5D2E8C419E77}"/>
              </a:ext>
            </a:extLst>
          </p:cNvPr>
          <p:cNvSpPr txBox="1"/>
          <p:nvPr/>
        </p:nvSpPr>
        <p:spPr>
          <a:xfrm>
            <a:off x="9062884" y="117249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5994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881 IPv4: 4498 IPv6: 785</a:t>
            </a:r>
            <a:r>
              <a:rPr lang="en-US" sz="1000" dirty="0">
                <a:solidFill>
                  <a:schemeClr val="bg1"/>
                </a:solidFill>
              </a:rPr>
              <a:t> S: 75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40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33F22FC-2974-4531-B34F-EB3FC287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" y="-4916"/>
            <a:ext cx="2997073" cy="6867832"/>
          </a:xfrm>
          <a:prstGeom prst="rect">
            <a:avLst/>
          </a:prstGeom>
        </p:spPr>
      </p:pic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D4A7688-16AF-4208-95DD-D0A0FB99D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137" y="-4916"/>
            <a:ext cx="3053436" cy="6867832"/>
          </a:xfrm>
          <a:prstGeom prst="rect">
            <a:avLst/>
          </a:prstGeom>
        </p:spPr>
      </p:pic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47110E0-3940-4E3D-B138-60FD2FEA9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528" y="-4916"/>
            <a:ext cx="3038944" cy="6867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C48EC-18FD-43A6-89B6-E1A555C1D8E2}"/>
              </a:ext>
            </a:extLst>
          </p:cNvPr>
          <p:cNvSpPr txBox="1"/>
          <p:nvPr/>
        </p:nvSpPr>
        <p:spPr>
          <a:xfrm>
            <a:off x="54077" y="119707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6557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1226 IPv4: 2235 IPv6: 1377</a:t>
            </a:r>
            <a:r>
              <a:rPr lang="en-US" sz="1000" dirty="0">
                <a:solidFill>
                  <a:schemeClr val="bg1"/>
                </a:solidFill>
              </a:rPr>
              <a:t> S: 77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BA08A-D44D-4D1F-AB8E-AE197ADE888C}"/>
              </a:ext>
            </a:extLst>
          </p:cNvPr>
          <p:cNvSpPr txBox="1"/>
          <p:nvPr/>
        </p:nvSpPr>
        <p:spPr>
          <a:xfrm>
            <a:off x="3040626" y="119707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7162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912 IPv4: 2199 IPv6: 1430</a:t>
            </a:r>
            <a:r>
              <a:rPr lang="en-US" sz="1000" dirty="0">
                <a:solidFill>
                  <a:schemeClr val="bg1"/>
                </a:solidFill>
              </a:rPr>
              <a:t> S: 80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DB1EA-7CF2-4C1F-A7CD-7142266638FB}"/>
              </a:ext>
            </a:extLst>
          </p:cNvPr>
          <p:cNvSpPr txBox="1"/>
          <p:nvPr/>
        </p:nvSpPr>
        <p:spPr>
          <a:xfrm>
            <a:off x="6125497" y="119707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7776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1560 IPv4: 2027 IPv6: 1472</a:t>
            </a:r>
            <a:r>
              <a:rPr lang="en-US" sz="1000" dirty="0">
                <a:solidFill>
                  <a:schemeClr val="bg1"/>
                </a:solidFill>
              </a:rPr>
              <a:t> S: 77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0E8A9-F0EB-4CFF-B4C3-468C43B68B02}"/>
              </a:ext>
            </a:extLst>
          </p:cNvPr>
          <p:cNvSpPr txBox="1"/>
          <p:nvPr/>
        </p:nvSpPr>
        <p:spPr>
          <a:xfrm>
            <a:off x="3188110" y="3814915"/>
            <a:ext cx="274320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IPv6 adoption increased, with the proportion of Members holding IPv6 resources reaching 61% and total IPv6 capability reaching 22%</a:t>
            </a:r>
            <a:endParaRPr lang="en-US" sz="11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0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4CDE-B256-43A0-B5A3-E3AE498C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National Internet Registries (RIRs)</a:t>
            </a:r>
          </a:p>
        </p:txBody>
      </p:sp>
      <p:pic>
        <p:nvPicPr>
          <p:cNvPr id="14" name="Picture 14" descr="Map&#10;&#10;Description automatically generated">
            <a:extLst>
              <a:ext uri="{FF2B5EF4-FFF2-40B4-BE49-F238E27FC236}">
                <a16:creationId xmlns:a16="http://schemas.microsoft.com/office/drawing/2014/main" id="{E9F8E7F1-5307-4771-B246-A984F3383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452" y="1769064"/>
            <a:ext cx="3810000" cy="3333750"/>
          </a:xfrm>
        </p:spPr>
      </p:pic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0B62D2AC-CFD6-45DE-935F-E24F97B5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68" y="3491054"/>
            <a:ext cx="5619133" cy="33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5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CDEA78F5-D6B4-4CDB-B223-CE832433F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03" y="-5633"/>
            <a:ext cx="12197205" cy="6858563"/>
          </a:xfrm>
        </p:spPr>
      </p:pic>
    </p:spTree>
    <p:extLst>
      <p:ext uri="{BB962C8B-B14F-4D97-AF65-F5344CB8AC3E}">
        <p14:creationId xmlns:p14="http://schemas.microsoft.com/office/powerpoint/2010/main" val="253474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B232041-2043-4C40-BAB0-8AE315957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94" y="-5633"/>
            <a:ext cx="12194987" cy="6858563"/>
          </a:xfrm>
        </p:spPr>
      </p:pic>
    </p:spTree>
    <p:extLst>
      <p:ext uri="{BB962C8B-B14F-4D97-AF65-F5344CB8AC3E}">
        <p14:creationId xmlns:p14="http://schemas.microsoft.com/office/powerpoint/2010/main" val="208851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CDEA78F5-D6B4-4CDB-B223-CE832433F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03" y="-5633"/>
            <a:ext cx="12197205" cy="6858563"/>
          </a:xfrm>
        </p:spPr>
      </p:pic>
    </p:spTree>
    <p:extLst>
      <p:ext uri="{BB962C8B-B14F-4D97-AF65-F5344CB8AC3E}">
        <p14:creationId xmlns:p14="http://schemas.microsoft.com/office/powerpoint/2010/main" val="33326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537AA83-7410-41A3-AC23-0E08482A0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" y="-5633"/>
            <a:ext cx="12191006" cy="6858563"/>
          </a:xfrm>
        </p:spPr>
      </p:pic>
    </p:spTree>
    <p:extLst>
      <p:ext uri="{BB962C8B-B14F-4D97-AF65-F5344CB8AC3E}">
        <p14:creationId xmlns:p14="http://schemas.microsoft.com/office/powerpoint/2010/main" val="131551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44ACB6-7393-4348-941B-0B9A5A6A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5751"/>
            <a:ext cx="2998855" cy="6832120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60B341-4DC3-4AB1-BA07-B6CFFCF4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327" y="5751"/>
            <a:ext cx="2988855" cy="6832120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18976C3-B64B-41E0-90E9-39DB2F9B2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18" y="5751"/>
            <a:ext cx="2993855" cy="683212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0B1D3F1-DE99-4986-9FF6-0273A569F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710" y="5751"/>
            <a:ext cx="2986051" cy="683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6CC15-3CF9-4452-902F-16ACF9355BF2}"/>
              </a:ext>
            </a:extLst>
          </p:cNvPr>
          <p:cNvSpPr txBox="1"/>
          <p:nvPr/>
        </p:nvSpPr>
        <p:spPr>
          <a:xfrm>
            <a:off x="115529" y="118478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0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0 IPv4: 405 IPv6: 0</a:t>
            </a:r>
            <a:r>
              <a:rPr lang="en-US" sz="1000" dirty="0">
                <a:solidFill>
                  <a:schemeClr val="bg1"/>
                </a:solidFill>
              </a:rPr>
              <a:t> S: 1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2FFAD-C869-491B-9F7C-395E060DA14A}"/>
              </a:ext>
            </a:extLst>
          </p:cNvPr>
          <p:cNvSpPr txBox="1"/>
          <p:nvPr/>
        </p:nvSpPr>
        <p:spPr>
          <a:xfrm>
            <a:off x="3114367" y="1184784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27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1 IPv4: 513 IPv6: 0</a:t>
            </a:r>
            <a:r>
              <a:rPr lang="en-US" sz="1000" dirty="0">
                <a:solidFill>
                  <a:schemeClr val="bg1"/>
                </a:solidFill>
              </a:rPr>
              <a:t> S: 2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D6B30-F274-4393-8E41-4BDDC85A1EA4}"/>
              </a:ext>
            </a:extLst>
          </p:cNvPr>
          <p:cNvSpPr txBox="1"/>
          <p:nvPr/>
        </p:nvSpPr>
        <p:spPr>
          <a:xfrm>
            <a:off x="6076335" y="1184784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55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47 IPv4: 993 IPv6: 0</a:t>
            </a:r>
            <a:r>
              <a:rPr lang="en-US" sz="1000" dirty="0">
                <a:solidFill>
                  <a:schemeClr val="bg1"/>
                </a:solidFill>
              </a:rPr>
              <a:t> S: 3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6E5F2-A5BE-4B3D-8E43-5413AD072F5E}"/>
              </a:ext>
            </a:extLst>
          </p:cNvPr>
          <p:cNvSpPr txBox="1"/>
          <p:nvPr/>
        </p:nvSpPr>
        <p:spPr>
          <a:xfrm>
            <a:off x="9062883" y="1184784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114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63 IPv4: 1050 IPv6: 0</a:t>
            </a:r>
            <a:r>
              <a:rPr lang="en-US" sz="1000" dirty="0">
                <a:solidFill>
                  <a:schemeClr val="bg1"/>
                </a:solidFill>
              </a:rPr>
              <a:t> S: 5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2" name="Picture 12" descr="A person sitting at a desk&#10;&#10;Description automatically generated">
            <a:extLst>
              <a:ext uri="{FF2B5EF4-FFF2-40B4-BE49-F238E27FC236}">
                <a16:creationId xmlns:a16="http://schemas.microsoft.com/office/drawing/2014/main" id="{3FD2FE24-F131-436A-AB34-6398C1F28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355" y="4118794"/>
            <a:ext cx="1480677" cy="11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0977D56-FB0A-40F3-9671-D7320A8B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7" y="5751"/>
            <a:ext cx="3038015" cy="6856700"/>
          </a:xfrm>
          <a:prstGeom prst="rect">
            <a:avLst/>
          </a:prstGeom>
        </p:spPr>
      </p:pic>
      <p:pic>
        <p:nvPicPr>
          <p:cNvPr id="3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37F96A2B-4646-49CB-B053-19A8FF1F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17" y="5751"/>
            <a:ext cx="2988855" cy="6856700"/>
          </a:xfrm>
          <a:prstGeom prst="rect">
            <a:avLst/>
          </a:prstGeom>
        </p:spPr>
      </p:pic>
      <p:pic>
        <p:nvPicPr>
          <p:cNvPr id="8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1533BF42-4FC3-4437-BB4B-0CEC50A0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528" y="-4916"/>
            <a:ext cx="3014363" cy="6867831"/>
          </a:xfrm>
          <a:prstGeom prst="rect">
            <a:avLst/>
          </a:prstGeom>
        </p:spPr>
      </p:pic>
      <p:pic>
        <p:nvPicPr>
          <p:cNvPr id="9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3B7E2E48-B029-43DF-93CA-77ACC60C1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40" y="-4916"/>
            <a:ext cx="3026577" cy="6867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4DC75-801E-4E8B-9533-A65B2EC03B8B}"/>
              </a:ext>
            </a:extLst>
          </p:cNvPr>
          <p:cNvSpPr txBox="1"/>
          <p:nvPr/>
        </p:nvSpPr>
        <p:spPr>
          <a:xfrm>
            <a:off x="115529" y="118478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200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98 IPv4: 274 IPv6: 0</a:t>
            </a:r>
            <a:r>
              <a:rPr lang="en-US" sz="1000" dirty="0">
                <a:solidFill>
                  <a:schemeClr val="bg1"/>
                </a:solidFill>
              </a:rPr>
              <a:t> S: 5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17A2E-AB04-4C72-8C07-CDD46E11026C}"/>
              </a:ext>
            </a:extLst>
          </p:cNvPr>
          <p:cNvSpPr txBox="1"/>
          <p:nvPr/>
        </p:nvSpPr>
        <p:spPr>
          <a:xfrm>
            <a:off x="3106994" y="1189701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249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108 IPv4: 166 IPv6: 0</a:t>
            </a:r>
            <a:r>
              <a:rPr lang="en-US" sz="1000" dirty="0">
                <a:solidFill>
                  <a:schemeClr val="bg1"/>
                </a:solidFill>
              </a:rPr>
              <a:t> S: 6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253F0-7AE7-4AA8-B716-374E3EA35533}"/>
              </a:ext>
            </a:extLst>
          </p:cNvPr>
          <p:cNvSpPr txBox="1"/>
          <p:nvPr/>
        </p:nvSpPr>
        <p:spPr>
          <a:xfrm>
            <a:off x="6093542" y="1189701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396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128 IPv4: 232 IPv6: 5</a:t>
            </a:r>
            <a:r>
              <a:rPr lang="en-US" sz="1000" dirty="0">
                <a:solidFill>
                  <a:schemeClr val="bg1"/>
                </a:solidFill>
              </a:rPr>
              <a:t> S: 12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52C9F-8B60-4CD4-A504-3020C7675471}"/>
              </a:ext>
            </a:extLst>
          </p:cNvPr>
          <p:cNvSpPr txBox="1"/>
          <p:nvPr/>
        </p:nvSpPr>
        <p:spPr>
          <a:xfrm>
            <a:off x="9080090" y="1189701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602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230 IPv4: 353 IPv6: 14</a:t>
            </a:r>
            <a:r>
              <a:rPr lang="en-US" sz="1000" dirty="0">
                <a:solidFill>
                  <a:schemeClr val="bg1"/>
                </a:solidFill>
              </a:rPr>
              <a:t> S: 23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22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0F044C0-DAE8-4833-8CB5-B6735013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" y="-4916"/>
            <a:ext cx="3017160" cy="6867832"/>
          </a:xfrm>
          <a:prstGeom prst="rect">
            <a:avLst/>
          </a:prstGeom>
        </p:spPr>
      </p:pic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D47831D-85AB-422E-9FFE-589074EE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47" y="-4916"/>
            <a:ext cx="3016565" cy="6867832"/>
          </a:xfrm>
          <a:prstGeom prst="rect">
            <a:avLst/>
          </a:prstGeom>
        </p:spPr>
      </p:pic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40A90BA-08D9-4F45-9E11-D9E3342E2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66" y="-4916"/>
            <a:ext cx="3016565" cy="6867832"/>
          </a:xfrm>
          <a:prstGeom prst="rect">
            <a:avLst/>
          </a:prstGeom>
        </p:spPr>
      </p:pic>
      <p:pic>
        <p:nvPicPr>
          <p:cNvPr id="7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7CC0A7-CD39-49FE-9B0E-D75B3C26E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679" y="-4916"/>
            <a:ext cx="3075738" cy="6867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4916A-36E0-4BEB-B4C2-C6BEF0F035AD}"/>
              </a:ext>
            </a:extLst>
          </p:cNvPr>
          <p:cNvSpPr txBox="1"/>
          <p:nvPr/>
        </p:nvSpPr>
        <p:spPr>
          <a:xfrm>
            <a:off x="4916" y="117249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699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220 IPv4: 360 IPv6: 25</a:t>
            </a:r>
            <a:r>
              <a:rPr lang="en-US" sz="1000" dirty="0">
                <a:solidFill>
                  <a:schemeClr val="bg1"/>
                </a:solidFill>
              </a:rPr>
              <a:t> S: 31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810B7-761E-481C-BBAD-CB33F155C9F9}"/>
              </a:ext>
            </a:extLst>
          </p:cNvPr>
          <p:cNvSpPr txBox="1"/>
          <p:nvPr/>
        </p:nvSpPr>
        <p:spPr>
          <a:xfrm>
            <a:off x="3003755" y="117249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767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203 IPv4: 301 IPv6: 86</a:t>
            </a:r>
            <a:r>
              <a:rPr lang="en-US" sz="1000" dirty="0">
                <a:solidFill>
                  <a:schemeClr val="bg1"/>
                </a:solidFill>
              </a:rPr>
              <a:t> S: 33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A0858-0D32-4D5C-B1EB-A82F6A202C78}"/>
              </a:ext>
            </a:extLst>
          </p:cNvPr>
          <p:cNvSpPr txBox="1"/>
          <p:nvPr/>
        </p:nvSpPr>
        <p:spPr>
          <a:xfrm>
            <a:off x="6051755" y="117249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879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198 IPv4: 422 IPv6: 50</a:t>
            </a:r>
            <a:r>
              <a:rPr lang="en-US" sz="1000" dirty="0">
                <a:solidFill>
                  <a:schemeClr val="bg1"/>
                </a:solidFill>
              </a:rPr>
              <a:t> S: 40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940BC-DC83-4CDB-AE0C-17F742B52AC0}"/>
              </a:ext>
            </a:extLst>
          </p:cNvPr>
          <p:cNvSpPr txBox="1"/>
          <p:nvPr/>
        </p:nvSpPr>
        <p:spPr>
          <a:xfrm>
            <a:off x="9075174" y="1172495"/>
            <a:ext cx="298900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M: 978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ASN: 186 IPv4: 568 IPv6: 57</a:t>
            </a:r>
            <a:r>
              <a:rPr lang="en-US" sz="1000" dirty="0">
                <a:solidFill>
                  <a:schemeClr val="bg1"/>
                </a:solidFill>
              </a:rPr>
              <a:t> S: 44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34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Regional Internet Registries (RIRs)</vt:lpstr>
      <vt:lpstr>National Internet Registries (RIRs)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1646</cp:revision>
  <dcterms:created xsi:type="dcterms:W3CDTF">2013-07-15T20:26:40Z</dcterms:created>
  <dcterms:modified xsi:type="dcterms:W3CDTF">2020-11-01T16:28:27Z</dcterms:modified>
</cp:coreProperties>
</file>