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70" r:id="rId3"/>
    <p:sldId id="271" r:id="rId4"/>
    <p:sldId id="272" r:id="rId5"/>
    <p:sldId id="273" r:id="rId6"/>
    <p:sldId id="275" r:id="rId7"/>
    <p:sldId id="274" r:id="rId8"/>
    <p:sldId id="258" r:id="rId9"/>
    <p:sldId id="261" r:id="rId10"/>
    <p:sldId id="262" r:id="rId11"/>
    <p:sldId id="263" r:id="rId12"/>
    <p:sldId id="264" r:id="rId13"/>
    <p:sldId id="265" r:id="rId14"/>
    <p:sldId id="276" r:id="rId15"/>
    <p:sldId id="266" r:id="rId16"/>
    <p:sldId id="25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0000"/>
    <a:srgbClr val="00B0F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76689-7348-46AD-9212-B6DF09E46B4D}" v="2815" dt="2020-10-29T06:46:13.022"/>
    <p1510:client id="{41F6DE4C-0F29-4677-9A7B-FE041A606182}" v="531" dt="2020-10-29T09:55:45.079"/>
    <p1510:client id="{59EDC8BE-240B-400B-8B70-3B82CBC9D51B}" v="4" dt="2020-10-29T06:46:53.126"/>
    <p1510:client id="{7397B98B-F844-43A1-B567-C01B9627772E}" v="524" dt="2020-10-29T16:41:16.439"/>
    <p1510:client id="{7FDD249E-CEF2-4340-A6C6-B6DDBF44A82C}" v="2335" dt="2020-10-29T09:06:09.135"/>
    <p1510:client id="{88C8D586-CC1F-449B-A896-8553CD79FEFB}" v="29" dt="2020-10-29T15:37:00.743"/>
    <p1510:client id="{C275F0F7-9002-4100-A6CD-6040633FF589}" v="938" dt="2020-10-28T18:57:52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jit Sahu" userId="4f120548575355b2" providerId="Windows Live" clId="Web-{C275F0F7-9002-4100-A6CD-6040633FF589}"/>
    <pc:docChg chg="addSld delSld modSld sldOrd">
      <pc:chgData name="Subhajit Sahu" userId="4f120548575355b2" providerId="Windows Live" clId="Web-{C275F0F7-9002-4100-A6CD-6040633FF589}" dt="2020-10-28T18:57:52.664" v="915" actId="20577"/>
      <pc:docMkLst>
        <pc:docMk/>
      </pc:docMkLst>
      <pc:sldChg chg="modSp new">
        <pc:chgData name="Subhajit Sahu" userId="4f120548575355b2" providerId="Windows Live" clId="Web-{C275F0F7-9002-4100-A6CD-6040633FF589}" dt="2020-10-28T17:56:52.753" v="231" actId="20577"/>
        <pc:sldMkLst>
          <pc:docMk/>
          <pc:sldMk cId="657964564" sldId="257"/>
        </pc:sldMkLst>
        <pc:spChg chg="mod">
          <ac:chgData name="Subhajit Sahu" userId="4f120548575355b2" providerId="Windows Live" clId="Web-{C275F0F7-9002-4100-A6CD-6040633FF589}" dt="2020-10-28T17:49:10.781" v="11" actId="20577"/>
          <ac:spMkLst>
            <pc:docMk/>
            <pc:sldMk cId="657964564" sldId="257"/>
            <ac:spMk id="2" creationId="{49B9BABB-045E-4D6E-A4BF-916325324A91}"/>
          </ac:spMkLst>
        </pc:spChg>
        <pc:spChg chg="mod">
          <ac:chgData name="Subhajit Sahu" userId="4f120548575355b2" providerId="Windows Live" clId="Web-{C275F0F7-9002-4100-A6CD-6040633FF589}" dt="2020-10-28T17:56:52.753" v="231" actId="20577"/>
          <ac:spMkLst>
            <pc:docMk/>
            <pc:sldMk cId="657964564" sldId="257"/>
            <ac:spMk id="3" creationId="{D4266022-ADFD-4781-8077-FD2E975A0FE2}"/>
          </ac:spMkLst>
        </pc:spChg>
      </pc:sldChg>
      <pc:sldChg chg="modSp new del ord">
        <pc:chgData name="Subhajit Sahu" userId="4f120548575355b2" providerId="Windows Live" clId="Web-{C275F0F7-9002-4100-A6CD-6040633FF589}" dt="2020-10-28T18:04:35.101" v="258"/>
        <pc:sldMkLst>
          <pc:docMk/>
          <pc:sldMk cId="1790393625" sldId="258"/>
        </pc:sldMkLst>
        <pc:spChg chg="mod">
          <ac:chgData name="Subhajit Sahu" userId="4f120548575355b2" providerId="Windows Live" clId="Web-{C275F0F7-9002-4100-A6CD-6040633FF589}" dt="2020-10-28T18:03:18.647" v="246" actId="20577"/>
          <ac:spMkLst>
            <pc:docMk/>
            <pc:sldMk cId="1790393625" sldId="258"/>
            <ac:spMk id="2" creationId="{10CDA67C-FB71-4E65-855A-B7E0ACB252B8}"/>
          </ac:spMkLst>
        </pc:spChg>
        <pc:spChg chg="mod">
          <ac:chgData name="Subhajit Sahu" userId="4f120548575355b2" providerId="Windows Live" clId="Web-{C275F0F7-9002-4100-A6CD-6040633FF589}" dt="2020-10-28T18:04:00.601" v="256" actId="20577"/>
          <ac:spMkLst>
            <pc:docMk/>
            <pc:sldMk cId="1790393625" sldId="258"/>
            <ac:spMk id="3" creationId="{2A1DB1E1-C29D-4D0E-AA84-2C45A566F5F6}"/>
          </ac:spMkLst>
        </pc:spChg>
        <pc:spChg chg="mod">
          <ac:chgData name="Subhajit Sahu" userId="4f120548575355b2" providerId="Windows Live" clId="Web-{C275F0F7-9002-4100-A6CD-6040633FF589}" dt="2020-10-28T18:04:00.601" v="256" actId="20577"/>
          <ac:spMkLst>
            <pc:docMk/>
            <pc:sldMk cId="1790393625" sldId="258"/>
            <ac:spMk id="4" creationId="{8D332C2A-D0D3-48B3-9F33-D68AD67A6072}"/>
          </ac:spMkLst>
        </pc:spChg>
      </pc:sldChg>
      <pc:sldChg chg="addSp delSp modSp new">
        <pc:chgData name="Subhajit Sahu" userId="4f120548575355b2" providerId="Windows Live" clId="Web-{C275F0F7-9002-4100-A6CD-6040633FF589}" dt="2020-10-28T18:38:30.481" v="614" actId="20577"/>
        <pc:sldMkLst>
          <pc:docMk/>
          <pc:sldMk cId="3040198244" sldId="258"/>
        </pc:sldMkLst>
        <pc:spChg chg="mod">
          <ac:chgData name="Subhajit Sahu" userId="4f120548575355b2" providerId="Windows Live" clId="Web-{C275F0F7-9002-4100-A6CD-6040633FF589}" dt="2020-10-28T18:04:58.507" v="290" actId="20577"/>
          <ac:spMkLst>
            <pc:docMk/>
            <pc:sldMk cId="3040198244" sldId="258"/>
            <ac:spMk id="2" creationId="{D13EDDDC-7448-4450-8548-BD1914A7FECA}"/>
          </ac:spMkLst>
        </pc:spChg>
        <pc:spChg chg="del">
          <ac:chgData name="Subhajit Sahu" userId="4f120548575355b2" providerId="Windows Live" clId="Web-{C275F0F7-9002-4100-A6CD-6040633FF589}" dt="2020-10-28T18:04:44.882" v="260"/>
          <ac:spMkLst>
            <pc:docMk/>
            <pc:sldMk cId="3040198244" sldId="258"/>
            <ac:spMk id="3" creationId="{38AEFDB1-F3B1-49CB-B52E-97529F1C370E}"/>
          </ac:spMkLst>
        </pc:spChg>
        <pc:spChg chg="add mod">
          <ac:chgData name="Subhajit Sahu" userId="4f120548575355b2" providerId="Windows Live" clId="Web-{C275F0F7-9002-4100-A6CD-6040633FF589}" dt="2020-10-28T18:34:43.899" v="526" actId="20577"/>
          <ac:spMkLst>
            <pc:docMk/>
            <pc:sldMk cId="3040198244" sldId="258"/>
            <ac:spMk id="9" creationId="{1DF1D5E1-83CA-4687-A45E-903E9635B5D3}"/>
          </ac:spMkLst>
        </pc:spChg>
        <pc:spChg chg="add mod">
          <ac:chgData name="Subhajit Sahu" userId="4f120548575355b2" providerId="Windows Live" clId="Web-{C275F0F7-9002-4100-A6CD-6040633FF589}" dt="2020-10-28T18:37:22.276" v="563" actId="1076"/>
          <ac:spMkLst>
            <pc:docMk/>
            <pc:sldMk cId="3040198244" sldId="258"/>
            <ac:spMk id="10" creationId="{4E796BDB-0B33-496E-83B4-2793F2785B7B}"/>
          </ac:spMkLst>
        </pc:spChg>
        <pc:spChg chg="add mod">
          <ac:chgData name="Subhajit Sahu" userId="4f120548575355b2" providerId="Windows Live" clId="Web-{C275F0F7-9002-4100-A6CD-6040633FF589}" dt="2020-10-28T18:38:30.481" v="614" actId="20577"/>
          <ac:spMkLst>
            <pc:docMk/>
            <pc:sldMk cId="3040198244" sldId="258"/>
            <ac:spMk id="11" creationId="{82BB6A18-C301-451E-BAC1-F2BDCBCE57D6}"/>
          </ac:spMkLst>
        </pc:spChg>
        <pc:picChg chg="add mod ord">
          <ac:chgData name="Subhajit Sahu" userId="4f120548575355b2" providerId="Windows Live" clId="Web-{C275F0F7-9002-4100-A6CD-6040633FF589}" dt="2020-10-28T18:04:48.679" v="261" actId="1076"/>
          <ac:picMkLst>
            <pc:docMk/>
            <pc:sldMk cId="3040198244" sldId="258"/>
            <ac:picMk id="4" creationId="{1010AB7A-DE89-4323-8BE8-06D00724323F}"/>
          </ac:picMkLst>
        </pc:picChg>
        <pc:picChg chg="add mod">
          <ac:chgData name="Subhajit Sahu" userId="4f120548575355b2" providerId="Windows Live" clId="Web-{C275F0F7-9002-4100-A6CD-6040633FF589}" dt="2020-10-28T18:06:04.805" v="297" actId="14100"/>
          <ac:picMkLst>
            <pc:docMk/>
            <pc:sldMk cId="3040198244" sldId="258"/>
            <ac:picMk id="5" creationId="{BDD31EB2-EA3C-4A9D-ABD0-42A15A74E963}"/>
          </ac:picMkLst>
        </pc:picChg>
        <pc:picChg chg="add del mod">
          <ac:chgData name="Subhajit Sahu" userId="4f120548575355b2" providerId="Windows Live" clId="Web-{C275F0F7-9002-4100-A6CD-6040633FF589}" dt="2020-10-28T18:07:47.790" v="303"/>
          <ac:picMkLst>
            <pc:docMk/>
            <pc:sldMk cId="3040198244" sldId="258"/>
            <ac:picMk id="6" creationId="{ABA8B4D0-D18C-4A23-ACE2-C4E47E0167A4}"/>
          </ac:picMkLst>
        </pc:picChg>
        <pc:picChg chg="add mod">
          <ac:chgData name="Subhajit Sahu" userId="4f120548575355b2" providerId="Windows Live" clId="Web-{C275F0F7-9002-4100-A6CD-6040633FF589}" dt="2020-10-28T18:08:15.931" v="309" actId="1076"/>
          <ac:picMkLst>
            <pc:docMk/>
            <pc:sldMk cId="3040198244" sldId="258"/>
            <ac:picMk id="7" creationId="{EABEA00F-ECA1-4F61-B10A-180F6475711A}"/>
          </ac:picMkLst>
        </pc:picChg>
        <pc:picChg chg="add mod">
          <ac:chgData name="Subhajit Sahu" userId="4f120548575355b2" providerId="Windows Live" clId="Web-{C275F0F7-9002-4100-A6CD-6040633FF589}" dt="2020-10-28T18:10:17.416" v="314" actId="1076"/>
          <ac:picMkLst>
            <pc:docMk/>
            <pc:sldMk cId="3040198244" sldId="258"/>
            <ac:picMk id="8" creationId="{65B3E1A2-CE6D-4363-A044-0F36AE59B37F}"/>
          </ac:picMkLst>
        </pc:picChg>
      </pc:sldChg>
      <pc:sldChg chg="new del">
        <pc:chgData name="Subhajit Sahu" userId="4f120548575355b2" providerId="Windows Live" clId="Web-{C275F0F7-9002-4100-A6CD-6040633FF589}" dt="2020-10-28T18:14:42.809" v="360"/>
        <pc:sldMkLst>
          <pc:docMk/>
          <pc:sldMk cId="1345591067" sldId="259"/>
        </pc:sldMkLst>
      </pc:sldChg>
      <pc:sldChg chg="add del replId">
        <pc:chgData name="Subhajit Sahu" userId="4f120548575355b2" providerId="Windows Live" clId="Web-{C275F0F7-9002-4100-A6CD-6040633FF589}" dt="2020-10-28T18:10:46.854" v="316"/>
        <pc:sldMkLst>
          <pc:docMk/>
          <pc:sldMk cId="3081467520" sldId="260"/>
        </pc:sldMkLst>
      </pc:sldChg>
      <pc:sldChg chg="addSp delSp modSp add replId">
        <pc:chgData name="Subhajit Sahu" userId="4f120548575355b2" providerId="Windows Live" clId="Web-{C275F0F7-9002-4100-A6CD-6040633FF589}" dt="2020-10-28T18:39:53.357" v="627" actId="1076"/>
        <pc:sldMkLst>
          <pc:docMk/>
          <pc:sldMk cId="1726401268" sldId="261"/>
        </pc:sldMkLst>
        <pc:spChg chg="mod">
          <ac:chgData name="Subhajit Sahu" userId="4f120548575355b2" providerId="Windows Live" clId="Web-{C275F0F7-9002-4100-A6CD-6040633FF589}" dt="2020-10-28T18:14:34.309" v="357" actId="20577"/>
          <ac:spMkLst>
            <pc:docMk/>
            <pc:sldMk cId="1726401268" sldId="261"/>
            <ac:spMk id="2" creationId="{D13EDDDC-7448-4450-8548-BD1914A7FECA}"/>
          </ac:spMkLst>
        </pc:spChg>
        <pc:spChg chg="add del mod">
          <ac:chgData name="Subhajit Sahu" userId="4f120548575355b2" providerId="Windows Live" clId="Web-{C275F0F7-9002-4100-A6CD-6040633FF589}" dt="2020-10-28T18:11:37.463" v="318"/>
          <ac:spMkLst>
            <pc:docMk/>
            <pc:sldMk cId="1726401268" sldId="261"/>
            <ac:spMk id="6" creationId="{61E84A5E-80DC-4453-A6A9-B01539E3EFF1}"/>
          </ac:spMkLst>
        </pc:spChg>
        <pc:spChg chg="add del mod">
          <ac:chgData name="Subhajit Sahu" userId="4f120548575355b2" providerId="Windows Live" clId="Web-{C275F0F7-9002-4100-A6CD-6040633FF589}" dt="2020-10-28T18:11:40.714" v="320"/>
          <ac:spMkLst>
            <pc:docMk/>
            <pc:sldMk cId="1726401268" sldId="261"/>
            <ac:spMk id="10" creationId="{E2619932-27D8-4933-803D-143E867CEB81}"/>
          </ac:spMkLst>
        </pc:spChg>
        <pc:spChg chg="add mod">
          <ac:chgData name="Subhajit Sahu" userId="4f120548575355b2" providerId="Windows Live" clId="Web-{C275F0F7-9002-4100-A6CD-6040633FF589}" dt="2020-10-28T18:39:53.357" v="627" actId="1076"/>
          <ac:spMkLst>
            <pc:docMk/>
            <pc:sldMk cId="1726401268" sldId="261"/>
            <ac:spMk id="15" creationId="{D3BF8C63-EF36-4297-A742-97BEFDA11938}"/>
          </ac:spMkLst>
        </pc:spChg>
        <pc:picChg chg="add del">
          <ac:chgData name="Subhajit Sahu" userId="4f120548575355b2" providerId="Windows Live" clId="Web-{C275F0F7-9002-4100-A6CD-6040633FF589}" dt="2020-10-28T18:11:39.870" v="319"/>
          <ac:picMkLst>
            <pc:docMk/>
            <pc:sldMk cId="1726401268" sldId="261"/>
            <ac:picMk id="4" creationId="{1010AB7A-DE89-4323-8BE8-06D00724323F}"/>
          </ac:picMkLst>
        </pc:picChg>
        <pc:picChg chg="del">
          <ac:chgData name="Subhajit Sahu" userId="4f120548575355b2" providerId="Windows Live" clId="Web-{C275F0F7-9002-4100-A6CD-6040633FF589}" dt="2020-10-28T18:12:35.917" v="323"/>
          <ac:picMkLst>
            <pc:docMk/>
            <pc:sldMk cId="1726401268" sldId="261"/>
            <ac:picMk id="5" creationId="{BDD31EB2-EA3C-4A9D-ABD0-42A15A74E963}"/>
          </ac:picMkLst>
        </pc:picChg>
        <pc:picChg chg="del">
          <ac:chgData name="Subhajit Sahu" userId="4f120548575355b2" providerId="Windows Live" clId="Web-{C275F0F7-9002-4100-A6CD-6040633FF589}" dt="2020-10-28T18:12:54.527" v="328"/>
          <ac:picMkLst>
            <pc:docMk/>
            <pc:sldMk cId="1726401268" sldId="261"/>
            <ac:picMk id="7" creationId="{EABEA00F-ECA1-4F61-B10A-180F6475711A}"/>
          </ac:picMkLst>
        </pc:picChg>
        <pc:picChg chg="del">
          <ac:chgData name="Subhajit Sahu" userId="4f120548575355b2" providerId="Windows Live" clId="Web-{C275F0F7-9002-4100-A6CD-6040633FF589}" dt="2020-10-28T18:12:59.714" v="329"/>
          <ac:picMkLst>
            <pc:docMk/>
            <pc:sldMk cId="1726401268" sldId="261"/>
            <ac:picMk id="8" creationId="{65B3E1A2-CE6D-4363-A044-0F36AE59B37F}"/>
          </ac:picMkLst>
        </pc:picChg>
        <pc:picChg chg="add mod ord">
          <ac:chgData name="Subhajit Sahu" userId="4f120548575355b2" providerId="Windows Live" clId="Web-{C275F0F7-9002-4100-A6CD-6040633FF589}" dt="2020-10-28T18:11:56.307" v="322"/>
          <ac:picMkLst>
            <pc:docMk/>
            <pc:sldMk cId="1726401268" sldId="261"/>
            <ac:picMk id="11" creationId="{69D109F6-00E2-41E1-949F-F5FAD96DBE9D}"/>
          </ac:picMkLst>
        </pc:picChg>
        <pc:picChg chg="add mod ord">
          <ac:chgData name="Subhajit Sahu" userId="4f120548575355b2" providerId="Windows Live" clId="Web-{C275F0F7-9002-4100-A6CD-6040633FF589}" dt="2020-10-28T18:12:52.027" v="327"/>
          <ac:picMkLst>
            <pc:docMk/>
            <pc:sldMk cId="1726401268" sldId="261"/>
            <ac:picMk id="12" creationId="{A6FCB6AA-4278-42D5-95C5-8F3C76BDCE39}"/>
          </ac:picMkLst>
        </pc:picChg>
        <pc:picChg chg="add mod">
          <ac:chgData name="Subhajit Sahu" userId="4f120548575355b2" providerId="Windows Live" clId="Web-{C275F0F7-9002-4100-A6CD-6040633FF589}" dt="2020-10-28T18:13:43.496" v="332" actId="14100"/>
          <ac:picMkLst>
            <pc:docMk/>
            <pc:sldMk cId="1726401268" sldId="261"/>
            <ac:picMk id="13" creationId="{D65D9247-D468-4626-9A20-9E748B85E1BE}"/>
          </ac:picMkLst>
        </pc:picChg>
      </pc:sldChg>
      <pc:sldChg chg="addSp delSp modSp add replId">
        <pc:chgData name="Subhajit Sahu" userId="4f120548575355b2" providerId="Windows Live" clId="Web-{C275F0F7-9002-4100-A6CD-6040633FF589}" dt="2020-10-28T18:42:40.077" v="685" actId="20577"/>
        <pc:sldMkLst>
          <pc:docMk/>
          <pc:sldMk cId="531628289" sldId="262"/>
        </pc:sldMkLst>
        <pc:spChg chg="mod">
          <ac:chgData name="Subhajit Sahu" userId="4f120548575355b2" providerId="Windows Live" clId="Web-{C275F0F7-9002-4100-A6CD-6040633FF589}" dt="2020-10-28T18:14:58.293" v="364" actId="20577"/>
          <ac:spMkLst>
            <pc:docMk/>
            <pc:sldMk cId="531628289" sldId="262"/>
            <ac:spMk id="2" creationId="{D13EDDDC-7448-4450-8548-BD1914A7FECA}"/>
          </ac:spMkLst>
        </pc:spChg>
        <pc:spChg chg="add del mod">
          <ac:chgData name="Subhajit Sahu" userId="4f120548575355b2" providerId="Windows Live" clId="Web-{C275F0F7-9002-4100-A6CD-6040633FF589}" dt="2020-10-28T18:20:48.015" v="374"/>
          <ac:spMkLst>
            <pc:docMk/>
            <pc:sldMk cId="531628289" sldId="262"/>
            <ac:spMk id="4" creationId="{DA597987-BB34-4241-A4B9-59726917E422}"/>
          </ac:spMkLst>
        </pc:spChg>
        <pc:spChg chg="add mod">
          <ac:chgData name="Subhajit Sahu" userId="4f120548575355b2" providerId="Windows Live" clId="Web-{C275F0F7-9002-4100-A6CD-6040633FF589}" dt="2020-10-28T18:41:18.748" v="669" actId="14100"/>
          <ac:spMkLst>
            <pc:docMk/>
            <pc:sldMk cId="531628289" sldId="262"/>
            <ac:spMk id="9" creationId="{3A22DE43-94E1-4EFD-8269-510AF761B390}"/>
          </ac:spMkLst>
        </pc:spChg>
        <pc:spChg chg="add mod">
          <ac:chgData name="Subhajit Sahu" userId="4f120548575355b2" providerId="Windows Live" clId="Web-{C275F0F7-9002-4100-A6CD-6040633FF589}" dt="2020-10-28T18:42:40.077" v="685" actId="20577"/>
          <ac:spMkLst>
            <pc:docMk/>
            <pc:sldMk cId="531628289" sldId="262"/>
            <ac:spMk id="15" creationId="{EF83753C-7122-4D9F-BF5E-C68BB7A0620B}"/>
          </ac:spMkLst>
        </pc:spChg>
        <pc:picChg chg="add del mod ord">
          <ac:chgData name="Subhajit Sahu" userId="4f120548575355b2" providerId="Windows Live" clId="Web-{C275F0F7-9002-4100-A6CD-6040633FF589}" dt="2020-10-28T18:20:43.468" v="372"/>
          <ac:picMkLst>
            <pc:docMk/>
            <pc:sldMk cId="531628289" sldId="262"/>
            <ac:picMk id="5" creationId="{31DB77E5-8D8E-46B6-B47A-82C8FA54C4A2}"/>
          </ac:picMkLst>
        </pc:picChg>
        <pc:picChg chg="add mod ord">
          <ac:chgData name="Subhajit Sahu" userId="4f120548575355b2" providerId="Windows Live" clId="Web-{C275F0F7-9002-4100-A6CD-6040633FF589}" dt="2020-10-28T18:22:05.890" v="382" actId="14100"/>
          <ac:picMkLst>
            <pc:docMk/>
            <pc:sldMk cId="531628289" sldId="262"/>
            <ac:picMk id="6" creationId="{A597BF86-A5AC-4112-8521-48CB0F56A7AC}"/>
          </ac:picMkLst>
        </pc:picChg>
        <pc:picChg chg="add mod">
          <ac:chgData name="Subhajit Sahu" userId="4f120548575355b2" providerId="Windows Live" clId="Web-{C275F0F7-9002-4100-A6CD-6040633FF589}" dt="2020-10-28T18:23:19.703" v="388" actId="1076"/>
          <ac:picMkLst>
            <pc:docMk/>
            <pc:sldMk cId="531628289" sldId="262"/>
            <ac:picMk id="7" creationId="{49D36009-B202-48B8-91BF-1F225B637603}"/>
          </ac:picMkLst>
        </pc:picChg>
        <pc:picChg chg="add mod">
          <ac:chgData name="Subhajit Sahu" userId="4f120548575355b2" providerId="Windows Live" clId="Web-{C275F0F7-9002-4100-A6CD-6040633FF589}" dt="2020-10-28T18:22:56.531" v="386" actId="1076"/>
          <ac:picMkLst>
            <pc:docMk/>
            <pc:sldMk cId="531628289" sldId="262"/>
            <ac:picMk id="8" creationId="{8CD62F61-8531-4AAF-883F-AF3BFEC7BB9F}"/>
          </ac:picMkLst>
        </pc:picChg>
        <pc:picChg chg="del">
          <ac:chgData name="Subhajit Sahu" userId="4f120548575355b2" providerId="Windows Live" clId="Web-{C275F0F7-9002-4100-A6CD-6040633FF589}" dt="2020-10-28T18:20:32.046" v="367"/>
          <ac:picMkLst>
            <pc:docMk/>
            <pc:sldMk cId="531628289" sldId="262"/>
            <ac:picMk id="11" creationId="{69D109F6-00E2-41E1-949F-F5FAD96DBE9D}"/>
          </ac:picMkLst>
        </pc:picChg>
        <pc:picChg chg="add del">
          <ac:chgData name="Subhajit Sahu" userId="4f120548575355b2" providerId="Windows Live" clId="Web-{C275F0F7-9002-4100-A6CD-6040633FF589}" dt="2020-10-28T18:21:00.062" v="376"/>
          <ac:picMkLst>
            <pc:docMk/>
            <pc:sldMk cId="531628289" sldId="262"/>
            <ac:picMk id="12" creationId="{A6FCB6AA-4278-42D5-95C5-8F3C76BDCE39}"/>
          </ac:picMkLst>
        </pc:picChg>
        <pc:picChg chg="del">
          <ac:chgData name="Subhajit Sahu" userId="4f120548575355b2" providerId="Windows Live" clId="Web-{C275F0F7-9002-4100-A6CD-6040633FF589}" dt="2020-10-28T18:21:51.375" v="380"/>
          <ac:picMkLst>
            <pc:docMk/>
            <pc:sldMk cId="531628289" sldId="262"/>
            <ac:picMk id="13" creationId="{D65D9247-D468-4626-9A20-9E748B85E1BE}"/>
          </ac:picMkLst>
        </pc:picChg>
      </pc:sldChg>
      <pc:sldChg chg="addSp delSp modSp add replId">
        <pc:chgData name="Subhajit Sahu" userId="4f120548575355b2" providerId="Windows Live" clId="Web-{C275F0F7-9002-4100-A6CD-6040633FF589}" dt="2020-10-28T18:45:41.955" v="722" actId="1076"/>
        <pc:sldMkLst>
          <pc:docMk/>
          <pc:sldMk cId="489498695" sldId="263"/>
        </pc:sldMkLst>
        <pc:spChg chg="add del mod">
          <ac:chgData name="Subhajit Sahu" userId="4f120548575355b2" providerId="Windows Live" clId="Web-{C275F0F7-9002-4100-A6CD-6040633FF589}" dt="2020-10-28T18:24:19.704" v="396"/>
          <ac:spMkLst>
            <pc:docMk/>
            <pc:sldMk cId="489498695" sldId="263"/>
            <ac:spMk id="4" creationId="{CA760114-B0B4-44E8-922F-CC247A2E190C}"/>
          </ac:spMkLst>
        </pc:spChg>
        <pc:spChg chg="add del mod">
          <ac:chgData name="Subhajit Sahu" userId="4f120548575355b2" providerId="Windows Live" clId="Web-{C275F0F7-9002-4100-A6CD-6040633FF589}" dt="2020-10-28T18:25:16.110" v="405"/>
          <ac:spMkLst>
            <pc:docMk/>
            <pc:sldMk cId="489498695" sldId="263"/>
            <ac:spMk id="11" creationId="{38FDC35C-ED25-4DF4-8825-F2070DB3A71F}"/>
          </ac:spMkLst>
        </pc:spChg>
        <pc:spChg chg="add mod">
          <ac:chgData name="Subhajit Sahu" userId="4f120548575355b2" providerId="Windows Live" clId="Web-{C275F0F7-9002-4100-A6CD-6040633FF589}" dt="2020-10-28T18:45:41.955" v="722" actId="1076"/>
          <ac:spMkLst>
            <pc:docMk/>
            <pc:sldMk cId="489498695" sldId="263"/>
            <ac:spMk id="14" creationId="{6F286114-0960-478F-AB35-E4C63F0BFC5E}"/>
          </ac:spMkLst>
        </pc:spChg>
        <pc:picChg chg="add del mod ord">
          <ac:chgData name="Subhajit Sahu" userId="4f120548575355b2" providerId="Windows Live" clId="Web-{C275F0F7-9002-4100-A6CD-6040633FF589}" dt="2020-10-28T18:24:18.782" v="395"/>
          <ac:picMkLst>
            <pc:docMk/>
            <pc:sldMk cId="489498695" sldId="263"/>
            <ac:picMk id="5" creationId="{CF8609E8-0CC5-43EC-9E1E-2A5D074C6CD1}"/>
          </ac:picMkLst>
        </pc:picChg>
        <pc:picChg chg="add del">
          <ac:chgData name="Subhajit Sahu" userId="4f120548575355b2" providerId="Windows Live" clId="Web-{C275F0F7-9002-4100-A6CD-6040633FF589}" dt="2020-10-28T18:24:43.485" v="403"/>
          <ac:picMkLst>
            <pc:docMk/>
            <pc:sldMk cId="489498695" sldId="263"/>
            <ac:picMk id="6" creationId="{A597BF86-A5AC-4112-8521-48CB0F56A7AC}"/>
          </ac:picMkLst>
        </pc:picChg>
        <pc:picChg chg="add del">
          <ac:chgData name="Subhajit Sahu" userId="4f120548575355b2" providerId="Windows Live" clId="Web-{C275F0F7-9002-4100-A6CD-6040633FF589}" dt="2020-10-28T18:24:25.329" v="398"/>
          <ac:picMkLst>
            <pc:docMk/>
            <pc:sldMk cId="489498695" sldId="263"/>
            <ac:picMk id="7" creationId="{49D36009-B202-48B8-91BF-1F225B637603}"/>
          </ac:picMkLst>
        </pc:picChg>
        <pc:picChg chg="del">
          <ac:chgData name="Subhajit Sahu" userId="4f120548575355b2" providerId="Windows Live" clId="Web-{C275F0F7-9002-4100-A6CD-6040633FF589}" dt="2020-10-28T18:24:48.501" v="404"/>
          <ac:picMkLst>
            <pc:docMk/>
            <pc:sldMk cId="489498695" sldId="263"/>
            <ac:picMk id="8" creationId="{8CD62F61-8531-4AAF-883F-AF3BFEC7BB9F}"/>
          </ac:picMkLst>
        </pc:picChg>
        <pc:picChg chg="add mod ord">
          <ac:chgData name="Subhajit Sahu" userId="4f120548575355b2" providerId="Windows Live" clId="Web-{C275F0F7-9002-4100-A6CD-6040633FF589}" dt="2020-10-28T18:24:41.485" v="402"/>
          <ac:picMkLst>
            <pc:docMk/>
            <pc:sldMk cId="489498695" sldId="263"/>
            <ac:picMk id="9" creationId="{FAA4CA02-543D-42A8-BB99-304C47EA3F83}"/>
          </ac:picMkLst>
        </pc:picChg>
        <pc:picChg chg="add mod ord">
          <ac:chgData name="Subhajit Sahu" userId="4f120548575355b2" providerId="Windows Live" clId="Web-{C275F0F7-9002-4100-A6CD-6040633FF589}" dt="2020-10-28T18:25:24.439" v="406" actId="1076"/>
          <ac:picMkLst>
            <pc:docMk/>
            <pc:sldMk cId="489498695" sldId="263"/>
            <ac:picMk id="12" creationId="{23D99823-915E-4EAF-AE69-801656A89BBF}"/>
          </ac:picMkLst>
        </pc:picChg>
      </pc:sldChg>
      <pc:sldChg chg="addSp delSp modSp add replId">
        <pc:chgData name="Subhajit Sahu" userId="4f120548575355b2" providerId="Windows Live" clId="Web-{C275F0F7-9002-4100-A6CD-6040633FF589}" dt="2020-10-28T18:48:53.582" v="838" actId="1076"/>
        <pc:sldMkLst>
          <pc:docMk/>
          <pc:sldMk cId="4006599247" sldId="264"/>
        </pc:sldMkLst>
        <pc:spChg chg="mod">
          <ac:chgData name="Subhajit Sahu" userId="4f120548575355b2" providerId="Windows Live" clId="Web-{C275F0F7-9002-4100-A6CD-6040633FF589}" dt="2020-10-28T18:27:54.709" v="435" actId="20577"/>
          <ac:spMkLst>
            <pc:docMk/>
            <pc:sldMk cId="4006599247" sldId="264"/>
            <ac:spMk id="2" creationId="{D13EDDDC-7448-4450-8548-BD1914A7FECA}"/>
          </ac:spMkLst>
        </pc:spChg>
        <pc:spChg chg="add del mod">
          <ac:chgData name="Subhajit Sahu" userId="4f120548575355b2" providerId="Windows Live" clId="Web-{C275F0F7-9002-4100-A6CD-6040633FF589}" dt="2020-10-28T18:29:33.100" v="450"/>
          <ac:spMkLst>
            <pc:docMk/>
            <pc:sldMk cId="4006599247" sldId="264"/>
            <ac:spMk id="6" creationId="{8707074F-3363-4647-ADAB-3D8BBFD35D8F}"/>
          </ac:spMkLst>
        </pc:spChg>
        <pc:spChg chg="add mod">
          <ac:chgData name="Subhajit Sahu" userId="4f120548575355b2" providerId="Windows Live" clId="Web-{C275F0F7-9002-4100-A6CD-6040633FF589}" dt="2020-10-28T18:47:22.300" v="786" actId="14100"/>
          <ac:spMkLst>
            <pc:docMk/>
            <pc:sldMk cId="4006599247" sldId="264"/>
            <ac:spMk id="8" creationId="{B0B5A876-E5F7-4E53-8DB6-69492658E5F2}"/>
          </ac:spMkLst>
        </pc:spChg>
        <pc:spChg chg="add mod">
          <ac:chgData name="Subhajit Sahu" userId="4f120548575355b2" providerId="Windows Live" clId="Web-{C275F0F7-9002-4100-A6CD-6040633FF589}" dt="2020-10-28T18:48:53.582" v="838" actId="1076"/>
          <ac:spMkLst>
            <pc:docMk/>
            <pc:sldMk cId="4006599247" sldId="264"/>
            <ac:spMk id="13" creationId="{A27C0FE9-F772-4538-A3AF-EB32F9F76ED2}"/>
          </ac:spMkLst>
        </pc:spChg>
        <pc:picChg chg="add del mod">
          <ac:chgData name="Subhajit Sahu" userId="4f120548575355b2" providerId="Windows Live" clId="Web-{C275F0F7-9002-4100-A6CD-6040633FF589}" dt="2020-10-28T18:28:45.053" v="442"/>
          <ac:picMkLst>
            <pc:docMk/>
            <pc:sldMk cId="4006599247" sldId="264"/>
            <ac:picMk id="3" creationId="{802FB355-7E49-4844-BBD1-338A802CBB27}"/>
          </ac:picMkLst>
        </pc:picChg>
        <pc:picChg chg="add mod ord">
          <ac:chgData name="Subhajit Sahu" userId="4f120548575355b2" providerId="Windows Live" clId="Web-{C275F0F7-9002-4100-A6CD-6040633FF589}" dt="2020-10-28T18:29:04.678" v="447"/>
          <ac:picMkLst>
            <pc:docMk/>
            <pc:sldMk cId="4006599247" sldId="264"/>
            <ac:picMk id="4" creationId="{B1DECDF9-C718-4819-BF1A-AB5B0407A56C}"/>
          </ac:picMkLst>
        </pc:picChg>
        <pc:picChg chg="add mod ord">
          <ac:chgData name="Subhajit Sahu" userId="4f120548575355b2" providerId="Windows Live" clId="Web-{C275F0F7-9002-4100-A6CD-6040633FF589}" dt="2020-10-28T18:29:37.616" v="451" actId="1076"/>
          <ac:picMkLst>
            <pc:docMk/>
            <pc:sldMk cId="4006599247" sldId="264"/>
            <ac:picMk id="7" creationId="{0EBCA2B8-8D37-4C26-B0C0-52C61B13D524}"/>
          </ac:picMkLst>
        </pc:picChg>
        <pc:picChg chg="add del">
          <ac:chgData name="Subhajit Sahu" userId="4f120548575355b2" providerId="Windows Live" clId="Web-{C275F0F7-9002-4100-A6CD-6040633FF589}" dt="2020-10-28T18:29:08.163" v="448"/>
          <ac:picMkLst>
            <pc:docMk/>
            <pc:sldMk cId="4006599247" sldId="264"/>
            <ac:picMk id="9" creationId="{FAA4CA02-543D-42A8-BB99-304C47EA3F83}"/>
          </ac:picMkLst>
        </pc:picChg>
        <pc:picChg chg="del">
          <ac:chgData name="Subhajit Sahu" userId="4f120548575355b2" providerId="Windows Live" clId="Web-{C275F0F7-9002-4100-A6CD-6040633FF589}" dt="2020-10-28T18:29:11.991" v="449"/>
          <ac:picMkLst>
            <pc:docMk/>
            <pc:sldMk cId="4006599247" sldId="264"/>
            <ac:picMk id="12" creationId="{23D99823-915E-4EAF-AE69-801656A89BBF}"/>
          </ac:picMkLst>
        </pc:picChg>
      </pc:sldChg>
      <pc:sldChg chg="addSp delSp modSp new">
        <pc:chgData name="Subhajit Sahu" userId="4f120548575355b2" providerId="Windows Live" clId="Web-{C275F0F7-9002-4100-A6CD-6040633FF589}" dt="2020-10-28T18:57:51.086" v="913" actId="20577"/>
        <pc:sldMkLst>
          <pc:docMk/>
          <pc:sldMk cId="1839937803" sldId="265"/>
        </pc:sldMkLst>
        <pc:spChg chg="mod">
          <ac:chgData name="Subhajit Sahu" userId="4f120548575355b2" providerId="Windows Live" clId="Web-{C275F0F7-9002-4100-A6CD-6040633FF589}" dt="2020-10-28T18:50:45.020" v="854" actId="20577"/>
          <ac:spMkLst>
            <pc:docMk/>
            <pc:sldMk cId="1839937803" sldId="265"/>
            <ac:spMk id="2" creationId="{FBE8E01C-9718-4AB8-A4BF-4D5F7A3A9BE1}"/>
          </ac:spMkLst>
        </pc:spChg>
        <pc:spChg chg="del">
          <ac:chgData name="Subhajit Sahu" userId="4f120548575355b2" providerId="Windows Live" clId="Web-{C275F0F7-9002-4100-A6CD-6040633FF589}" dt="2020-10-28T18:51:11.880" v="857"/>
          <ac:spMkLst>
            <pc:docMk/>
            <pc:sldMk cId="1839937803" sldId="265"/>
            <ac:spMk id="3" creationId="{88998FA9-1F19-4AAA-93D2-1A5235715E25}"/>
          </ac:spMkLst>
        </pc:spChg>
        <pc:spChg chg="add del mod">
          <ac:chgData name="Subhajit Sahu" userId="4f120548575355b2" providerId="Windows Live" clId="Web-{C275F0F7-9002-4100-A6CD-6040633FF589}" dt="2020-10-28T18:57:51.086" v="913" actId="20577"/>
          <ac:spMkLst>
            <pc:docMk/>
            <pc:sldMk cId="1839937803" sldId="265"/>
            <ac:spMk id="4" creationId="{DDE6982A-312D-491A-9BCE-BF31A0E1BB32}"/>
          </ac:spMkLst>
        </pc:spChg>
        <pc:picChg chg="add mod ord">
          <ac:chgData name="Subhajit Sahu" userId="4f120548575355b2" providerId="Windows Live" clId="Web-{C275F0F7-9002-4100-A6CD-6040633FF589}" dt="2020-10-28T18:54:53.475" v="887" actId="14100"/>
          <ac:picMkLst>
            <pc:docMk/>
            <pc:sldMk cId="1839937803" sldId="265"/>
            <ac:picMk id="5" creationId="{13EB66E0-7B4D-4F88-955D-00759086A386}"/>
          </ac:picMkLst>
        </pc:picChg>
        <pc:picChg chg="add del mod ord">
          <ac:chgData name="Subhajit Sahu" userId="4f120548575355b2" providerId="Windows Live" clId="Web-{C275F0F7-9002-4100-A6CD-6040633FF589}" dt="2020-10-28T18:51:34.599" v="864"/>
          <ac:picMkLst>
            <pc:docMk/>
            <pc:sldMk cId="1839937803" sldId="265"/>
            <ac:picMk id="6" creationId="{C04AEE9C-52E3-4B73-A598-BEC1F9AF16BE}"/>
          </ac:picMkLst>
        </pc:picChg>
        <pc:picChg chg="add del mod ord">
          <ac:chgData name="Subhajit Sahu" userId="4f120548575355b2" providerId="Windows Live" clId="Web-{C275F0F7-9002-4100-A6CD-6040633FF589}" dt="2020-10-28T18:51:42.677" v="868"/>
          <ac:picMkLst>
            <pc:docMk/>
            <pc:sldMk cId="1839937803" sldId="265"/>
            <ac:picMk id="7" creationId="{E022EE46-C025-44A0-957B-3BAC9770444E}"/>
          </ac:picMkLst>
        </pc:picChg>
        <pc:picChg chg="add mod">
          <ac:chgData name="Subhajit Sahu" userId="4f120548575355b2" providerId="Windows Live" clId="Web-{C275F0F7-9002-4100-A6CD-6040633FF589}" dt="2020-10-28T18:55:42.695" v="890" actId="1076"/>
          <ac:picMkLst>
            <pc:docMk/>
            <pc:sldMk cId="1839937803" sldId="265"/>
            <ac:picMk id="8" creationId="{A1C45371-2791-42C0-8285-11D9757C33E2}"/>
          </ac:picMkLst>
        </pc:picChg>
        <pc:picChg chg="add mod ord">
          <ac:chgData name="Subhajit Sahu" userId="4f120548575355b2" providerId="Windows Live" clId="Web-{C275F0F7-9002-4100-A6CD-6040633FF589}" dt="2020-10-28T18:54:41.085" v="885"/>
          <ac:picMkLst>
            <pc:docMk/>
            <pc:sldMk cId="1839937803" sldId="265"/>
            <ac:picMk id="9" creationId="{C1EEF62C-2A68-4F04-B5D9-66D463B3B396}"/>
          </ac:picMkLst>
        </pc:picChg>
      </pc:sldChg>
    </pc:docChg>
  </pc:docChgLst>
  <pc:docChgLst>
    <pc:chgData name="Subhajit Sahu" userId="4f120548575355b2" providerId="Windows Live" clId="Web-{12276689-7348-46AD-9212-B6DF09E46B4D}"/>
    <pc:docChg chg="addSld delSld modSld sldOrd">
      <pc:chgData name="Subhajit Sahu" userId="4f120548575355b2" providerId="Windows Live" clId="Web-{12276689-7348-46AD-9212-B6DF09E46B4D}" dt="2020-10-29T06:46:13.022" v="2759" actId="20577"/>
      <pc:docMkLst>
        <pc:docMk/>
      </pc:docMkLst>
      <pc:sldChg chg="addSp delSp modSp">
        <pc:chgData name="Subhajit Sahu" userId="4f120548575355b2" providerId="Windows Live" clId="Web-{12276689-7348-46AD-9212-B6DF09E46B4D}" dt="2020-10-29T04:35:03.613" v="1349" actId="20577"/>
        <pc:sldMkLst>
          <pc:docMk/>
          <pc:sldMk cId="657964564" sldId="257"/>
        </pc:sldMkLst>
        <pc:spChg chg="mod">
          <ac:chgData name="Subhajit Sahu" userId="4f120548575355b2" providerId="Windows Live" clId="Web-{12276689-7348-46AD-9212-B6DF09E46B4D}" dt="2020-10-29T04:21:37.760" v="1173" actId="20577"/>
          <ac:spMkLst>
            <pc:docMk/>
            <pc:sldMk cId="657964564" sldId="257"/>
            <ac:spMk id="2" creationId="{49B9BABB-045E-4D6E-A4BF-916325324A91}"/>
          </ac:spMkLst>
        </pc:spChg>
        <pc:spChg chg="del mod">
          <ac:chgData name="Subhajit Sahu" userId="4f120548575355b2" providerId="Windows Live" clId="Web-{12276689-7348-46AD-9212-B6DF09E46B4D}" dt="2020-10-29T04:33:47.575" v="1319"/>
          <ac:spMkLst>
            <pc:docMk/>
            <pc:sldMk cId="657964564" sldId="257"/>
            <ac:spMk id="3" creationId="{D4266022-ADFD-4781-8077-FD2E975A0FE2}"/>
          </ac:spMkLst>
        </pc:spChg>
        <pc:spChg chg="mod">
          <ac:chgData name="Subhajit Sahu" userId="4f120548575355b2" providerId="Windows Live" clId="Web-{12276689-7348-46AD-9212-B6DF09E46B4D}" dt="2020-10-29T03:18:31.765" v="341" actId="20577"/>
          <ac:spMkLst>
            <pc:docMk/>
            <pc:sldMk cId="657964564" sldId="257"/>
            <ac:spMk id="4" creationId="{5682A058-5081-4A1F-9CBD-2E977954449E}"/>
          </ac:spMkLst>
        </pc:spChg>
        <pc:spChg chg="add mod">
          <ac:chgData name="Subhajit Sahu" userId="4f120548575355b2" providerId="Windows Live" clId="Web-{12276689-7348-46AD-9212-B6DF09E46B4D}" dt="2020-10-29T03:26:44.871" v="399" actId="20577"/>
          <ac:spMkLst>
            <pc:docMk/>
            <pc:sldMk cId="657964564" sldId="257"/>
            <ac:spMk id="5" creationId="{E98FDB26-CEB0-476A-B9C4-ED2564EC87AC}"/>
          </ac:spMkLst>
        </pc:spChg>
        <pc:spChg chg="add mod">
          <ac:chgData name="Subhajit Sahu" userId="4f120548575355b2" providerId="Windows Live" clId="Web-{12276689-7348-46AD-9212-B6DF09E46B4D}" dt="2020-10-29T03:26:48.044" v="403" actId="20577"/>
          <ac:spMkLst>
            <pc:docMk/>
            <pc:sldMk cId="657964564" sldId="257"/>
            <ac:spMk id="6" creationId="{FE1A52DC-72D4-4140-A02C-2D25FF28BC38}"/>
          </ac:spMkLst>
        </pc:spChg>
        <pc:spChg chg="add mod">
          <ac:chgData name="Subhajit Sahu" userId="4f120548575355b2" providerId="Windows Live" clId="Web-{12276689-7348-46AD-9212-B6DF09E46B4D}" dt="2020-10-29T03:26:50.935" v="409" actId="20577"/>
          <ac:spMkLst>
            <pc:docMk/>
            <pc:sldMk cId="657964564" sldId="257"/>
            <ac:spMk id="7" creationId="{A2E48725-ED32-4129-AA88-1BDC441DA8FD}"/>
          </ac:spMkLst>
        </pc:spChg>
        <pc:spChg chg="add mod">
          <ac:chgData name="Subhajit Sahu" userId="4f120548575355b2" providerId="Windows Live" clId="Web-{12276689-7348-46AD-9212-B6DF09E46B4D}" dt="2020-10-29T03:26:56.404" v="417" actId="20577"/>
          <ac:spMkLst>
            <pc:docMk/>
            <pc:sldMk cId="657964564" sldId="257"/>
            <ac:spMk id="8" creationId="{484309B8-14A8-404F-A89A-4266BD4407CA}"/>
          </ac:spMkLst>
        </pc:spChg>
        <pc:spChg chg="add del mod">
          <ac:chgData name="Subhajit Sahu" userId="4f120548575355b2" providerId="Windows Live" clId="Web-{12276689-7348-46AD-9212-B6DF09E46B4D}" dt="2020-10-29T03:14:47.792" v="327"/>
          <ac:spMkLst>
            <pc:docMk/>
            <pc:sldMk cId="657964564" sldId="257"/>
            <ac:spMk id="9" creationId="{4128229A-B2A5-4AAF-87B0-383EFE179F78}"/>
          </ac:spMkLst>
        </pc:spChg>
        <pc:spChg chg="add mod">
          <ac:chgData name="Subhajit Sahu" userId="4f120548575355b2" providerId="Windows Live" clId="Web-{12276689-7348-46AD-9212-B6DF09E46B4D}" dt="2020-10-29T04:21:35.166" v="1171" actId="20577"/>
          <ac:spMkLst>
            <pc:docMk/>
            <pc:sldMk cId="657964564" sldId="257"/>
            <ac:spMk id="11" creationId="{5DBAC59F-00C4-4F11-B6D9-B8E94B64ACB0}"/>
          </ac:spMkLst>
        </pc:spChg>
        <pc:spChg chg="add mod">
          <ac:chgData name="Subhajit Sahu" userId="4f120548575355b2" providerId="Windows Live" clId="Web-{12276689-7348-46AD-9212-B6DF09E46B4D}" dt="2020-10-29T04:22:54.720" v="1258" actId="20577"/>
          <ac:spMkLst>
            <pc:docMk/>
            <pc:sldMk cId="657964564" sldId="257"/>
            <ac:spMk id="12" creationId="{1BAF0203-935B-409F-A558-6B2BC157100E}"/>
          </ac:spMkLst>
        </pc:spChg>
        <pc:spChg chg="add mod">
          <ac:chgData name="Subhajit Sahu" userId="4f120548575355b2" providerId="Windows Live" clId="Web-{12276689-7348-46AD-9212-B6DF09E46B4D}" dt="2020-10-29T04:35:03.613" v="1349" actId="20577"/>
          <ac:spMkLst>
            <pc:docMk/>
            <pc:sldMk cId="657964564" sldId="257"/>
            <ac:spMk id="13" creationId="{02EE6A2C-2B9A-48F0-AB67-CEBC5BF1A152}"/>
          </ac:spMkLst>
        </pc:spChg>
        <pc:spChg chg="add del mod">
          <ac:chgData name="Subhajit Sahu" userId="4f120548575355b2" providerId="Windows Live" clId="Web-{12276689-7348-46AD-9212-B6DF09E46B4D}" dt="2020-10-29T03:56:14.311" v="1026"/>
          <ac:spMkLst>
            <pc:docMk/>
            <pc:sldMk cId="657964564" sldId="257"/>
            <ac:spMk id="14" creationId="{CBCC23AD-2F92-43C5-9878-A24D5ED48621}"/>
          </ac:spMkLst>
        </pc:spChg>
        <pc:spChg chg="add del mod">
          <ac:chgData name="Subhajit Sahu" userId="4f120548575355b2" providerId="Windows Live" clId="Web-{12276689-7348-46AD-9212-B6DF09E46B4D}" dt="2020-10-29T04:00:48.539" v="1065"/>
          <ac:spMkLst>
            <pc:docMk/>
            <pc:sldMk cId="657964564" sldId="257"/>
            <ac:spMk id="15" creationId="{3ACCE75B-2720-44EE-91DB-180E86B8BF21}"/>
          </ac:spMkLst>
        </pc:spChg>
        <pc:spChg chg="add del mod">
          <ac:chgData name="Subhajit Sahu" userId="4f120548575355b2" providerId="Windows Live" clId="Web-{12276689-7348-46AD-9212-B6DF09E46B4D}" dt="2020-10-29T04:00:48.539" v="1064"/>
          <ac:spMkLst>
            <pc:docMk/>
            <pc:sldMk cId="657964564" sldId="257"/>
            <ac:spMk id="16" creationId="{5157774C-93B8-483C-9AEE-D4394B24A473}"/>
          </ac:spMkLst>
        </pc:spChg>
        <pc:spChg chg="add del mod">
          <ac:chgData name="Subhajit Sahu" userId="4f120548575355b2" providerId="Windows Live" clId="Web-{12276689-7348-46AD-9212-B6DF09E46B4D}" dt="2020-10-29T04:00:48.539" v="1063"/>
          <ac:spMkLst>
            <pc:docMk/>
            <pc:sldMk cId="657964564" sldId="257"/>
            <ac:spMk id="17" creationId="{8C6F4C56-B991-4026-A9A9-86441F7C3247}"/>
          </ac:spMkLst>
        </pc:spChg>
        <pc:spChg chg="add del mod">
          <ac:chgData name="Subhajit Sahu" userId="4f120548575355b2" providerId="Windows Live" clId="Web-{12276689-7348-46AD-9212-B6DF09E46B4D}" dt="2020-10-29T04:33:22.776" v="1318"/>
          <ac:spMkLst>
            <pc:docMk/>
            <pc:sldMk cId="657964564" sldId="257"/>
            <ac:spMk id="18" creationId="{C8900540-12E6-4E2A-ABEE-CECDC0AA93DE}"/>
          </ac:spMkLst>
        </pc:spChg>
        <pc:spChg chg="add del mod">
          <ac:chgData name="Subhajit Sahu" userId="4f120548575355b2" providerId="Windows Live" clId="Web-{12276689-7348-46AD-9212-B6DF09E46B4D}" dt="2020-10-29T04:33:22.776" v="1317"/>
          <ac:spMkLst>
            <pc:docMk/>
            <pc:sldMk cId="657964564" sldId="257"/>
            <ac:spMk id="19" creationId="{E8324C87-3724-4AD8-A9FD-E013CC7A62F2}"/>
          </ac:spMkLst>
        </pc:spChg>
        <pc:spChg chg="add del mod">
          <ac:chgData name="Subhajit Sahu" userId="4f120548575355b2" providerId="Windows Live" clId="Web-{12276689-7348-46AD-9212-B6DF09E46B4D}" dt="2020-10-29T04:33:22.776" v="1316"/>
          <ac:spMkLst>
            <pc:docMk/>
            <pc:sldMk cId="657964564" sldId="257"/>
            <ac:spMk id="20" creationId="{E55BD69D-5749-4813-AFB1-8281A4EA475B}"/>
          </ac:spMkLst>
        </pc:spChg>
        <pc:spChg chg="add del mod">
          <ac:chgData name="Subhajit Sahu" userId="4f120548575355b2" providerId="Windows Live" clId="Web-{12276689-7348-46AD-9212-B6DF09E46B4D}" dt="2020-10-29T04:33:22.760" v="1315"/>
          <ac:spMkLst>
            <pc:docMk/>
            <pc:sldMk cId="657964564" sldId="257"/>
            <ac:spMk id="21" creationId="{88CEE477-9606-4832-9376-7147BC9D20A6}"/>
          </ac:spMkLst>
        </pc:spChg>
        <pc:spChg chg="add del mod">
          <ac:chgData name="Subhajit Sahu" userId="4f120548575355b2" providerId="Windows Live" clId="Web-{12276689-7348-46AD-9212-B6DF09E46B4D}" dt="2020-10-29T04:01:30.261" v="1078"/>
          <ac:spMkLst>
            <pc:docMk/>
            <pc:sldMk cId="657964564" sldId="257"/>
            <ac:spMk id="22" creationId="{F86C8163-3581-4F94-9522-3C90E1634524}"/>
          </ac:spMkLst>
        </pc:spChg>
        <pc:spChg chg="add del mod">
          <ac:chgData name="Subhajit Sahu" userId="4f120548575355b2" providerId="Windows Live" clId="Web-{12276689-7348-46AD-9212-B6DF09E46B4D}" dt="2020-10-29T04:33:22.760" v="1314"/>
          <ac:spMkLst>
            <pc:docMk/>
            <pc:sldMk cId="657964564" sldId="257"/>
            <ac:spMk id="23" creationId="{F03AD821-CF95-4222-8954-45A5EE658A02}"/>
          </ac:spMkLst>
        </pc:spChg>
        <pc:spChg chg="add mod">
          <ac:chgData name="Subhajit Sahu" userId="4f120548575355b2" providerId="Windows Live" clId="Web-{12276689-7348-46AD-9212-B6DF09E46B4D}" dt="2020-10-29T04:25:20.592" v="1309" actId="20577"/>
          <ac:spMkLst>
            <pc:docMk/>
            <pc:sldMk cId="657964564" sldId="257"/>
            <ac:spMk id="24" creationId="{A5485E1C-A8B0-4875-9C19-FAA37D3C5537}"/>
          </ac:spMkLst>
        </pc:spChg>
        <pc:spChg chg="add del mod">
          <ac:chgData name="Subhajit Sahu" userId="4f120548575355b2" providerId="Windows Live" clId="Web-{12276689-7348-46AD-9212-B6DF09E46B4D}" dt="2020-10-29T04:10:03.682" v="1138"/>
          <ac:spMkLst>
            <pc:docMk/>
            <pc:sldMk cId="657964564" sldId="257"/>
            <ac:spMk id="25" creationId="{A4C77D54-0579-42C9-B959-FD15F6D5206F}"/>
          </ac:spMkLst>
        </pc:spChg>
        <pc:spChg chg="add del mod">
          <ac:chgData name="Subhajit Sahu" userId="4f120548575355b2" providerId="Windows Live" clId="Web-{12276689-7348-46AD-9212-B6DF09E46B4D}" dt="2020-10-29T04:09:47.728" v="1131"/>
          <ac:spMkLst>
            <pc:docMk/>
            <pc:sldMk cId="657964564" sldId="257"/>
            <ac:spMk id="26" creationId="{BC9C8ABF-E66A-48B6-83CE-3922D552E483}"/>
          </ac:spMkLst>
        </pc:spChg>
        <pc:spChg chg="add mod">
          <ac:chgData name="Subhajit Sahu" userId="4f120548575355b2" providerId="Windows Live" clId="Web-{12276689-7348-46AD-9212-B6DF09E46B4D}" dt="2020-10-29T04:10:26.012" v="1149" actId="1076"/>
          <ac:spMkLst>
            <pc:docMk/>
            <pc:sldMk cId="657964564" sldId="257"/>
            <ac:spMk id="27" creationId="{7724D43F-D5EF-4719-A11E-EAED4937E74D}"/>
          </ac:spMkLst>
        </pc:spChg>
        <pc:picChg chg="add mod ord">
          <ac:chgData name="Subhajit Sahu" userId="4f120548575355b2" providerId="Windows Live" clId="Web-{12276689-7348-46AD-9212-B6DF09E46B4D}" dt="2020-10-29T04:34:08.655" v="1322" actId="1076"/>
          <ac:picMkLst>
            <pc:docMk/>
            <pc:sldMk cId="657964564" sldId="257"/>
            <ac:picMk id="28" creationId="{9BBEF478-AA95-485D-8E25-67078C01ADA0}"/>
          </ac:picMkLst>
        </pc:picChg>
      </pc:sldChg>
      <pc:sldChg chg="add del replId">
        <pc:chgData name="Subhajit Sahu" userId="4f120548575355b2" providerId="Windows Live" clId="Web-{12276689-7348-46AD-9212-B6DF09E46B4D}" dt="2020-10-29T03:59:17.343" v="1054"/>
        <pc:sldMkLst>
          <pc:docMk/>
          <pc:sldMk cId="70014800" sldId="266"/>
        </pc:sldMkLst>
      </pc:sldChg>
      <pc:sldChg chg="add replId">
        <pc:chgData name="Subhajit Sahu" userId="4f120548575355b2" providerId="Windows Live" clId="Web-{12276689-7348-46AD-9212-B6DF09E46B4D}" dt="2020-10-29T04:20:59.334" v="1158"/>
        <pc:sldMkLst>
          <pc:docMk/>
          <pc:sldMk cId="953297777" sldId="266"/>
        </pc:sldMkLst>
      </pc:sldChg>
      <pc:sldChg chg="modSp new ord">
        <pc:chgData name="Subhajit Sahu" userId="4f120548575355b2" providerId="Windows Live" clId="Web-{12276689-7348-46AD-9212-B6DF09E46B4D}" dt="2020-10-29T04:38:06.083" v="1368" actId="20577"/>
        <pc:sldMkLst>
          <pc:docMk/>
          <pc:sldMk cId="162640879" sldId="267"/>
        </pc:sldMkLst>
        <pc:spChg chg="mod">
          <ac:chgData name="Subhajit Sahu" userId="4f120548575355b2" providerId="Windows Live" clId="Web-{12276689-7348-46AD-9212-B6DF09E46B4D}" dt="2020-10-29T04:38:06.083" v="1368" actId="20577"/>
          <ac:spMkLst>
            <pc:docMk/>
            <pc:sldMk cId="162640879" sldId="267"/>
            <ac:spMk id="2" creationId="{582A2735-6B86-405B-BD2A-45A08E59F53B}"/>
          </ac:spMkLst>
        </pc:spChg>
      </pc:sldChg>
      <pc:sldChg chg="new del">
        <pc:chgData name="Subhajit Sahu" userId="4f120548575355b2" providerId="Windows Live" clId="Web-{12276689-7348-46AD-9212-B6DF09E46B4D}" dt="2020-10-29T04:37:48.393" v="1353"/>
        <pc:sldMkLst>
          <pc:docMk/>
          <pc:sldMk cId="2202761713" sldId="267"/>
        </pc:sldMkLst>
      </pc:sldChg>
      <pc:sldChg chg="modSp new del ord">
        <pc:chgData name="Subhajit Sahu" userId="4f120548575355b2" providerId="Windows Live" clId="Web-{12276689-7348-46AD-9212-B6DF09E46B4D}" dt="2020-10-29T05:02:48.143" v="1406"/>
        <pc:sldMkLst>
          <pc:docMk/>
          <pc:sldMk cId="2845907096" sldId="268"/>
        </pc:sldMkLst>
        <pc:spChg chg="mod">
          <ac:chgData name="Subhajit Sahu" userId="4f120548575355b2" providerId="Windows Live" clId="Web-{12276689-7348-46AD-9212-B6DF09E46B4D}" dt="2020-10-29T05:00:16.580" v="1397" actId="20577"/>
          <ac:spMkLst>
            <pc:docMk/>
            <pc:sldMk cId="2845907096" sldId="268"/>
            <ac:spMk id="2" creationId="{09EA72A6-40C2-4430-B0D6-A78A7D5935FD}"/>
          </ac:spMkLst>
        </pc:spChg>
      </pc:sldChg>
      <pc:sldChg chg="addSp delSp modSp new del">
        <pc:chgData name="Subhajit Sahu" userId="4f120548575355b2" providerId="Windows Live" clId="Web-{12276689-7348-46AD-9212-B6DF09E46B4D}" dt="2020-10-29T05:20:00.133" v="1562"/>
        <pc:sldMkLst>
          <pc:docMk/>
          <pc:sldMk cId="4080711858" sldId="269"/>
        </pc:sldMkLst>
        <pc:spChg chg="mod">
          <ac:chgData name="Subhajit Sahu" userId="4f120548575355b2" providerId="Windows Live" clId="Web-{12276689-7348-46AD-9212-B6DF09E46B4D}" dt="2020-10-29T05:02:45.737" v="1403" actId="20577"/>
          <ac:spMkLst>
            <pc:docMk/>
            <pc:sldMk cId="4080711858" sldId="269"/>
            <ac:spMk id="2" creationId="{0CE05D5C-DA74-42BA-8209-7DB9EACE3A8D}"/>
          </ac:spMkLst>
        </pc:spChg>
        <pc:spChg chg="del">
          <ac:chgData name="Subhajit Sahu" userId="4f120548575355b2" providerId="Windows Live" clId="Web-{12276689-7348-46AD-9212-B6DF09E46B4D}" dt="2020-10-29T05:02:58.518" v="1407"/>
          <ac:spMkLst>
            <pc:docMk/>
            <pc:sldMk cId="4080711858" sldId="269"/>
            <ac:spMk id="3" creationId="{81C775CC-8DD7-4CEB-A695-263C7126BBEA}"/>
          </ac:spMkLst>
        </pc:spChg>
        <pc:spChg chg="del">
          <ac:chgData name="Subhajit Sahu" userId="4f120548575355b2" providerId="Windows Live" clId="Web-{12276689-7348-46AD-9212-B6DF09E46B4D}" dt="2020-10-29T05:04:05.566" v="1411"/>
          <ac:spMkLst>
            <pc:docMk/>
            <pc:sldMk cId="4080711858" sldId="269"/>
            <ac:spMk id="4" creationId="{E1557475-E089-445B-A39D-78A510C629CC}"/>
          </ac:spMkLst>
        </pc:spChg>
        <pc:spChg chg="add mod">
          <ac:chgData name="Subhajit Sahu" userId="4f120548575355b2" providerId="Windows Live" clId="Web-{12276689-7348-46AD-9212-B6DF09E46B4D}" dt="2020-10-29T05:04:56.300" v="1420" actId="1076"/>
          <ac:spMkLst>
            <pc:docMk/>
            <pc:sldMk cId="4080711858" sldId="269"/>
            <ac:spMk id="7" creationId="{B6DEEA00-3CDE-41A5-A293-2551AF73CF66}"/>
          </ac:spMkLst>
        </pc:spChg>
        <pc:spChg chg="add mod">
          <ac:chgData name="Subhajit Sahu" userId="4f120548575355b2" providerId="Windows Live" clId="Web-{12276689-7348-46AD-9212-B6DF09E46B4D}" dt="2020-10-29T05:14:18.459" v="1551" actId="1076"/>
          <ac:spMkLst>
            <pc:docMk/>
            <pc:sldMk cId="4080711858" sldId="269"/>
            <ac:spMk id="8" creationId="{7E4840AE-A339-4052-82DE-AF7048327B5A}"/>
          </ac:spMkLst>
        </pc:spChg>
        <pc:picChg chg="add mod ord">
          <ac:chgData name="Subhajit Sahu" userId="4f120548575355b2" providerId="Windows Live" clId="Web-{12276689-7348-46AD-9212-B6DF09E46B4D}" dt="2020-10-29T05:03:19.300" v="1410" actId="14100"/>
          <ac:picMkLst>
            <pc:docMk/>
            <pc:sldMk cId="4080711858" sldId="269"/>
            <ac:picMk id="5" creationId="{A4A05D2F-7A92-4B3E-AF4F-110C454ECDBB}"/>
          </ac:picMkLst>
        </pc:picChg>
        <pc:picChg chg="add mod ord">
          <ac:chgData name="Subhajit Sahu" userId="4f120548575355b2" providerId="Windows Live" clId="Web-{12276689-7348-46AD-9212-B6DF09E46B4D}" dt="2020-10-29T05:04:16.394" v="1413" actId="14100"/>
          <ac:picMkLst>
            <pc:docMk/>
            <pc:sldMk cId="4080711858" sldId="269"/>
            <ac:picMk id="6" creationId="{936134D3-9C6B-4562-8D9B-3CC3F78039D2}"/>
          </ac:picMkLst>
        </pc:picChg>
        <pc:picChg chg="add mod">
          <ac:chgData name="Subhajit Sahu" userId="4f120548575355b2" providerId="Windows Live" clId="Web-{12276689-7348-46AD-9212-B6DF09E46B4D}" dt="2020-10-29T05:13:43.256" v="1550" actId="1076"/>
          <ac:picMkLst>
            <pc:docMk/>
            <pc:sldMk cId="4080711858" sldId="269"/>
            <ac:picMk id="9" creationId="{35A9497A-16E9-41DE-A976-D736D4CA16F7}"/>
          </ac:picMkLst>
        </pc:picChg>
      </pc:sldChg>
      <pc:sldChg chg="addSp delSp modSp add replId">
        <pc:chgData name="Subhajit Sahu" userId="4f120548575355b2" providerId="Windows Live" clId="Web-{12276689-7348-46AD-9212-B6DF09E46B4D}" dt="2020-10-29T05:19:52.836" v="1561" actId="1076"/>
        <pc:sldMkLst>
          <pc:docMk/>
          <pc:sldMk cId="308646305" sldId="270"/>
        </pc:sldMkLst>
        <pc:spChg chg="add del mod">
          <ac:chgData name="Subhajit Sahu" userId="4f120548575355b2" providerId="Windows Live" clId="Web-{12276689-7348-46AD-9212-B6DF09E46B4D}" dt="2020-10-29T05:19:24.914" v="1558"/>
          <ac:spMkLst>
            <pc:docMk/>
            <pc:sldMk cId="308646305" sldId="270"/>
            <ac:spMk id="4" creationId="{32ABB8ED-3994-44B2-9E1B-5E70C1B4BCA2}"/>
          </ac:spMkLst>
        </pc:spChg>
        <pc:picChg chg="add del mod">
          <ac:chgData name="Subhajit Sahu" userId="4f120548575355b2" providerId="Windows Live" clId="Web-{12276689-7348-46AD-9212-B6DF09E46B4D}" dt="2020-10-29T05:19:52.836" v="1561" actId="1076"/>
          <ac:picMkLst>
            <pc:docMk/>
            <pc:sldMk cId="308646305" sldId="270"/>
            <ac:picMk id="5" creationId="{A4A05D2F-7A92-4B3E-AF4F-110C454ECDBB}"/>
          </ac:picMkLst>
        </pc:picChg>
        <pc:picChg chg="mod">
          <ac:chgData name="Subhajit Sahu" userId="4f120548575355b2" providerId="Windows Live" clId="Web-{12276689-7348-46AD-9212-B6DF09E46B4D}" dt="2020-10-29T05:19:49.398" v="1560" actId="1076"/>
          <ac:picMkLst>
            <pc:docMk/>
            <pc:sldMk cId="308646305" sldId="270"/>
            <ac:picMk id="6" creationId="{936134D3-9C6B-4562-8D9B-3CC3F78039D2}"/>
          </ac:picMkLst>
        </pc:picChg>
        <pc:picChg chg="add del mod ord">
          <ac:chgData name="Subhajit Sahu" userId="4f120548575355b2" providerId="Windows Live" clId="Web-{12276689-7348-46AD-9212-B6DF09E46B4D}" dt="2020-10-29T05:19:21.757" v="1557"/>
          <ac:picMkLst>
            <pc:docMk/>
            <pc:sldMk cId="308646305" sldId="270"/>
            <ac:picMk id="10" creationId="{54636061-5A78-433F-A1D9-FF58A72D6383}"/>
          </ac:picMkLst>
        </pc:picChg>
      </pc:sldChg>
      <pc:sldChg chg="addSp delSp modSp add replId">
        <pc:chgData name="Subhajit Sahu" userId="4f120548575355b2" providerId="Windows Live" clId="Web-{12276689-7348-46AD-9212-B6DF09E46B4D}" dt="2020-10-29T06:00:41.035" v="2303" actId="1076"/>
        <pc:sldMkLst>
          <pc:docMk/>
          <pc:sldMk cId="2982273300" sldId="271"/>
        </pc:sldMkLst>
        <pc:spChg chg="add del mod">
          <ac:chgData name="Subhajit Sahu" userId="4f120548575355b2" providerId="Windows Live" clId="Web-{12276689-7348-46AD-9212-B6DF09E46B4D}" dt="2020-10-29T05:20:13.742" v="1565"/>
          <ac:spMkLst>
            <pc:docMk/>
            <pc:sldMk cId="2982273300" sldId="271"/>
            <ac:spMk id="4" creationId="{41C05266-C12E-4ED1-AB27-1BEEF476F78A}"/>
          </ac:spMkLst>
        </pc:spChg>
        <pc:spChg chg="mod">
          <ac:chgData name="Subhajit Sahu" userId="4f120548575355b2" providerId="Windows Live" clId="Web-{12276689-7348-46AD-9212-B6DF09E46B4D}" dt="2020-10-29T05:52:34.080" v="2024" actId="14100"/>
          <ac:spMkLst>
            <pc:docMk/>
            <pc:sldMk cId="2982273300" sldId="271"/>
            <ac:spMk id="7" creationId="{B6DEEA00-3CDE-41A5-A293-2551AF73CF66}"/>
          </ac:spMkLst>
        </pc:spChg>
        <pc:spChg chg="mod">
          <ac:chgData name="Subhajit Sahu" userId="4f120548575355b2" providerId="Windows Live" clId="Web-{12276689-7348-46AD-9212-B6DF09E46B4D}" dt="2020-10-29T05:57:46.222" v="2246" actId="20577"/>
          <ac:spMkLst>
            <pc:docMk/>
            <pc:sldMk cId="2982273300" sldId="271"/>
            <ac:spMk id="8" creationId="{7E4840AE-A339-4052-82DE-AF7048327B5A}"/>
          </ac:spMkLst>
        </pc:spChg>
        <pc:spChg chg="add mod">
          <ac:chgData name="Subhajit Sahu" userId="4f120548575355b2" providerId="Windows Live" clId="Web-{12276689-7348-46AD-9212-B6DF09E46B4D}" dt="2020-10-29T05:20:52.149" v="1578" actId="1076"/>
          <ac:spMkLst>
            <pc:docMk/>
            <pc:sldMk cId="2982273300" sldId="271"/>
            <ac:spMk id="11" creationId="{CDC5AAEA-F4D9-477C-8B9D-E40FD3B315AE}"/>
          </ac:spMkLst>
        </pc:spChg>
        <pc:spChg chg="add mod">
          <ac:chgData name="Subhajit Sahu" userId="4f120548575355b2" providerId="Windows Live" clId="Web-{12276689-7348-46AD-9212-B6DF09E46B4D}" dt="2020-10-29T05:35:34.590" v="1834" actId="20577"/>
          <ac:spMkLst>
            <pc:docMk/>
            <pc:sldMk cId="2982273300" sldId="271"/>
            <ac:spMk id="12" creationId="{A7CF0411-0940-412A-BC2B-EA496E242789}"/>
          </ac:spMkLst>
        </pc:spChg>
        <pc:spChg chg="add mod">
          <ac:chgData name="Subhajit Sahu" userId="4f120548575355b2" providerId="Windows Live" clId="Web-{12276689-7348-46AD-9212-B6DF09E46B4D}" dt="2020-10-29T05:35:31.200" v="1833" actId="20577"/>
          <ac:spMkLst>
            <pc:docMk/>
            <pc:sldMk cId="2982273300" sldId="271"/>
            <ac:spMk id="13" creationId="{A6A358E0-FB82-4BF4-BF9D-4BD3D7740C6B}"/>
          </ac:spMkLst>
        </pc:spChg>
        <pc:spChg chg="add mod">
          <ac:chgData name="Subhajit Sahu" userId="4f120548575355b2" providerId="Windows Live" clId="Web-{12276689-7348-46AD-9212-B6DF09E46B4D}" dt="2020-10-29T05:35:27.137" v="1832" actId="20577"/>
          <ac:spMkLst>
            <pc:docMk/>
            <pc:sldMk cId="2982273300" sldId="271"/>
            <ac:spMk id="14" creationId="{289A535F-9992-404F-BE81-93ECF27E1E48}"/>
          </ac:spMkLst>
        </pc:spChg>
        <pc:spChg chg="add mod">
          <ac:chgData name="Subhajit Sahu" userId="4f120548575355b2" providerId="Windows Live" clId="Web-{12276689-7348-46AD-9212-B6DF09E46B4D}" dt="2020-10-29T05:42:52.952" v="1892" actId="20577"/>
          <ac:spMkLst>
            <pc:docMk/>
            <pc:sldMk cId="2982273300" sldId="271"/>
            <ac:spMk id="16" creationId="{C010439C-A2C9-4F7B-8263-878A8197CFAD}"/>
          </ac:spMkLst>
        </pc:spChg>
        <pc:spChg chg="add mod">
          <ac:chgData name="Subhajit Sahu" userId="4f120548575355b2" providerId="Windows Live" clId="Web-{12276689-7348-46AD-9212-B6DF09E46B4D}" dt="2020-10-29T05:26:48.213" v="1619" actId="1076"/>
          <ac:spMkLst>
            <pc:docMk/>
            <pc:sldMk cId="2982273300" sldId="271"/>
            <ac:spMk id="17" creationId="{900E1671-AA61-4305-9FD0-40BC1B884048}"/>
          </ac:spMkLst>
        </pc:spChg>
        <pc:spChg chg="add mod">
          <ac:chgData name="Subhajit Sahu" userId="4f120548575355b2" providerId="Windows Live" clId="Web-{12276689-7348-46AD-9212-B6DF09E46B4D}" dt="2020-10-29T06:00:41.035" v="2303" actId="1076"/>
          <ac:spMkLst>
            <pc:docMk/>
            <pc:sldMk cId="2982273300" sldId="271"/>
            <ac:spMk id="18" creationId="{2B26C7D4-C75C-4BF2-8DC4-9F661D255101}"/>
          </ac:spMkLst>
        </pc:spChg>
        <pc:spChg chg="add del mod">
          <ac:chgData name="Subhajit Sahu" userId="4f120548575355b2" providerId="Windows Live" clId="Web-{12276689-7348-46AD-9212-B6DF09E46B4D}" dt="2020-10-29T05:33:22.293" v="1830"/>
          <ac:spMkLst>
            <pc:docMk/>
            <pc:sldMk cId="2982273300" sldId="271"/>
            <ac:spMk id="19" creationId="{F5949C33-463B-492F-B4EF-E1B2CD4F45DA}"/>
          </ac:spMkLst>
        </pc:spChg>
        <pc:spChg chg="add mod">
          <ac:chgData name="Subhajit Sahu" userId="4f120548575355b2" providerId="Windows Live" clId="Web-{12276689-7348-46AD-9212-B6DF09E46B4D}" dt="2020-10-29T05:35:42.325" v="1835" actId="20577"/>
          <ac:spMkLst>
            <pc:docMk/>
            <pc:sldMk cId="2982273300" sldId="271"/>
            <ac:spMk id="20" creationId="{E2C2A5BE-E7C2-4FDE-855C-FA22F6A3A974}"/>
          </ac:spMkLst>
        </pc:spChg>
        <pc:spChg chg="add mod">
          <ac:chgData name="Subhajit Sahu" userId="4f120548575355b2" providerId="Windows Live" clId="Web-{12276689-7348-46AD-9212-B6DF09E46B4D}" dt="2020-10-29T05:35:46.434" v="1838" actId="20577"/>
          <ac:spMkLst>
            <pc:docMk/>
            <pc:sldMk cId="2982273300" sldId="271"/>
            <ac:spMk id="21" creationId="{3493EBE6-7D3C-463B-A14D-BEE47773D12E}"/>
          </ac:spMkLst>
        </pc:spChg>
        <pc:spChg chg="add mod">
          <ac:chgData name="Subhajit Sahu" userId="4f120548575355b2" providerId="Windows Live" clId="Web-{12276689-7348-46AD-9212-B6DF09E46B4D}" dt="2020-10-29T05:40:44.420" v="1857" actId="14100"/>
          <ac:spMkLst>
            <pc:docMk/>
            <pc:sldMk cId="2982273300" sldId="271"/>
            <ac:spMk id="22" creationId="{D87F6867-606D-404D-8451-45FB67F1902E}"/>
          </ac:spMkLst>
        </pc:spChg>
        <pc:spChg chg="add del">
          <ac:chgData name="Subhajit Sahu" userId="4f120548575355b2" providerId="Windows Live" clId="Web-{12276689-7348-46AD-9212-B6DF09E46B4D}" dt="2020-10-29T05:40:23.810" v="1849"/>
          <ac:spMkLst>
            <pc:docMk/>
            <pc:sldMk cId="2982273300" sldId="271"/>
            <ac:spMk id="23" creationId="{170CE770-C525-4990-B32B-7507B1FC032F}"/>
          </ac:spMkLst>
        </pc:spChg>
        <pc:spChg chg="add del">
          <ac:chgData name="Subhajit Sahu" userId="4f120548575355b2" providerId="Windows Live" clId="Web-{12276689-7348-46AD-9212-B6DF09E46B4D}" dt="2020-10-29T05:40:23.201" v="1848"/>
          <ac:spMkLst>
            <pc:docMk/>
            <pc:sldMk cId="2982273300" sldId="271"/>
            <ac:spMk id="24" creationId="{89069632-1C1A-4C86-AE0C-10E0C428AA8F}"/>
          </ac:spMkLst>
        </pc:spChg>
        <pc:spChg chg="add del mod">
          <ac:chgData name="Subhajit Sahu" userId="4f120548575355b2" providerId="Windows Live" clId="Web-{12276689-7348-46AD-9212-B6DF09E46B4D}" dt="2020-10-29T05:40:22.701" v="1847"/>
          <ac:spMkLst>
            <pc:docMk/>
            <pc:sldMk cId="2982273300" sldId="271"/>
            <ac:spMk id="25" creationId="{2152B6EC-D521-475B-8283-7DA098899043}"/>
          </ac:spMkLst>
        </pc:spChg>
        <pc:spChg chg="add mod">
          <ac:chgData name="Subhajit Sahu" userId="4f120548575355b2" providerId="Windows Live" clId="Web-{12276689-7348-46AD-9212-B6DF09E46B4D}" dt="2020-10-29T05:40:55.826" v="1859" actId="1076"/>
          <ac:spMkLst>
            <pc:docMk/>
            <pc:sldMk cId="2982273300" sldId="271"/>
            <ac:spMk id="26" creationId="{682061D8-6FCB-4331-8FCF-458C714E6D7D}"/>
          </ac:spMkLst>
        </pc:spChg>
        <pc:spChg chg="add mod">
          <ac:chgData name="Subhajit Sahu" userId="4f120548575355b2" providerId="Windows Live" clId="Web-{12276689-7348-46AD-9212-B6DF09E46B4D}" dt="2020-10-29T05:41:13.436" v="1862" actId="20577"/>
          <ac:spMkLst>
            <pc:docMk/>
            <pc:sldMk cId="2982273300" sldId="271"/>
            <ac:spMk id="27" creationId="{B0211A21-91B4-40E2-9081-0DAA07FD8B6A}"/>
          </ac:spMkLst>
        </pc:spChg>
        <pc:spChg chg="add mod">
          <ac:chgData name="Subhajit Sahu" userId="4f120548575355b2" providerId="Windows Live" clId="Web-{12276689-7348-46AD-9212-B6DF09E46B4D}" dt="2020-10-29T05:41:26.076" v="1869" actId="1076"/>
          <ac:spMkLst>
            <pc:docMk/>
            <pc:sldMk cId="2982273300" sldId="271"/>
            <ac:spMk id="28" creationId="{B0BBA7B8-531B-4C20-9F4C-A8346160ADD1}"/>
          </ac:spMkLst>
        </pc:spChg>
        <pc:spChg chg="add mod">
          <ac:chgData name="Subhajit Sahu" userId="4f120548575355b2" providerId="Windows Live" clId="Web-{12276689-7348-46AD-9212-B6DF09E46B4D}" dt="2020-10-29T05:41:37.186" v="1872" actId="20577"/>
          <ac:spMkLst>
            <pc:docMk/>
            <pc:sldMk cId="2982273300" sldId="271"/>
            <ac:spMk id="29" creationId="{627F0593-C60B-41D0-98E1-C73C679CC85D}"/>
          </ac:spMkLst>
        </pc:spChg>
        <pc:spChg chg="add mod">
          <ac:chgData name="Subhajit Sahu" userId="4f120548575355b2" providerId="Windows Live" clId="Web-{12276689-7348-46AD-9212-B6DF09E46B4D}" dt="2020-10-29T05:41:57.123" v="1876" actId="1076"/>
          <ac:spMkLst>
            <pc:docMk/>
            <pc:sldMk cId="2982273300" sldId="271"/>
            <ac:spMk id="30" creationId="{67E3B737-D908-4080-8509-48F93C5330B0}"/>
          </ac:spMkLst>
        </pc:spChg>
        <pc:spChg chg="add del mod">
          <ac:chgData name="Subhajit Sahu" userId="4f120548575355b2" providerId="Windows Live" clId="Web-{12276689-7348-46AD-9212-B6DF09E46B4D}" dt="2020-10-29T05:44:07.186" v="1896"/>
          <ac:spMkLst>
            <pc:docMk/>
            <pc:sldMk cId="2982273300" sldId="271"/>
            <ac:spMk id="32" creationId="{FF1C2BFA-B5AB-4E04-8736-9C1FF55DE3EE}"/>
          </ac:spMkLst>
        </pc:spChg>
        <pc:spChg chg="add mod">
          <ac:chgData name="Subhajit Sahu" userId="4f120548575355b2" providerId="Windows Live" clId="Web-{12276689-7348-46AD-9212-B6DF09E46B4D}" dt="2020-10-29T05:49:34.282" v="1954" actId="20577"/>
          <ac:spMkLst>
            <pc:docMk/>
            <pc:sldMk cId="2982273300" sldId="271"/>
            <ac:spMk id="38" creationId="{CBEE385F-DD3C-4FEC-A7F9-2B34E811081F}"/>
          </ac:spMkLst>
        </pc:spChg>
        <pc:spChg chg="add mod">
          <ac:chgData name="Subhajit Sahu" userId="4f120548575355b2" providerId="Windows Live" clId="Web-{12276689-7348-46AD-9212-B6DF09E46B4D}" dt="2020-10-29T05:47:43.656" v="1933" actId="1076"/>
          <ac:spMkLst>
            <pc:docMk/>
            <pc:sldMk cId="2982273300" sldId="271"/>
            <ac:spMk id="39" creationId="{1EED65A9-7992-452E-8477-D4E45694601A}"/>
          </ac:spMkLst>
        </pc:spChg>
        <pc:spChg chg="add mod">
          <ac:chgData name="Subhajit Sahu" userId="4f120548575355b2" providerId="Windows Live" clId="Web-{12276689-7348-46AD-9212-B6DF09E46B4D}" dt="2020-10-29T05:48:50.313" v="1945" actId="20577"/>
          <ac:spMkLst>
            <pc:docMk/>
            <pc:sldMk cId="2982273300" sldId="271"/>
            <ac:spMk id="40" creationId="{CDFEE537-316B-4BF3-AD21-26F400B1735C}"/>
          </ac:spMkLst>
        </pc:spChg>
        <pc:spChg chg="add mod">
          <ac:chgData name="Subhajit Sahu" userId="4f120548575355b2" providerId="Windows Live" clId="Web-{12276689-7348-46AD-9212-B6DF09E46B4D}" dt="2020-10-29T05:48:53.672" v="1946" actId="20577"/>
          <ac:spMkLst>
            <pc:docMk/>
            <pc:sldMk cId="2982273300" sldId="271"/>
            <ac:spMk id="41" creationId="{C4B2B8C6-DA31-40EE-934F-A4054701F6E5}"/>
          </ac:spMkLst>
        </pc:spChg>
        <pc:spChg chg="add del">
          <ac:chgData name="Subhajit Sahu" userId="4f120548575355b2" providerId="Windows Live" clId="Web-{12276689-7348-46AD-9212-B6DF09E46B4D}" dt="2020-10-29T05:49:08.063" v="1948"/>
          <ac:spMkLst>
            <pc:docMk/>
            <pc:sldMk cId="2982273300" sldId="271"/>
            <ac:spMk id="42" creationId="{E5D3B915-7B3D-466D-8D57-0E9ED0612E8B}"/>
          </ac:spMkLst>
        </pc:spChg>
        <pc:spChg chg="add mod">
          <ac:chgData name="Subhajit Sahu" userId="4f120548575355b2" providerId="Windows Live" clId="Web-{12276689-7348-46AD-9212-B6DF09E46B4D}" dt="2020-10-29T05:49:17.188" v="1950" actId="1076"/>
          <ac:spMkLst>
            <pc:docMk/>
            <pc:sldMk cId="2982273300" sldId="271"/>
            <ac:spMk id="43" creationId="{2B07AAB9-EEE8-49EC-B347-8906AD79D533}"/>
          </ac:spMkLst>
        </pc:spChg>
        <pc:spChg chg="add mod">
          <ac:chgData name="Subhajit Sahu" userId="4f120548575355b2" providerId="Windows Live" clId="Web-{12276689-7348-46AD-9212-B6DF09E46B4D}" dt="2020-10-29T05:49:23.391" v="1952" actId="1076"/>
          <ac:spMkLst>
            <pc:docMk/>
            <pc:sldMk cId="2982273300" sldId="271"/>
            <ac:spMk id="44" creationId="{88B429C0-C728-4C5F-8F5D-E5864E250EA6}"/>
          </ac:spMkLst>
        </pc:spChg>
        <pc:spChg chg="add mod">
          <ac:chgData name="Subhajit Sahu" userId="4f120548575355b2" providerId="Windows Live" clId="Web-{12276689-7348-46AD-9212-B6DF09E46B4D}" dt="2020-10-29T05:50:09.407" v="1956" actId="1076"/>
          <ac:spMkLst>
            <pc:docMk/>
            <pc:sldMk cId="2982273300" sldId="271"/>
            <ac:spMk id="45" creationId="{5BAF64F8-312A-4DD4-A464-5B96C152DB26}"/>
          </ac:spMkLst>
        </pc:spChg>
        <pc:spChg chg="add mod">
          <ac:chgData name="Subhajit Sahu" userId="4f120548575355b2" providerId="Windows Live" clId="Web-{12276689-7348-46AD-9212-B6DF09E46B4D}" dt="2020-10-29T05:50:14.219" v="1958" actId="1076"/>
          <ac:spMkLst>
            <pc:docMk/>
            <pc:sldMk cId="2982273300" sldId="271"/>
            <ac:spMk id="46" creationId="{20E1E2A9-A952-4810-9615-433ED8E8174D}"/>
          </ac:spMkLst>
        </pc:spChg>
        <pc:spChg chg="add mod">
          <ac:chgData name="Subhajit Sahu" userId="4f120548575355b2" providerId="Windows Live" clId="Web-{12276689-7348-46AD-9212-B6DF09E46B4D}" dt="2020-10-29T05:50:21.157" v="1960" actId="1076"/>
          <ac:spMkLst>
            <pc:docMk/>
            <pc:sldMk cId="2982273300" sldId="271"/>
            <ac:spMk id="47" creationId="{771CBF28-98BD-4792-9BB8-0FB57B4F76EE}"/>
          </ac:spMkLst>
        </pc:spChg>
        <pc:spChg chg="add del">
          <ac:chgData name="Subhajit Sahu" userId="4f120548575355b2" providerId="Windows Live" clId="Web-{12276689-7348-46AD-9212-B6DF09E46B4D}" dt="2020-10-29T05:50:25.423" v="1962"/>
          <ac:spMkLst>
            <pc:docMk/>
            <pc:sldMk cId="2982273300" sldId="271"/>
            <ac:spMk id="48" creationId="{D97AC9FE-6659-4950-AF5A-F18C4825A843}"/>
          </ac:spMkLst>
        </pc:spChg>
        <pc:spChg chg="add del">
          <ac:chgData name="Subhajit Sahu" userId="4f120548575355b2" providerId="Windows Live" clId="Web-{12276689-7348-46AD-9212-B6DF09E46B4D}" dt="2020-10-29T05:50:34.391" v="1964"/>
          <ac:spMkLst>
            <pc:docMk/>
            <pc:sldMk cId="2982273300" sldId="271"/>
            <ac:spMk id="49" creationId="{C91011B9-D068-4096-8224-32DA0004D2C0}"/>
          </ac:spMkLst>
        </pc:spChg>
        <pc:spChg chg="add mod">
          <ac:chgData name="Subhajit Sahu" userId="4f120548575355b2" providerId="Windows Live" clId="Web-{12276689-7348-46AD-9212-B6DF09E46B4D}" dt="2020-10-29T05:50:44.141" v="1966" actId="1076"/>
          <ac:spMkLst>
            <pc:docMk/>
            <pc:sldMk cId="2982273300" sldId="271"/>
            <ac:spMk id="50" creationId="{A00BE6A4-F801-4D95-801F-0B7543861EA6}"/>
          </ac:spMkLst>
        </pc:spChg>
        <pc:spChg chg="add mod">
          <ac:chgData name="Subhajit Sahu" userId="4f120548575355b2" providerId="Windows Live" clId="Web-{12276689-7348-46AD-9212-B6DF09E46B4D}" dt="2020-10-29T05:51:19.470" v="1972" actId="1076"/>
          <ac:spMkLst>
            <pc:docMk/>
            <pc:sldMk cId="2982273300" sldId="271"/>
            <ac:spMk id="51" creationId="{A18BB20B-6E44-4BB7-8CED-7057A59B597D}"/>
          </ac:spMkLst>
        </pc:spChg>
        <pc:spChg chg="add mod">
          <ac:chgData name="Subhajit Sahu" userId="4f120548575355b2" providerId="Windows Live" clId="Web-{12276689-7348-46AD-9212-B6DF09E46B4D}" dt="2020-10-29T05:51:25.814" v="1973" actId="1076"/>
          <ac:spMkLst>
            <pc:docMk/>
            <pc:sldMk cId="2982273300" sldId="271"/>
            <ac:spMk id="52" creationId="{E8E0F87C-472F-4C8F-B54B-3A12810F73B6}"/>
          </ac:spMkLst>
        </pc:spChg>
        <pc:spChg chg="add mod">
          <ac:chgData name="Subhajit Sahu" userId="4f120548575355b2" providerId="Windows Live" clId="Web-{12276689-7348-46AD-9212-B6DF09E46B4D}" dt="2020-10-29T05:59:15.441" v="2297" actId="1076"/>
          <ac:spMkLst>
            <pc:docMk/>
            <pc:sldMk cId="2982273300" sldId="271"/>
            <ac:spMk id="53" creationId="{F9B4E0CF-B82E-4764-8515-8193CD27CC09}"/>
          </ac:spMkLst>
        </pc:spChg>
        <pc:picChg chg="del">
          <ac:chgData name="Subhajit Sahu" userId="4f120548575355b2" providerId="Windows Live" clId="Web-{12276689-7348-46AD-9212-B6DF09E46B4D}" dt="2020-10-29T05:20:07.476" v="1564"/>
          <ac:picMkLst>
            <pc:docMk/>
            <pc:sldMk cId="2982273300" sldId="271"/>
            <ac:picMk id="5" creationId="{A4A05D2F-7A92-4B3E-AF4F-110C454ECDBB}"/>
          </ac:picMkLst>
        </pc:picChg>
        <pc:picChg chg="del">
          <ac:chgData name="Subhajit Sahu" userId="4f120548575355b2" providerId="Windows Live" clId="Web-{12276689-7348-46AD-9212-B6DF09E46B4D}" dt="2020-10-29T05:44:04.921" v="1895"/>
          <ac:picMkLst>
            <pc:docMk/>
            <pc:sldMk cId="2982273300" sldId="271"/>
            <ac:picMk id="6" creationId="{936134D3-9C6B-4562-8D9B-3CC3F78039D2}"/>
          </ac:picMkLst>
        </pc:picChg>
        <pc:picChg chg="del mod">
          <ac:chgData name="Subhajit Sahu" userId="4f120548575355b2" providerId="Windows Live" clId="Web-{12276689-7348-46AD-9212-B6DF09E46B4D}" dt="2020-10-29T05:56:20.081" v="2212"/>
          <ac:picMkLst>
            <pc:docMk/>
            <pc:sldMk cId="2982273300" sldId="271"/>
            <ac:picMk id="9" creationId="{35A9497A-16E9-41DE-A976-D736D4CA16F7}"/>
          </ac:picMkLst>
        </pc:picChg>
        <pc:picChg chg="add mod ord">
          <ac:chgData name="Subhajit Sahu" userId="4f120548575355b2" providerId="Windows Live" clId="Web-{12276689-7348-46AD-9212-B6DF09E46B4D}" dt="2020-10-29T05:20:25.320" v="1567" actId="14100"/>
          <ac:picMkLst>
            <pc:docMk/>
            <pc:sldMk cId="2982273300" sldId="271"/>
            <ac:picMk id="10" creationId="{4B3080AC-4F9E-4DAA-BEA5-689CDF6AD1E7}"/>
          </ac:picMkLst>
        </pc:picChg>
        <pc:picChg chg="add mod">
          <ac:chgData name="Subhajit Sahu" userId="4f120548575355b2" providerId="Windows Live" clId="Web-{12276689-7348-46AD-9212-B6DF09E46B4D}" dt="2020-10-29T05:25:14.712" v="1613" actId="1076"/>
          <ac:picMkLst>
            <pc:docMk/>
            <pc:sldMk cId="2982273300" sldId="271"/>
            <ac:picMk id="15" creationId="{FAF3F3AB-0638-4D3F-8D20-A0EF1045B864}"/>
          </ac:picMkLst>
        </pc:picChg>
        <pc:picChg chg="add mod ord">
          <ac:chgData name="Subhajit Sahu" userId="4f120548575355b2" providerId="Windows Live" clId="Web-{12276689-7348-46AD-9212-B6DF09E46B4D}" dt="2020-10-29T05:44:18.843" v="1898" actId="14100"/>
          <ac:picMkLst>
            <pc:docMk/>
            <pc:sldMk cId="2982273300" sldId="271"/>
            <ac:picMk id="33" creationId="{B9E77766-985D-4EF0-8284-9ABB84680BDD}"/>
          </ac:picMkLst>
        </pc:picChg>
        <pc:picChg chg="add mod">
          <ac:chgData name="Subhajit Sahu" userId="4f120548575355b2" providerId="Windows Live" clId="Web-{12276689-7348-46AD-9212-B6DF09E46B4D}" dt="2020-10-29T05:44:38.515" v="1902" actId="1076"/>
          <ac:picMkLst>
            <pc:docMk/>
            <pc:sldMk cId="2982273300" sldId="271"/>
            <ac:picMk id="35" creationId="{035C3049-8C5E-4FD5-834D-3DCB344704FA}"/>
          </ac:picMkLst>
        </pc:picChg>
        <pc:picChg chg="add mod">
          <ac:chgData name="Subhajit Sahu" userId="4f120548575355b2" providerId="Windows Live" clId="Web-{12276689-7348-46AD-9212-B6DF09E46B4D}" dt="2020-10-29T05:48:42.641" v="1941" actId="1076"/>
          <ac:picMkLst>
            <pc:docMk/>
            <pc:sldMk cId="2982273300" sldId="271"/>
            <ac:picMk id="36" creationId="{AED0F908-9BE9-49CA-A9D7-EC38E71B28E9}"/>
          </ac:picMkLst>
        </pc:picChg>
        <pc:picChg chg="add mod">
          <ac:chgData name="Subhajit Sahu" userId="4f120548575355b2" providerId="Windows Live" clId="Web-{12276689-7348-46AD-9212-B6DF09E46B4D}" dt="2020-10-29T05:48:42.657" v="1942" actId="1076"/>
          <ac:picMkLst>
            <pc:docMk/>
            <pc:sldMk cId="2982273300" sldId="271"/>
            <ac:picMk id="37" creationId="{9982CC64-1F53-47C0-B4B8-555583547BA1}"/>
          </ac:picMkLst>
        </pc:picChg>
      </pc:sldChg>
      <pc:sldChg chg="add del replId">
        <pc:chgData name="Subhajit Sahu" userId="4f120548575355b2" providerId="Windows Live" clId="Web-{12276689-7348-46AD-9212-B6DF09E46B4D}" dt="2020-10-29T05:45:47.687" v="1911"/>
        <pc:sldMkLst>
          <pc:docMk/>
          <pc:sldMk cId="909722634" sldId="272"/>
        </pc:sldMkLst>
      </pc:sldChg>
      <pc:sldChg chg="add del replId">
        <pc:chgData name="Subhajit Sahu" userId="4f120548575355b2" providerId="Windows Live" clId="Web-{12276689-7348-46AD-9212-B6DF09E46B4D}" dt="2020-10-29T05:45:39.452" v="1909"/>
        <pc:sldMkLst>
          <pc:docMk/>
          <pc:sldMk cId="1297829528" sldId="272"/>
        </pc:sldMkLst>
      </pc:sldChg>
      <pc:sldChg chg="addSp delSp modSp new">
        <pc:chgData name="Subhajit Sahu" userId="4f120548575355b2" providerId="Windows Live" clId="Web-{12276689-7348-46AD-9212-B6DF09E46B4D}" dt="2020-10-29T06:46:13.022" v="2758" actId="20577"/>
        <pc:sldMkLst>
          <pc:docMk/>
          <pc:sldMk cId="1508782142" sldId="272"/>
        </pc:sldMkLst>
        <pc:spChg chg="del">
          <ac:chgData name="Subhajit Sahu" userId="4f120548575355b2" providerId="Windows Live" clId="Web-{12276689-7348-46AD-9212-B6DF09E46B4D}" dt="2020-10-29T06:21:15.322" v="2305"/>
          <ac:spMkLst>
            <pc:docMk/>
            <pc:sldMk cId="1508782142" sldId="272"/>
            <ac:spMk id="3" creationId="{CEE04CAE-EF98-4314-B907-7D68B6A6C708}"/>
          </ac:spMkLst>
        </pc:spChg>
        <pc:spChg chg="add del mod">
          <ac:chgData name="Subhajit Sahu" userId="4f120548575355b2" providerId="Windows Live" clId="Web-{12276689-7348-46AD-9212-B6DF09E46B4D}" dt="2020-10-29T06:46:13.022" v="2758" actId="20577"/>
          <ac:spMkLst>
            <pc:docMk/>
            <pc:sldMk cId="1508782142" sldId="272"/>
            <ac:spMk id="4" creationId="{1D27DB75-670D-422C-A2E3-7189007D1C79}"/>
          </ac:spMkLst>
        </pc:spChg>
        <pc:spChg chg="add mod">
          <ac:chgData name="Subhajit Sahu" userId="4f120548575355b2" providerId="Windows Live" clId="Web-{12276689-7348-46AD-9212-B6DF09E46B4D}" dt="2020-10-29T06:29:00.967" v="2455" actId="20577"/>
          <ac:spMkLst>
            <pc:docMk/>
            <pc:sldMk cId="1508782142" sldId="272"/>
            <ac:spMk id="6" creationId="{CC4CC829-4B39-411F-BC72-50250AEE3955}"/>
          </ac:spMkLst>
        </pc:spChg>
        <pc:spChg chg="add mod">
          <ac:chgData name="Subhajit Sahu" userId="4f120548575355b2" providerId="Windows Live" clId="Web-{12276689-7348-46AD-9212-B6DF09E46B4D}" dt="2020-10-29T06:35:46.611" v="2602" actId="20577"/>
          <ac:spMkLst>
            <pc:docMk/>
            <pc:sldMk cId="1508782142" sldId="272"/>
            <ac:spMk id="7" creationId="{BD1FB663-6CF6-46FB-BDAA-777A8EFE6C88}"/>
          </ac:spMkLst>
        </pc:spChg>
        <pc:spChg chg="add mod">
          <ac:chgData name="Subhajit Sahu" userId="4f120548575355b2" providerId="Windows Live" clId="Web-{12276689-7348-46AD-9212-B6DF09E46B4D}" dt="2020-10-29T06:25:21.527" v="2395" actId="1076"/>
          <ac:spMkLst>
            <pc:docMk/>
            <pc:sldMk cId="1508782142" sldId="272"/>
            <ac:spMk id="8" creationId="{BD31A953-EF86-429F-8DC9-64DAAEE6B284}"/>
          </ac:spMkLst>
        </pc:spChg>
        <pc:spChg chg="add mod">
          <ac:chgData name="Subhajit Sahu" userId="4f120548575355b2" providerId="Windows Live" clId="Web-{12276689-7348-46AD-9212-B6DF09E46B4D}" dt="2020-10-29T06:25:57.809" v="2410" actId="1076"/>
          <ac:spMkLst>
            <pc:docMk/>
            <pc:sldMk cId="1508782142" sldId="272"/>
            <ac:spMk id="9" creationId="{3A874345-F6B6-4839-9834-E318B68C3332}"/>
          </ac:spMkLst>
        </pc:spChg>
        <pc:spChg chg="add mod">
          <ac:chgData name="Subhajit Sahu" userId="4f120548575355b2" providerId="Windows Live" clId="Web-{12276689-7348-46AD-9212-B6DF09E46B4D}" dt="2020-10-29T06:26:18.137" v="2415" actId="1076"/>
          <ac:spMkLst>
            <pc:docMk/>
            <pc:sldMk cId="1508782142" sldId="272"/>
            <ac:spMk id="10" creationId="{DDE29C36-0DA1-4B53-9E62-2311C45D47A7}"/>
          </ac:spMkLst>
        </pc:spChg>
        <pc:spChg chg="add mod">
          <ac:chgData name="Subhajit Sahu" userId="4f120548575355b2" providerId="Windows Live" clId="Web-{12276689-7348-46AD-9212-B6DF09E46B4D}" dt="2020-10-29T06:26:35.325" v="2426" actId="1076"/>
          <ac:spMkLst>
            <pc:docMk/>
            <pc:sldMk cId="1508782142" sldId="272"/>
            <ac:spMk id="11" creationId="{4AF07664-63F2-4DED-99AC-CEB40486FC67}"/>
          </ac:spMkLst>
        </pc:spChg>
        <pc:spChg chg="add mod">
          <ac:chgData name="Subhajit Sahu" userId="4f120548575355b2" providerId="Windows Live" clId="Web-{12276689-7348-46AD-9212-B6DF09E46B4D}" dt="2020-10-29T06:27:35.419" v="2438" actId="1076"/>
          <ac:spMkLst>
            <pc:docMk/>
            <pc:sldMk cId="1508782142" sldId="272"/>
            <ac:spMk id="12" creationId="{9EA6BCDD-57B8-426A-B276-3A825B0C8052}"/>
          </ac:spMkLst>
        </pc:spChg>
        <pc:spChg chg="add mod">
          <ac:chgData name="Subhajit Sahu" userId="4f120548575355b2" providerId="Windows Live" clId="Web-{12276689-7348-46AD-9212-B6DF09E46B4D}" dt="2020-10-29T06:29:19.482" v="2458" actId="1076"/>
          <ac:spMkLst>
            <pc:docMk/>
            <pc:sldMk cId="1508782142" sldId="272"/>
            <ac:spMk id="13" creationId="{653B7FB7-DEDF-4F2D-A49F-7B325D38696A}"/>
          </ac:spMkLst>
        </pc:spChg>
        <pc:picChg chg="add mod ord">
          <ac:chgData name="Subhajit Sahu" userId="4f120548575355b2" providerId="Windows Live" clId="Web-{12276689-7348-46AD-9212-B6DF09E46B4D}" dt="2020-10-29T06:21:31.697" v="2308" actId="14100"/>
          <ac:picMkLst>
            <pc:docMk/>
            <pc:sldMk cId="1508782142" sldId="272"/>
            <ac:picMk id="5" creationId="{8E33D51C-19B4-4FC8-B49F-F942D90A9737}"/>
          </ac:picMkLst>
        </pc:picChg>
        <pc:picChg chg="add del mod ord">
          <ac:chgData name="Subhajit Sahu" userId="4f120548575355b2" providerId="Windows Live" clId="Web-{12276689-7348-46AD-9212-B6DF09E46B4D}" dt="2020-10-29T06:34:35.485" v="2553"/>
          <ac:picMkLst>
            <pc:docMk/>
            <pc:sldMk cId="1508782142" sldId="272"/>
            <ac:picMk id="14" creationId="{02C290E5-089D-4B7B-920D-8D5653EE04FF}"/>
          </ac:picMkLst>
        </pc:picChg>
        <pc:picChg chg="add del mod">
          <ac:chgData name="Subhajit Sahu" userId="4f120548575355b2" providerId="Windows Live" clId="Web-{12276689-7348-46AD-9212-B6DF09E46B4D}" dt="2020-10-29T06:35:25.314" v="2560"/>
          <ac:picMkLst>
            <pc:docMk/>
            <pc:sldMk cId="1508782142" sldId="272"/>
            <ac:picMk id="15" creationId="{7FB5C40B-1A3A-480D-AC2C-BD8118D5DEC1}"/>
          </ac:picMkLst>
        </pc:picChg>
      </pc:sldChg>
      <pc:sldChg chg="addSp delSp modSp add del replId">
        <pc:chgData name="Subhajit Sahu" userId="4f120548575355b2" providerId="Windows Live" clId="Web-{12276689-7348-46AD-9212-B6DF09E46B4D}" dt="2020-10-29T06:42:24.083" v="2626"/>
        <pc:sldMkLst>
          <pc:docMk/>
          <pc:sldMk cId="2246824146" sldId="273"/>
        </pc:sldMkLst>
        <pc:spChg chg="del">
          <ac:chgData name="Subhajit Sahu" userId="4f120548575355b2" providerId="Windows Live" clId="Web-{12276689-7348-46AD-9212-B6DF09E46B4D}" dt="2020-10-29T06:37:41.893" v="2617"/>
          <ac:spMkLst>
            <pc:docMk/>
            <pc:sldMk cId="2246824146" sldId="273"/>
            <ac:spMk id="6" creationId="{CC4CC829-4B39-411F-BC72-50250AEE3955}"/>
          </ac:spMkLst>
        </pc:spChg>
        <pc:spChg chg="del">
          <ac:chgData name="Subhajit Sahu" userId="4f120548575355b2" providerId="Windows Live" clId="Web-{12276689-7348-46AD-9212-B6DF09E46B4D}" dt="2020-10-29T06:37:20.830" v="2607"/>
          <ac:spMkLst>
            <pc:docMk/>
            <pc:sldMk cId="2246824146" sldId="273"/>
            <ac:spMk id="8" creationId="{BD31A953-EF86-429F-8DC9-64DAAEE6B284}"/>
          </ac:spMkLst>
        </pc:spChg>
        <pc:spChg chg="del">
          <ac:chgData name="Subhajit Sahu" userId="4f120548575355b2" providerId="Windows Live" clId="Web-{12276689-7348-46AD-9212-B6DF09E46B4D}" dt="2020-10-29T06:37:23.283" v="2609"/>
          <ac:spMkLst>
            <pc:docMk/>
            <pc:sldMk cId="2246824146" sldId="273"/>
            <ac:spMk id="9" creationId="{3A874345-F6B6-4839-9834-E318B68C3332}"/>
          </ac:spMkLst>
        </pc:spChg>
        <pc:spChg chg="del">
          <ac:chgData name="Subhajit Sahu" userId="4f120548575355b2" providerId="Windows Live" clId="Web-{12276689-7348-46AD-9212-B6DF09E46B4D}" dt="2020-10-29T06:37:41.893" v="2616"/>
          <ac:spMkLst>
            <pc:docMk/>
            <pc:sldMk cId="2246824146" sldId="273"/>
            <ac:spMk id="10" creationId="{DDE29C36-0DA1-4B53-9E62-2311C45D47A7}"/>
          </ac:spMkLst>
        </pc:spChg>
        <pc:spChg chg="del">
          <ac:chgData name="Subhajit Sahu" userId="4f120548575355b2" providerId="Windows Live" clId="Web-{12276689-7348-46AD-9212-B6DF09E46B4D}" dt="2020-10-29T06:37:41.893" v="2615"/>
          <ac:spMkLst>
            <pc:docMk/>
            <pc:sldMk cId="2246824146" sldId="273"/>
            <ac:spMk id="11" creationId="{4AF07664-63F2-4DED-99AC-CEB40486FC67}"/>
          </ac:spMkLst>
        </pc:spChg>
        <pc:spChg chg="del">
          <ac:chgData name="Subhajit Sahu" userId="4f120548575355b2" providerId="Windows Live" clId="Web-{12276689-7348-46AD-9212-B6DF09E46B4D}" dt="2020-10-29T06:37:22.002" v="2608"/>
          <ac:spMkLst>
            <pc:docMk/>
            <pc:sldMk cId="2246824146" sldId="273"/>
            <ac:spMk id="12" creationId="{9EA6BCDD-57B8-426A-B276-3A825B0C8052}"/>
          </ac:spMkLst>
        </pc:spChg>
        <pc:spChg chg="del">
          <ac:chgData name="Subhajit Sahu" userId="4f120548575355b2" providerId="Windows Live" clId="Web-{12276689-7348-46AD-9212-B6DF09E46B4D}" dt="2020-10-29T06:37:41.893" v="2614"/>
          <ac:spMkLst>
            <pc:docMk/>
            <pc:sldMk cId="2246824146" sldId="273"/>
            <ac:spMk id="13" creationId="{653B7FB7-DEDF-4F2D-A49F-7B325D38696A}"/>
          </ac:spMkLst>
        </pc:spChg>
        <pc:spChg chg="add del mod ord">
          <ac:chgData name="Subhajit Sahu" userId="4f120548575355b2" providerId="Windows Live" clId="Web-{12276689-7348-46AD-9212-B6DF09E46B4D}" dt="2020-10-29T06:38:03.331" v="2621"/>
          <ac:spMkLst>
            <pc:docMk/>
            <pc:sldMk cId="2246824146" sldId="273"/>
            <ac:spMk id="14" creationId="{05BC592B-646C-4651-BA47-1580B6E202C8}"/>
          </ac:spMkLst>
        </pc:spChg>
        <pc:spChg chg="add mod">
          <ac:chgData name="Subhajit Sahu" userId="4f120548575355b2" providerId="Windows Live" clId="Web-{12276689-7348-46AD-9212-B6DF09E46B4D}" dt="2020-10-29T06:42:20.708" v="2625"/>
          <ac:spMkLst>
            <pc:docMk/>
            <pc:sldMk cId="2246824146" sldId="273"/>
            <ac:spMk id="17" creationId="{ACB85E4E-336A-4824-B7C2-77083639AEB7}"/>
          </ac:spMkLst>
        </pc:spChg>
        <pc:picChg chg="del">
          <ac:chgData name="Subhajit Sahu" userId="4f120548575355b2" providerId="Windows Live" clId="Web-{12276689-7348-46AD-9212-B6DF09E46B4D}" dt="2020-10-29T06:37:17.268" v="2606"/>
          <ac:picMkLst>
            <pc:docMk/>
            <pc:sldMk cId="2246824146" sldId="273"/>
            <ac:picMk id="5" creationId="{8E33D51C-19B4-4FC8-B49F-F942D90A9737}"/>
          </ac:picMkLst>
        </pc:picChg>
        <pc:picChg chg="add del mod ord">
          <ac:chgData name="Subhajit Sahu" userId="4f120548575355b2" providerId="Windows Live" clId="Web-{12276689-7348-46AD-9212-B6DF09E46B4D}" dt="2020-10-29T06:42:20.708" v="2625"/>
          <ac:picMkLst>
            <pc:docMk/>
            <pc:sldMk cId="2246824146" sldId="273"/>
            <ac:picMk id="15" creationId="{6A94DF88-B5BB-4DFA-9057-79ACE801CA76}"/>
          </ac:picMkLst>
        </pc:picChg>
      </pc:sldChg>
    </pc:docChg>
  </pc:docChgLst>
  <pc:docChgLst>
    <pc:chgData name="Subhajit Sahu" userId="4f120548575355b2" providerId="Windows Live" clId="Web-{7397B98B-F844-43A1-B567-C01B9627772E}"/>
    <pc:docChg chg="addSld modSld sldOrd">
      <pc:chgData name="Subhajit Sahu" userId="4f120548575355b2" providerId="Windows Live" clId="Web-{7397B98B-F844-43A1-B567-C01B9627772E}" dt="2020-10-29T16:41:16.439" v="504" actId="20577"/>
      <pc:docMkLst>
        <pc:docMk/>
      </pc:docMkLst>
      <pc:sldChg chg="addSp delSp modSp">
        <pc:chgData name="Subhajit Sahu" userId="4f120548575355b2" providerId="Windows Live" clId="Web-{7397B98B-F844-43A1-B567-C01B9627772E}" dt="2020-10-29T16:13:39.779" v="9"/>
        <pc:sldMkLst>
          <pc:docMk/>
          <pc:sldMk cId="657964564" sldId="257"/>
        </pc:sldMkLst>
        <pc:spChg chg="del">
          <ac:chgData name="Subhajit Sahu" userId="4f120548575355b2" providerId="Windows Live" clId="Web-{7397B98B-F844-43A1-B567-C01B9627772E}" dt="2020-10-29T16:13:39.779" v="9"/>
          <ac:spMkLst>
            <pc:docMk/>
            <pc:sldMk cId="657964564" sldId="257"/>
            <ac:spMk id="24" creationId="{A5485E1C-A8B0-4875-9C19-FAA37D3C5537}"/>
          </ac:spMkLst>
        </pc:spChg>
        <pc:picChg chg="add mod">
          <ac:chgData name="Subhajit Sahu" userId="4f120548575355b2" providerId="Windows Live" clId="Web-{7397B98B-F844-43A1-B567-C01B9627772E}" dt="2020-10-29T16:12:50.951" v="1" actId="1076"/>
          <ac:picMkLst>
            <pc:docMk/>
            <pc:sldMk cId="657964564" sldId="257"/>
            <ac:picMk id="4" creationId="{37BC1F96-8611-439F-BED1-394F1439E614}"/>
          </ac:picMkLst>
        </pc:picChg>
        <pc:picChg chg="add mod">
          <ac:chgData name="Subhajit Sahu" userId="4f120548575355b2" providerId="Windows Live" clId="Web-{7397B98B-F844-43A1-B567-C01B9627772E}" dt="2020-10-29T16:13:02.216" v="3" actId="1076"/>
          <ac:picMkLst>
            <pc:docMk/>
            <pc:sldMk cId="657964564" sldId="257"/>
            <ac:picMk id="5" creationId="{C1CAF938-AA43-4411-8C1F-1BA258EE2796}"/>
          </ac:picMkLst>
        </pc:picChg>
        <pc:picChg chg="add mod">
          <ac:chgData name="Subhajit Sahu" userId="4f120548575355b2" providerId="Windows Live" clId="Web-{7397B98B-F844-43A1-B567-C01B9627772E}" dt="2020-10-29T16:13:17.482" v="6" actId="1076"/>
          <ac:picMkLst>
            <pc:docMk/>
            <pc:sldMk cId="657964564" sldId="257"/>
            <ac:picMk id="6" creationId="{0FA0F443-1985-4D60-8162-30CA02FAAA03}"/>
          </ac:picMkLst>
        </pc:picChg>
        <pc:picChg chg="add mod">
          <ac:chgData name="Subhajit Sahu" userId="4f120548575355b2" providerId="Windows Live" clId="Web-{7397B98B-F844-43A1-B567-C01B9627772E}" dt="2020-10-29T16:13:34.685" v="8" actId="1076"/>
          <ac:picMkLst>
            <pc:docMk/>
            <pc:sldMk cId="657964564" sldId="257"/>
            <ac:picMk id="7" creationId="{4A20A5FF-3D50-4324-9D73-5F079C651F9F}"/>
          </ac:picMkLst>
        </pc:picChg>
      </pc:sldChg>
      <pc:sldChg chg="addSp delSp modSp">
        <pc:chgData name="Subhajit Sahu" userId="4f120548575355b2" providerId="Windows Live" clId="Web-{7397B98B-F844-43A1-B567-C01B9627772E}" dt="2020-10-29T16:30:36.171" v="355" actId="20577"/>
        <pc:sldMkLst>
          <pc:docMk/>
          <pc:sldMk cId="1839937803" sldId="265"/>
        </pc:sldMkLst>
        <pc:spChg chg="mod">
          <ac:chgData name="Subhajit Sahu" userId="4f120548575355b2" providerId="Windows Live" clId="Web-{7397B98B-F844-43A1-B567-C01B9627772E}" dt="2020-10-29T16:16:43.201" v="24" actId="20577"/>
          <ac:spMkLst>
            <pc:docMk/>
            <pc:sldMk cId="1839937803" sldId="265"/>
            <ac:spMk id="2" creationId="{FBE8E01C-9718-4AB8-A4BF-4D5F7A3A9BE1}"/>
          </ac:spMkLst>
        </pc:spChg>
        <pc:spChg chg="add del mod">
          <ac:chgData name="Subhajit Sahu" userId="4f120548575355b2" providerId="Windows Live" clId="Web-{7397B98B-F844-43A1-B567-C01B9627772E}" dt="2020-10-29T16:25:21.921" v="119"/>
          <ac:spMkLst>
            <pc:docMk/>
            <pc:sldMk cId="1839937803" sldId="265"/>
            <ac:spMk id="4" creationId="{DDE6982A-312D-491A-9BCE-BF31A0E1BB32}"/>
          </ac:spMkLst>
        </pc:spChg>
        <pc:spChg chg="add del mod">
          <ac:chgData name="Subhajit Sahu" userId="4f120548575355b2" providerId="Windows Live" clId="Web-{7397B98B-F844-43A1-B567-C01B9627772E}" dt="2020-10-29T16:16:51.279" v="30"/>
          <ac:spMkLst>
            <pc:docMk/>
            <pc:sldMk cId="1839937803" sldId="265"/>
            <ac:spMk id="6" creationId="{4337C6CB-A916-4889-88B6-84FEE7581006}"/>
          </ac:spMkLst>
        </pc:spChg>
        <pc:spChg chg="add del mod ord">
          <ac:chgData name="Subhajit Sahu" userId="4f120548575355b2" providerId="Windows Live" clId="Web-{7397B98B-F844-43A1-B567-C01B9627772E}" dt="2020-10-29T16:22:03.670" v="80"/>
          <ac:spMkLst>
            <pc:docMk/>
            <pc:sldMk cId="1839937803" sldId="265"/>
            <ac:spMk id="17" creationId="{211B23DF-AF03-4709-B739-213F35E635B5}"/>
          </ac:spMkLst>
        </pc:spChg>
        <pc:spChg chg="add mod">
          <ac:chgData name="Subhajit Sahu" userId="4f120548575355b2" providerId="Windows Live" clId="Web-{7397B98B-F844-43A1-B567-C01B9627772E}" dt="2020-10-29T16:30:36.171" v="355" actId="20577"/>
          <ac:spMkLst>
            <pc:docMk/>
            <pc:sldMk cId="1839937803" sldId="265"/>
            <ac:spMk id="33" creationId="{766943FA-E7D7-4228-AC85-6F5C3DFF51D5}"/>
          </ac:spMkLst>
        </pc:spChg>
        <pc:picChg chg="del">
          <ac:chgData name="Subhajit Sahu" userId="4f120548575355b2" providerId="Windows Live" clId="Web-{7397B98B-F844-43A1-B567-C01B9627772E}" dt="2020-10-29T16:16:49.092" v="28"/>
          <ac:picMkLst>
            <pc:docMk/>
            <pc:sldMk cId="1839937803" sldId="265"/>
            <ac:picMk id="5" creationId="{13EB66E0-7B4D-4F88-955D-00759086A386}"/>
          </ac:picMkLst>
        </pc:picChg>
        <pc:picChg chg="add del mod ord">
          <ac:chgData name="Subhajit Sahu" userId="4f120548575355b2" providerId="Windows Live" clId="Web-{7397B98B-F844-43A1-B567-C01B9627772E}" dt="2020-10-29T16:21:46.045" v="77"/>
          <ac:picMkLst>
            <pc:docMk/>
            <pc:sldMk cId="1839937803" sldId="265"/>
            <ac:picMk id="7" creationId="{F2F78B75-152A-4B8C-962E-D2E81071A3D5}"/>
          </ac:picMkLst>
        </pc:picChg>
        <pc:picChg chg="del">
          <ac:chgData name="Subhajit Sahu" userId="4f120548575355b2" providerId="Windows Live" clId="Web-{7397B98B-F844-43A1-B567-C01B9627772E}" dt="2020-10-29T16:16:49.607" v="29"/>
          <ac:picMkLst>
            <pc:docMk/>
            <pc:sldMk cId="1839937803" sldId="265"/>
            <ac:picMk id="8" creationId="{A1C45371-2791-42C0-8285-11D9757C33E2}"/>
          </ac:picMkLst>
        </pc:picChg>
        <pc:picChg chg="del">
          <ac:chgData name="Subhajit Sahu" userId="4f120548575355b2" providerId="Windows Live" clId="Web-{7397B98B-F844-43A1-B567-C01B9627772E}" dt="2020-10-29T16:16:48.217" v="27"/>
          <ac:picMkLst>
            <pc:docMk/>
            <pc:sldMk cId="1839937803" sldId="265"/>
            <ac:picMk id="9" creationId="{C1EEF62C-2A68-4F04-B5D9-66D463B3B396}"/>
          </ac:picMkLst>
        </pc:picChg>
        <pc:picChg chg="add del mod">
          <ac:chgData name="Subhajit Sahu" userId="4f120548575355b2" providerId="Windows Live" clId="Web-{7397B98B-F844-43A1-B567-C01B9627772E}" dt="2020-10-29T16:16:54.638" v="32"/>
          <ac:picMkLst>
            <pc:docMk/>
            <pc:sldMk cId="1839937803" sldId="265"/>
            <ac:picMk id="10" creationId="{44061D37-6104-4AF6-9D1C-AFA01F7207FE}"/>
          </ac:picMkLst>
        </pc:picChg>
        <pc:picChg chg="add del mod">
          <ac:chgData name="Subhajit Sahu" userId="4f120548575355b2" providerId="Windows Live" clId="Web-{7397B98B-F844-43A1-B567-C01B9627772E}" dt="2020-10-29T16:17:31.607" v="35"/>
          <ac:picMkLst>
            <pc:docMk/>
            <pc:sldMk cId="1839937803" sldId="265"/>
            <ac:picMk id="11" creationId="{6518A6CC-5F6C-4C42-8C24-38617B13671D}"/>
          </ac:picMkLst>
        </pc:picChg>
        <pc:picChg chg="add mod">
          <ac:chgData name="Subhajit Sahu" userId="4f120548575355b2" providerId="Windows Live" clId="Web-{7397B98B-F844-43A1-B567-C01B9627772E}" dt="2020-10-29T16:17:49.076" v="40" actId="14100"/>
          <ac:picMkLst>
            <pc:docMk/>
            <pc:sldMk cId="1839937803" sldId="265"/>
            <ac:picMk id="12" creationId="{C949A27A-562D-41C8-8F02-C2C491CB30F3}"/>
          </ac:picMkLst>
        </pc:picChg>
        <pc:picChg chg="add del mod">
          <ac:chgData name="Subhajit Sahu" userId="4f120548575355b2" providerId="Windows Live" clId="Web-{7397B98B-F844-43A1-B567-C01B9627772E}" dt="2020-10-29T16:22:02.186" v="79"/>
          <ac:picMkLst>
            <pc:docMk/>
            <pc:sldMk cId="1839937803" sldId="265"/>
            <ac:picMk id="13" creationId="{6F58A4D8-B201-4F90-86C9-E3D74AD0A8A8}"/>
          </ac:picMkLst>
        </pc:picChg>
        <pc:picChg chg="add del mod">
          <ac:chgData name="Subhajit Sahu" userId="4f120548575355b2" providerId="Windows Live" clId="Web-{7397B98B-F844-43A1-B567-C01B9627772E}" dt="2020-10-29T16:21:46.030" v="76"/>
          <ac:picMkLst>
            <pc:docMk/>
            <pc:sldMk cId="1839937803" sldId="265"/>
            <ac:picMk id="14" creationId="{1672CB2F-DDF5-4B0F-B033-D9ED0418A6D6}"/>
          </ac:picMkLst>
        </pc:picChg>
        <pc:picChg chg="add del mod">
          <ac:chgData name="Subhajit Sahu" userId="4f120548575355b2" providerId="Windows Live" clId="Web-{7397B98B-F844-43A1-B567-C01B9627772E}" dt="2020-10-29T16:21:46.030" v="75"/>
          <ac:picMkLst>
            <pc:docMk/>
            <pc:sldMk cId="1839937803" sldId="265"/>
            <ac:picMk id="15" creationId="{EAEE3C3C-3BE2-4124-99F8-96B32D19A34F}"/>
          </ac:picMkLst>
        </pc:picChg>
        <pc:picChg chg="add mod ord">
          <ac:chgData name="Subhajit Sahu" userId="4f120548575355b2" providerId="Windows Live" clId="Web-{7397B98B-F844-43A1-B567-C01B9627772E}" dt="2020-10-29T16:23:16.577" v="96" actId="1076"/>
          <ac:picMkLst>
            <pc:docMk/>
            <pc:sldMk cId="1839937803" sldId="265"/>
            <ac:picMk id="18" creationId="{D9DD182B-8699-49FC-9328-384D480DB76E}"/>
          </ac:picMkLst>
        </pc:picChg>
        <pc:picChg chg="add del mod ord">
          <ac:chgData name="Subhajit Sahu" userId="4f120548575355b2" providerId="Windows Live" clId="Web-{7397B98B-F844-43A1-B567-C01B9627772E}" dt="2020-10-29T16:22:44.202" v="86"/>
          <ac:picMkLst>
            <pc:docMk/>
            <pc:sldMk cId="1839937803" sldId="265"/>
            <ac:picMk id="19" creationId="{03E8DA26-6EEB-4201-8BC6-8A8368072697}"/>
          </ac:picMkLst>
        </pc:picChg>
        <pc:picChg chg="add del mod ord">
          <ac:chgData name="Subhajit Sahu" userId="4f120548575355b2" providerId="Windows Live" clId="Web-{7397B98B-F844-43A1-B567-C01B9627772E}" dt="2020-10-29T16:22:53.624" v="88"/>
          <ac:picMkLst>
            <pc:docMk/>
            <pc:sldMk cId="1839937803" sldId="265"/>
            <ac:picMk id="20" creationId="{4C97CCD1-FC9C-4EA6-A780-16E288B22F07}"/>
          </ac:picMkLst>
        </pc:picChg>
        <pc:picChg chg="add del mod ord">
          <ac:chgData name="Subhajit Sahu" userId="4f120548575355b2" providerId="Windows Live" clId="Web-{7397B98B-F844-43A1-B567-C01B9627772E}" dt="2020-10-29T16:23:00.639" v="90"/>
          <ac:picMkLst>
            <pc:docMk/>
            <pc:sldMk cId="1839937803" sldId="265"/>
            <ac:picMk id="21" creationId="{CAEB957B-06EF-4DFD-8F09-D80810EB0A30}"/>
          </ac:picMkLst>
        </pc:picChg>
        <pc:picChg chg="add mod">
          <ac:chgData name="Subhajit Sahu" userId="4f120548575355b2" providerId="Windows Live" clId="Web-{7397B98B-F844-43A1-B567-C01B9627772E}" dt="2020-10-29T16:23:11.545" v="95" actId="14100"/>
          <ac:picMkLst>
            <pc:docMk/>
            <pc:sldMk cId="1839937803" sldId="265"/>
            <ac:picMk id="22" creationId="{958DD3BD-3ADF-45BF-AB09-37128D72E7F8}"/>
          </ac:picMkLst>
        </pc:picChg>
        <pc:picChg chg="add mod">
          <ac:chgData name="Subhajit Sahu" userId="4f120548575355b2" providerId="Windows Live" clId="Web-{7397B98B-F844-43A1-B567-C01B9627772E}" dt="2020-10-29T16:23:51.280" v="99" actId="14100"/>
          <ac:picMkLst>
            <pc:docMk/>
            <pc:sldMk cId="1839937803" sldId="265"/>
            <ac:picMk id="23" creationId="{67A92DB6-63B9-47D9-9776-03F9D57C7DAF}"/>
          </ac:picMkLst>
        </pc:picChg>
        <pc:picChg chg="add del mod">
          <ac:chgData name="Subhajit Sahu" userId="4f120548575355b2" providerId="Windows Live" clId="Web-{7397B98B-F844-43A1-B567-C01B9627772E}" dt="2020-10-29T16:25:06.139" v="107"/>
          <ac:picMkLst>
            <pc:docMk/>
            <pc:sldMk cId="1839937803" sldId="265"/>
            <ac:picMk id="25" creationId="{5D09EDBA-388C-47F4-83F2-9829190BAD0A}"/>
          </ac:picMkLst>
        </pc:picChg>
        <pc:picChg chg="add mod">
          <ac:chgData name="Subhajit Sahu" userId="4f120548575355b2" providerId="Windows Live" clId="Web-{7397B98B-F844-43A1-B567-C01B9627772E}" dt="2020-10-29T16:26:50.952" v="131" actId="1076"/>
          <ac:picMkLst>
            <pc:docMk/>
            <pc:sldMk cId="1839937803" sldId="265"/>
            <ac:picMk id="27" creationId="{F6E8974C-4FC0-42EB-B7BE-6095D49C8A3A}"/>
          </ac:picMkLst>
        </pc:picChg>
        <pc:picChg chg="add del mod">
          <ac:chgData name="Subhajit Sahu" userId="4f120548575355b2" providerId="Windows Live" clId="Web-{7397B98B-F844-43A1-B567-C01B9627772E}" dt="2020-10-29T16:25:20.468" v="118"/>
          <ac:picMkLst>
            <pc:docMk/>
            <pc:sldMk cId="1839937803" sldId="265"/>
            <ac:picMk id="29" creationId="{D4C0EC57-B845-4AD4-980D-0C96CD56EDE1}"/>
          </ac:picMkLst>
        </pc:picChg>
        <pc:picChg chg="add mod">
          <ac:chgData name="Subhajit Sahu" userId="4f120548575355b2" providerId="Windows Live" clId="Web-{7397B98B-F844-43A1-B567-C01B9627772E}" dt="2020-10-29T16:26:58.608" v="132" actId="1076"/>
          <ac:picMkLst>
            <pc:docMk/>
            <pc:sldMk cId="1839937803" sldId="265"/>
            <ac:picMk id="31" creationId="{066E5ACD-F852-41E5-8BB8-856869ED7AB9}"/>
          </ac:picMkLst>
        </pc:picChg>
        <pc:picChg chg="add mod ord">
          <ac:chgData name="Subhajit Sahu" userId="4f120548575355b2" providerId="Windows Live" clId="Web-{7397B98B-F844-43A1-B567-C01B9627772E}" dt="2020-10-29T16:26:47.687" v="130" actId="1076"/>
          <ac:picMkLst>
            <pc:docMk/>
            <pc:sldMk cId="1839937803" sldId="265"/>
            <ac:picMk id="32" creationId="{07A41DB1-3B1B-47F7-B474-8FCA9DFC0325}"/>
          </ac:picMkLst>
        </pc:picChg>
      </pc:sldChg>
      <pc:sldChg chg="addSp delSp modSp add replId">
        <pc:chgData name="Subhajit Sahu" userId="4f120548575355b2" providerId="Windows Live" clId="Web-{7397B98B-F844-43A1-B567-C01B9627772E}" dt="2020-10-29T16:33:49.750" v="411" actId="14100"/>
        <pc:sldMkLst>
          <pc:docMk/>
          <pc:sldMk cId="828417364" sldId="276"/>
        </pc:sldMkLst>
        <pc:spChg chg="mod">
          <ac:chgData name="Subhajit Sahu" userId="4f120548575355b2" providerId="Windows Live" clId="Web-{7397B98B-F844-43A1-B567-C01B9627772E}" dt="2020-10-29T16:32:00.156" v="389" actId="20577"/>
          <ac:spMkLst>
            <pc:docMk/>
            <pc:sldMk cId="828417364" sldId="276"/>
            <ac:spMk id="2" creationId="{FBE8E01C-9718-4AB8-A4BF-4D5F7A3A9BE1}"/>
          </ac:spMkLst>
        </pc:spChg>
        <pc:spChg chg="del mod">
          <ac:chgData name="Subhajit Sahu" userId="4f120548575355b2" providerId="Windows Live" clId="Web-{7397B98B-F844-43A1-B567-C01B9627772E}" dt="2020-10-29T16:33:23.531" v="407"/>
          <ac:spMkLst>
            <pc:docMk/>
            <pc:sldMk cId="828417364" sldId="276"/>
            <ac:spMk id="4" creationId="{DDE6982A-312D-491A-9BCE-BF31A0E1BB32}"/>
          </ac:spMkLst>
        </pc:spChg>
        <pc:spChg chg="add del mod">
          <ac:chgData name="Subhajit Sahu" userId="4f120548575355b2" providerId="Windows Live" clId="Web-{7397B98B-F844-43A1-B567-C01B9627772E}" dt="2020-10-29T16:32:26.937" v="396"/>
          <ac:spMkLst>
            <pc:docMk/>
            <pc:sldMk cId="828417364" sldId="276"/>
            <ac:spMk id="5" creationId="{A3FFA7C5-4BBE-49E5-AA52-4A2451F1B019}"/>
          </ac:spMkLst>
        </pc:spChg>
        <pc:picChg chg="add mod">
          <ac:chgData name="Subhajit Sahu" userId="4f120548575355b2" providerId="Windows Live" clId="Web-{7397B98B-F844-43A1-B567-C01B9627772E}" dt="2020-10-29T16:33:14.328" v="403" actId="14100"/>
          <ac:picMkLst>
            <pc:docMk/>
            <pc:sldMk cId="828417364" sldId="276"/>
            <ac:picMk id="6" creationId="{94949B38-66AF-45CF-AAAC-7DA37CFCC1E9}"/>
          </ac:picMkLst>
        </pc:picChg>
        <pc:picChg chg="del">
          <ac:chgData name="Subhajit Sahu" userId="4f120548575355b2" providerId="Windows Live" clId="Web-{7397B98B-F844-43A1-B567-C01B9627772E}" dt="2020-10-29T16:32:17.078" v="395"/>
          <ac:picMkLst>
            <pc:docMk/>
            <pc:sldMk cId="828417364" sldId="276"/>
            <ac:picMk id="7" creationId="{F2F78B75-152A-4B8C-962E-D2E81071A3D5}"/>
          </ac:picMkLst>
        </pc:picChg>
        <pc:picChg chg="add mod ord">
          <ac:chgData name="Subhajit Sahu" userId="4f120548575355b2" providerId="Windows Live" clId="Web-{7397B98B-F844-43A1-B567-C01B9627772E}" dt="2020-10-29T16:33:30.469" v="408" actId="1076"/>
          <ac:picMkLst>
            <pc:docMk/>
            <pc:sldMk cId="828417364" sldId="276"/>
            <ac:picMk id="8" creationId="{9BD32C8B-BFED-464F-8DAA-082455592155}"/>
          </ac:picMkLst>
        </pc:picChg>
        <pc:picChg chg="add mod">
          <ac:chgData name="Subhajit Sahu" userId="4f120548575355b2" providerId="Windows Live" clId="Web-{7397B98B-F844-43A1-B567-C01B9627772E}" dt="2020-10-29T16:33:49.750" v="411" actId="14100"/>
          <ac:picMkLst>
            <pc:docMk/>
            <pc:sldMk cId="828417364" sldId="276"/>
            <ac:picMk id="9" creationId="{906DA2B9-889F-475C-BB1C-3DC239A9CF94}"/>
          </ac:picMkLst>
        </pc:picChg>
        <pc:picChg chg="del">
          <ac:chgData name="Subhajit Sahu" userId="4f120548575355b2" providerId="Windows Live" clId="Web-{7397B98B-F844-43A1-B567-C01B9627772E}" dt="2020-10-29T16:32:17.047" v="394"/>
          <ac:picMkLst>
            <pc:docMk/>
            <pc:sldMk cId="828417364" sldId="276"/>
            <ac:picMk id="12" creationId="{C949A27A-562D-41C8-8F02-C2C491CB30F3}"/>
          </ac:picMkLst>
        </pc:picChg>
        <pc:picChg chg="del">
          <ac:chgData name="Subhajit Sahu" userId="4f120548575355b2" providerId="Windows Live" clId="Web-{7397B98B-F844-43A1-B567-C01B9627772E}" dt="2020-10-29T16:32:26.937" v="397"/>
          <ac:picMkLst>
            <pc:docMk/>
            <pc:sldMk cId="828417364" sldId="276"/>
            <ac:picMk id="13" creationId="{6F58A4D8-B201-4F90-86C9-E3D74AD0A8A8}"/>
          </ac:picMkLst>
        </pc:picChg>
        <pc:picChg chg="del">
          <ac:chgData name="Subhajit Sahu" userId="4f120548575355b2" providerId="Windows Live" clId="Web-{7397B98B-F844-43A1-B567-C01B9627772E}" dt="2020-10-29T16:32:17.047" v="393"/>
          <ac:picMkLst>
            <pc:docMk/>
            <pc:sldMk cId="828417364" sldId="276"/>
            <ac:picMk id="14" creationId="{1672CB2F-DDF5-4B0F-B033-D9ED0418A6D6}"/>
          </ac:picMkLst>
        </pc:picChg>
        <pc:picChg chg="del">
          <ac:chgData name="Subhajit Sahu" userId="4f120548575355b2" providerId="Windows Live" clId="Web-{7397B98B-F844-43A1-B567-C01B9627772E}" dt="2020-10-29T16:32:17.047" v="392"/>
          <ac:picMkLst>
            <pc:docMk/>
            <pc:sldMk cId="828417364" sldId="276"/>
            <ac:picMk id="15" creationId="{EAEE3C3C-3BE2-4124-99F8-96B32D19A34F}"/>
          </ac:picMkLst>
        </pc:picChg>
      </pc:sldChg>
      <pc:sldChg chg="addSp delSp modSp new ord">
        <pc:chgData name="Subhajit Sahu" userId="4f120548575355b2" providerId="Windows Live" clId="Web-{7397B98B-F844-43A1-B567-C01B9627772E}" dt="2020-10-29T16:41:14.455" v="502" actId="20577"/>
        <pc:sldMkLst>
          <pc:docMk/>
          <pc:sldMk cId="1173013418" sldId="277"/>
        </pc:sldMkLst>
        <pc:spChg chg="mod">
          <ac:chgData name="Subhajit Sahu" userId="4f120548575355b2" providerId="Windows Live" clId="Web-{7397B98B-F844-43A1-B567-C01B9627772E}" dt="2020-10-29T16:41:14.455" v="502" actId="20577"/>
          <ac:spMkLst>
            <pc:docMk/>
            <pc:sldMk cId="1173013418" sldId="277"/>
            <ac:spMk id="2" creationId="{B054C3C4-F652-49F6-83C7-008948FE39C8}"/>
          </ac:spMkLst>
        </pc:spChg>
        <pc:spChg chg="mod">
          <ac:chgData name="Subhajit Sahu" userId="4f120548575355b2" providerId="Windows Live" clId="Web-{7397B98B-F844-43A1-B567-C01B9627772E}" dt="2020-10-29T16:36:55.954" v="488" actId="20577"/>
          <ac:spMkLst>
            <pc:docMk/>
            <pc:sldMk cId="1173013418" sldId="277"/>
            <ac:spMk id="3" creationId="{23967284-1968-444F-B4B9-6097C4283B98}"/>
          </ac:spMkLst>
        </pc:spChg>
        <pc:spChg chg="del mod">
          <ac:chgData name="Subhajit Sahu" userId="4f120548575355b2" providerId="Windows Live" clId="Web-{7397B98B-F844-43A1-B567-C01B9627772E}" dt="2020-10-29T16:40:15.189" v="491"/>
          <ac:spMkLst>
            <pc:docMk/>
            <pc:sldMk cId="1173013418" sldId="277"/>
            <ac:spMk id="4" creationId="{9D77047D-0F1F-4482-822E-D4A7DEBDC9BE}"/>
          </ac:spMkLst>
        </pc:spChg>
        <pc:picChg chg="add mod ord">
          <ac:chgData name="Subhajit Sahu" userId="4f120548575355b2" providerId="Windows Live" clId="Web-{7397B98B-F844-43A1-B567-C01B9627772E}" dt="2020-10-29T16:40:22.908" v="493" actId="14100"/>
          <ac:picMkLst>
            <pc:docMk/>
            <pc:sldMk cId="1173013418" sldId="277"/>
            <ac:picMk id="5" creationId="{C64493B1-A93A-444A-8940-1B4C35970C1C}"/>
          </ac:picMkLst>
        </pc:picChg>
      </pc:sldChg>
    </pc:docChg>
  </pc:docChgLst>
  <pc:docChgLst>
    <pc:chgData name="Subhajit Sahu" userId="4f120548575355b2" providerId="Windows Live" clId="Web-{41F6DE4C-0F29-4677-9A7B-FE041A606182}"/>
    <pc:docChg chg="addSld delSld modSld sldOrd">
      <pc:chgData name="Subhajit Sahu" userId="4f120548575355b2" providerId="Windows Live" clId="Web-{41F6DE4C-0F29-4677-9A7B-FE041A606182}" dt="2020-10-29T09:55:45.079" v="527"/>
      <pc:docMkLst>
        <pc:docMk/>
      </pc:docMkLst>
      <pc:sldChg chg="del">
        <pc:chgData name="Subhajit Sahu" userId="4f120548575355b2" providerId="Windows Live" clId="Web-{41F6DE4C-0F29-4677-9A7B-FE041A606182}" dt="2020-10-29T09:54:09.205" v="517"/>
        <pc:sldMkLst>
          <pc:docMk/>
          <pc:sldMk cId="109857222" sldId="256"/>
        </pc:sldMkLst>
      </pc:sldChg>
      <pc:sldChg chg="add del ord">
        <pc:chgData name="Subhajit Sahu" userId="4f120548575355b2" providerId="Windows Live" clId="Web-{41F6DE4C-0F29-4677-9A7B-FE041A606182}" dt="2020-10-29T09:55:45.079" v="527"/>
        <pc:sldMkLst>
          <pc:docMk/>
          <pc:sldMk cId="657964564" sldId="257"/>
        </pc:sldMkLst>
      </pc:sldChg>
      <pc:sldChg chg="del">
        <pc:chgData name="Subhajit Sahu" userId="4f120548575355b2" providerId="Windows Live" clId="Web-{41F6DE4C-0F29-4677-9A7B-FE041A606182}" dt="2020-10-29T09:55:29.782" v="524"/>
        <pc:sldMkLst>
          <pc:docMk/>
          <pc:sldMk cId="162640879" sldId="267"/>
        </pc:sldMkLst>
      </pc:sldChg>
      <pc:sldChg chg="addSp delSp modSp new ord">
        <pc:chgData name="Subhajit Sahu" userId="4f120548575355b2" providerId="Windows Live" clId="Web-{41F6DE4C-0F29-4677-9A7B-FE041A606182}" dt="2020-10-29T09:54:57.611" v="523"/>
        <pc:sldMkLst>
          <pc:docMk/>
          <pc:sldMk cId="1363471982" sldId="275"/>
        </pc:sldMkLst>
        <pc:spChg chg="mod">
          <ac:chgData name="Subhajit Sahu" userId="4f120548575355b2" providerId="Windows Live" clId="Web-{41F6DE4C-0F29-4677-9A7B-FE041A606182}" dt="2020-10-29T09:37:03.238" v="8" actId="20577"/>
          <ac:spMkLst>
            <pc:docMk/>
            <pc:sldMk cId="1363471982" sldId="275"/>
            <ac:spMk id="2" creationId="{EECCEC6E-33C7-4127-91A8-7FD896F5E440}"/>
          </ac:spMkLst>
        </pc:spChg>
        <pc:spChg chg="mod">
          <ac:chgData name="Subhajit Sahu" userId="4f120548575355b2" providerId="Windows Live" clId="Web-{41F6DE4C-0F29-4677-9A7B-FE041A606182}" dt="2020-10-29T09:54:20.814" v="520" actId="20577"/>
          <ac:spMkLst>
            <pc:docMk/>
            <pc:sldMk cId="1363471982" sldId="275"/>
            <ac:spMk id="3" creationId="{D0F5B0FB-973D-4F27-82A2-53FEDAD3ACF7}"/>
          </ac:spMkLst>
        </pc:spChg>
        <pc:spChg chg="del">
          <ac:chgData name="Subhajit Sahu" userId="4f120548575355b2" providerId="Windows Live" clId="Web-{41F6DE4C-0F29-4677-9A7B-FE041A606182}" dt="2020-10-29T09:53:44.673" v="513"/>
          <ac:spMkLst>
            <pc:docMk/>
            <pc:sldMk cId="1363471982" sldId="275"/>
            <ac:spMk id="4" creationId="{41A79BF6-9E4F-4DAE-BDDF-E729ED2BA86E}"/>
          </ac:spMkLst>
        </pc:spChg>
        <pc:spChg chg="add mod">
          <ac:chgData name="Subhajit Sahu" userId="4f120548575355b2" providerId="Windows Live" clId="Web-{41F6DE4C-0F29-4677-9A7B-FE041A606182}" dt="2020-10-29T09:40:05.769" v="148" actId="20577"/>
          <ac:spMkLst>
            <pc:docMk/>
            <pc:sldMk cId="1363471982" sldId="275"/>
            <ac:spMk id="6" creationId="{468B93ED-2925-4063-A521-1092283FBDC4}"/>
          </ac:spMkLst>
        </pc:spChg>
        <pc:picChg chg="add mod ord">
          <ac:chgData name="Subhajit Sahu" userId="4f120548575355b2" providerId="Windows Live" clId="Web-{41F6DE4C-0F29-4677-9A7B-FE041A606182}" dt="2020-10-29T09:54:00.408" v="516" actId="14100"/>
          <ac:picMkLst>
            <pc:docMk/>
            <pc:sldMk cId="1363471982" sldId="275"/>
            <ac:picMk id="7" creationId="{C24B261C-81F4-4E93-8040-7C7992E64043}"/>
          </ac:picMkLst>
        </pc:picChg>
      </pc:sldChg>
    </pc:docChg>
  </pc:docChgLst>
  <pc:docChgLst>
    <pc:chgData name="Subhajit Sahu" userId="4f120548575355b2" providerId="Windows Live" clId="Web-{88C8D586-CC1F-449B-A896-8553CD79FEFB}"/>
    <pc:docChg chg="modSld">
      <pc:chgData name="Subhajit Sahu" userId="4f120548575355b2" providerId="Windows Live" clId="Web-{88C8D586-CC1F-449B-A896-8553CD79FEFB}" dt="2020-10-29T15:37:00.743" v="24" actId="1076"/>
      <pc:docMkLst>
        <pc:docMk/>
      </pc:docMkLst>
      <pc:sldChg chg="addSp delSp modSp">
        <pc:chgData name="Subhajit Sahu" userId="4f120548575355b2" providerId="Windows Live" clId="Web-{88C8D586-CC1F-449B-A896-8553CD79FEFB}" dt="2020-10-29T15:37:00.743" v="24" actId="1076"/>
        <pc:sldMkLst>
          <pc:docMk/>
          <pc:sldMk cId="657964564" sldId="257"/>
        </pc:sldMkLst>
        <pc:spChg chg="del mod">
          <ac:chgData name="Subhajit Sahu" userId="4f120548575355b2" providerId="Windows Live" clId="Web-{88C8D586-CC1F-449B-A896-8553CD79FEFB}" dt="2020-10-29T15:33:08.588" v="5"/>
          <ac:spMkLst>
            <pc:docMk/>
            <pc:sldMk cId="657964564" sldId="257"/>
            <ac:spMk id="4" creationId="{5682A058-5081-4A1F-9CBD-2E977954449E}"/>
          </ac:spMkLst>
        </pc:spChg>
        <pc:spChg chg="del">
          <ac:chgData name="Subhajit Sahu" userId="4f120548575355b2" providerId="Windows Live" clId="Web-{88C8D586-CC1F-449B-A896-8553CD79FEFB}" dt="2020-10-29T15:33:06.682" v="4"/>
          <ac:spMkLst>
            <pc:docMk/>
            <pc:sldMk cId="657964564" sldId="257"/>
            <ac:spMk id="5" creationId="{E98FDB26-CEB0-476A-B9C4-ED2564EC87AC}"/>
          </ac:spMkLst>
        </pc:spChg>
        <pc:spChg chg="del">
          <ac:chgData name="Subhajit Sahu" userId="4f120548575355b2" providerId="Windows Live" clId="Web-{88C8D586-CC1F-449B-A896-8553CD79FEFB}" dt="2020-10-29T15:33:06.682" v="3"/>
          <ac:spMkLst>
            <pc:docMk/>
            <pc:sldMk cId="657964564" sldId="257"/>
            <ac:spMk id="6" creationId="{FE1A52DC-72D4-4140-A02C-2D25FF28BC38}"/>
          </ac:spMkLst>
        </pc:spChg>
        <pc:spChg chg="del">
          <ac:chgData name="Subhajit Sahu" userId="4f120548575355b2" providerId="Windows Live" clId="Web-{88C8D586-CC1F-449B-A896-8553CD79FEFB}" dt="2020-10-29T15:33:06.682" v="2"/>
          <ac:spMkLst>
            <pc:docMk/>
            <pc:sldMk cId="657964564" sldId="257"/>
            <ac:spMk id="7" creationId="{A2E48725-ED32-4129-AA88-1BDC441DA8FD}"/>
          </ac:spMkLst>
        </pc:spChg>
        <pc:spChg chg="del">
          <ac:chgData name="Subhajit Sahu" userId="4f120548575355b2" providerId="Windows Live" clId="Web-{88C8D586-CC1F-449B-A896-8553CD79FEFB}" dt="2020-10-29T15:33:06.682" v="1"/>
          <ac:spMkLst>
            <pc:docMk/>
            <pc:sldMk cId="657964564" sldId="257"/>
            <ac:spMk id="8" creationId="{484309B8-14A8-404F-A89A-4266BD4407CA}"/>
          </ac:spMkLst>
        </pc:spChg>
        <pc:spChg chg="mod">
          <ac:chgData name="Subhajit Sahu" userId="4f120548575355b2" providerId="Windows Live" clId="Web-{88C8D586-CC1F-449B-A896-8553CD79FEFB}" dt="2020-10-29T15:37:00.743" v="24" actId="1076"/>
          <ac:spMkLst>
            <pc:docMk/>
            <pc:sldMk cId="657964564" sldId="257"/>
            <ac:spMk id="27" creationId="{7724D43F-D5EF-4719-A11E-EAED4937E74D}"/>
          </ac:spMkLst>
        </pc:spChg>
        <pc:picChg chg="add mod ord">
          <ac:chgData name="Subhajit Sahu" userId="4f120548575355b2" providerId="Windows Live" clId="Web-{88C8D586-CC1F-449B-A896-8553CD79FEFB}" dt="2020-10-29T15:33:40.931" v="8" actId="1076"/>
          <ac:picMkLst>
            <pc:docMk/>
            <pc:sldMk cId="657964564" sldId="257"/>
            <ac:picMk id="3" creationId="{E1D7875E-D5AC-445A-829F-5EF7FD8D1D1E}"/>
          </ac:picMkLst>
        </pc:picChg>
        <pc:picChg chg="add mod">
          <ac:chgData name="Subhajit Sahu" userId="4f120548575355b2" providerId="Windows Live" clId="Web-{88C8D586-CC1F-449B-A896-8553CD79FEFB}" dt="2020-10-29T15:33:58.135" v="11" actId="14100"/>
          <ac:picMkLst>
            <pc:docMk/>
            <pc:sldMk cId="657964564" sldId="257"/>
            <ac:picMk id="9" creationId="{D41C3885-E20B-4E6B-97EC-5DBC2F4AF81F}"/>
          </ac:picMkLst>
        </pc:picChg>
        <pc:picChg chg="add del mod">
          <ac:chgData name="Subhajit Sahu" userId="4f120548575355b2" providerId="Windows Live" clId="Web-{88C8D586-CC1F-449B-A896-8553CD79FEFB}" dt="2020-10-29T15:36:00.337" v="14"/>
          <ac:picMkLst>
            <pc:docMk/>
            <pc:sldMk cId="657964564" sldId="257"/>
            <ac:picMk id="10" creationId="{44573BEA-9B86-4FA7-8FA7-C466DBE7719F}"/>
          </ac:picMkLst>
        </pc:picChg>
        <pc:picChg chg="add mod">
          <ac:chgData name="Subhajit Sahu" userId="4f120548575355b2" providerId="Windows Live" clId="Web-{88C8D586-CC1F-449B-A896-8553CD79FEFB}" dt="2020-10-29T15:36:44.915" v="18" actId="1076"/>
          <ac:picMkLst>
            <pc:docMk/>
            <pc:sldMk cId="657964564" sldId="257"/>
            <ac:picMk id="14" creationId="{EF87062D-2912-40C6-8B17-6FDDFEF82D94}"/>
          </ac:picMkLst>
        </pc:picChg>
      </pc:sldChg>
    </pc:docChg>
  </pc:docChgLst>
  <pc:docChgLst>
    <pc:chgData name="Subhajit Sahu" userId="4f120548575355b2" providerId="Windows Live" clId="Web-{59EDC8BE-240B-400B-8B70-3B82CBC9D51B}"/>
    <pc:docChg chg="modSld">
      <pc:chgData name="Subhajit Sahu" userId="4f120548575355b2" providerId="Windows Live" clId="Web-{59EDC8BE-240B-400B-8B70-3B82CBC9D51B}" dt="2020-10-29T06:46:53.126" v="3" actId="20577"/>
      <pc:docMkLst>
        <pc:docMk/>
      </pc:docMkLst>
      <pc:sldChg chg="modSp">
        <pc:chgData name="Subhajit Sahu" userId="4f120548575355b2" providerId="Windows Live" clId="Web-{59EDC8BE-240B-400B-8B70-3B82CBC9D51B}" dt="2020-10-29T06:46:53.110" v="2" actId="20577"/>
        <pc:sldMkLst>
          <pc:docMk/>
          <pc:sldMk cId="1508782142" sldId="272"/>
        </pc:sldMkLst>
        <pc:spChg chg="mod">
          <ac:chgData name="Subhajit Sahu" userId="4f120548575355b2" providerId="Windows Live" clId="Web-{59EDC8BE-240B-400B-8B70-3B82CBC9D51B}" dt="2020-10-29T06:46:53.110" v="2" actId="20577"/>
          <ac:spMkLst>
            <pc:docMk/>
            <pc:sldMk cId="1508782142" sldId="272"/>
            <ac:spMk id="4" creationId="{1D27DB75-670D-422C-A2E3-7189007D1C79}"/>
          </ac:spMkLst>
        </pc:spChg>
      </pc:sldChg>
    </pc:docChg>
  </pc:docChgLst>
  <pc:docChgLst>
    <pc:chgData name="Subhajit Sahu" userId="4f120548575355b2" providerId="Windows Live" clId="Web-{7FDD249E-CEF2-4340-A6C6-B6DDBF44A82C}"/>
    <pc:docChg chg="addSld modSld sldOrd">
      <pc:chgData name="Subhajit Sahu" userId="4f120548575355b2" providerId="Windows Live" clId="Web-{7FDD249E-CEF2-4340-A6C6-B6DDBF44A82C}" dt="2020-10-29T09:06:09.135" v="2277"/>
      <pc:docMkLst>
        <pc:docMk/>
      </pc:docMkLst>
      <pc:sldChg chg="ord">
        <pc:chgData name="Subhajit Sahu" userId="4f120548575355b2" providerId="Windows Live" clId="Web-{7FDD249E-CEF2-4340-A6C6-B6DDBF44A82C}" dt="2020-10-29T09:06:09.135" v="2277"/>
        <pc:sldMkLst>
          <pc:docMk/>
          <pc:sldMk cId="3040198244" sldId="258"/>
        </pc:sldMkLst>
      </pc:sldChg>
      <pc:sldChg chg="ord">
        <pc:chgData name="Subhajit Sahu" userId="4f120548575355b2" providerId="Windows Live" clId="Web-{7FDD249E-CEF2-4340-A6C6-B6DDBF44A82C}" dt="2020-10-29T09:06:09.135" v="2276"/>
        <pc:sldMkLst>
          <pc:docMk/>
          <pc:sldMk cId="1726401268" sldId="261"/>
        </pc:sldMkLst>
      </pc:sldChg>
      <pc:sldChg chg="ord">
        <pc:chgData name="Subhajit Sahu" userId="4f120548575355b2" providerId="Windows Live" clId="Web-{7FDD249E-CEF2-4340-A6C6-B6DDBF44A82C}" dt="2020-10-29T09:06:09.135" v="2275"/>
        <pc:sldMkLst>
          <pc:docMk/>
          <pc:sldMk cId="531628289" sldId="262"/>
        </pc:sldMkLst>
      </pc:sldChg>
      <pc:sldChg chg="ord">
        <pc:chgData name="Subhajit Sahu" userId="4f120548575355b2" providerId="Windows Live" clId="Web-{7FDD249E-CEF2-4340-A6C6-B6DDBF44A82C}" dt="2020-10-29T09:06:09.135" v="2274"/>
        <pc:sldMkLst>
          <pc:docMk/>
          <pc:sldMk cId="489498695" sldId="263"/>
        </pc:sldMkLst>
      </pc:sldChg>
      <pc:sldChg chg="ord">
        <pc:chgData name="Subhajit Sahu" userId="4f120548575355b2" providerId="Windows Live" clId="Web-{7FDD249E-CEF2-4340-A6C6-B6DDBF44A82C}" dt="2020-10-29T09:06:09.135" v="2273"/>
        <pc:sldMkLst>
          <pc:docMk/>
          <pc:sldMk cId="4006599247" sldId="264"/>
        </pc:sldMkLst>
      </pc:sldChg>
      <pc:sldChg chg="ord">
        <pc:chgData name="Subhajit Sahu" userId="4f120548575355b2" providerId="Windows Live" clId="Web-{7FDD249E-CEF2-4340-A6C6-B6DDBF44A82C}" dt="2020-10-29T09:06:09.135" v="2272"/>
        <pc:sldMkLst>
          <pc:docMk/>
          <pc:sldMk cId="1839937803" sldId="265"/>
        </pc:sldMkLst>
      </pc:sldChg>
      <pc:sldChg chg="modSp ord">
        <pc:chgData name="Subhajit Sahu" userId="4f120548575355b2" providerId="Windows Live" clId="Web-{7FDD249E-CEF2-4340-A6C6-B6DDBF44A82C}" dt="2020-10-29T07:46:42.951" v="1607"/>
        <pc:sldMkLst>
          <pc:docMk/>
          <pc:sldMk cId="308646305" sldId="270"/>
        </pc:sldMkLst>
        <pc:spChg chg="mod">
          <ac:chgData name="Subhajit Sahu" userId="4f120548575355b2" providerId="Windows Live" clId="Web-{7FDD249E-CEF2-4340-A6C6-B6DDBF44A82C}" dt="2020-10-29T07:37:39.870" v="1149" actId="14100"/>
          <ac:spMkLst>
            <pc:docMk/>
            <pc:sldMk cId="308646305" sldId="270"/>
            <ac:spMk id="7" creationId="{B6DEEA00-3CDE-41A5-A293-2551AF73CF66}"/>
          </ac:spMkLst>
        </pc:spChg>
      </pc:sldChg>
      <pc:sldChg chg="ord">
        <pc:chgData name="Subhajit Sahu" userId="4f120548575355b2" providerId="Windows Live" clId="Web-{7FDD249E-CEF2-4340-A6C6-B6DDBF44A82C}" dt="2020-10-29T07:46:44.342" v="1608"/>
        <pc:sldMkLst>
          <pc:docMk/>
          <pc:sldMk cId="2982273300" sldId="271"/>
        </pc:sldMkLst>
      </pc:sldChg>
      <pc:sldChg chg="addSp delSp modSp">
        <pc:chgData name="Subhajit Sahu" userId="4f120548575355b2" providerId="Windows Live" clId="Web-{7FDD249E-CEF2-4340-A6C6-B6DDBF44A82C}" dt="2020-10-29T07:24:28.631" v="1062" actId="20577"/>
        <pc:sldMkLst>
          <pc:docMk/>
          <pc:sldMk cId="1508782142" sldId="272"/>
        </pc:sldMkLst>
        <pc:spChg chg="mod">
          <ac:chgData name="Subhajit Sahu" userId="4f120548575355b2" providerId="Windows Live" clId="Web-{7FDD249E-CEF2-4340-A6C6-B6DDBF44A82C}" dt="2020-10-29T07:22:28.724" v="1056" actId="20577"/>
          <ac:spMkLst>
            <pc:docMk/>
            <pc:sldMk cId="1508782142" sldId="272"/>
            <ac:spMk id="2" creationId="{917635AC-6278-47A9-9A3C-AD2B3DCCB3F6}"/>
          </ac:spMkLst>
        </pc:spChg>
        <pc:spChg chg="add mod">
          <ac:chgData name="Subhajit Sahu" userId="4f120548575355b2" providerId="Windows Live" clId="Web-{7FDD249E-CEF2-4340-A6C6-B6DDBF44A82C}" dt="2020-10-29T06:55:14.558" v="160" actId="1076"/>
          <ac:spMkLst>
            <pc:docMk/>
            <pc:sldMk cId="1508782142" sldId="272"/>
            <ac:spMk id="3" creationId="{4CE9EBF1-25C2-4921-B07E-FE95C07456FA}"/>
          </ac:spMkLst>
        </pc:spChg>
        <pc:spChg chg="mod">
          <ac:chgData name="Subhajit Sahu" userId="4f120548575355b2" providerId="Windows Live" clId="Web-{7FDD249E-CEF2-4340-A6C6-B6DDBF44A82C}" dt="2020-10-29T07:21:22.942" v="1047" actId="20577"/>
          <ac:spMkLst>
            <pc:docMk/>
            <pc:sldMk cId="1508782142" sldId="272"/>
            <ac:spMk id="4" creationId="{1D27DB75-670D-422C-A2E3-7189007D1C79}"/>
          </ac:spMkLst>
        </pc:spChg>
        <pc:spChg chg="del mod">
          <ac:chgData name="Subhajit Sahu" userId="4f120548575355b2" providerId="Windows Live" clId="Web-{7FDD249E-CEF2-4340-A6C6-B6DDBF44A82C}" dt="2020-10-29T07:04:00.999" v="460"/>
          <ac:spMkLst>
            <pc:docMk/>
            <pc:sldMk cId="1508782142" sldId="272"/>
            <ac:spMk id="7" creationId="{BD1FB663-6CF6-46FB-BDAA-777A8EFE6C88}"/>
          </ac:spMkLst>
        </pc:spChg>
        <pc:spChg chg="add mod">
          <ac:chgData name="Subhajit Sahu" userId="4f120548575355b2" providerId="Windows Live" clId="Web-{7FDD249E-CEF2-4340-A6C6-B6DDBF44A82C}" dt="2020-10-29T06:55:03.793" v="159" actId="1076"/>
          <ac:spMkLst>
            <pc:docMk/>
            <pc:sldMk cId="1508782142" sldId="272"/>
            <ac:spMk id="15" creationId="{157781FF-898B-4FDB-A690-ADA22056178E}"/>
          </ac:spMkLst>
        </pc:spChg>
        <pc:spChg chg="add mod">
          <ac:chgData name="Subhajit Sahu" userId="4f120548575355b2" providerId="Windows Live" clId="Web-{7FDD249E-CEF2-4340-A6C6-B6DDBF44A82C}" dt="2020-10-29T06:55:22.324" v="162" actId="1076"/>
          <ac:spMkLst>
            <pc:docMk/>
            <pc:sldMk cId="1508782142" sldId="272"/>
            <ac:spMk id="16" creationId="{8A37CEBB-E9DD-423F-889D-BC0C23076B1C}"/>
          </ac:spMkLst>
        </pc:spChg>
        <pc:spChg chg="add mod">
          <ac:chgData name="Subhajit Sahu" userId="4f120548575355b2" providerId="Windows Live" clId="Web-{7FDD249E-CEF2-4340-A6C6-B6DDBF44A82C}" dt="2020-10-29T07:24:28.631" v="1062" actId="20577"/>
          <ac:spMkLst>
            <pc:docMk/>
            <pc:sldMk cId="1508782142" sldId="272"/>
            <ac:spMk id="20" creationId="{38987772-60ED-45FF-9AE4-5E8FB5C66047}"/>
          </ac:spMkLst>
        </pc:spChg>
        <pc:picChg chg="add mod">
          <ac:chgData name="Subhajit Sahu" userId="4f120548575355b2" providerId="Windows Live" clId="Web-{7FDD249E-CEF2-4340-A6C6-B6DDBF44A82C}" dt="2020-10-29T07:11:51.127" v="500" actId="14100"/>
          <ac:picMkLst>
            <pc:docMk/>
            <pc:sldMk cId="1508782142" sldId="272"/>
            <ac:picMk id="17" creationId="{E06EC852-C5FE-4D6D-91D1-93341D5984AD}"/>
          </ac:picMkLst>
        </pc:picChg>
        <pc:picChg chg="add mod">
          <ac:chgData name="Subhajit Sahu" userId="4f120548575355b2" providerId="Windows Live" clId="Web-{7FDD249E-CEF2-4340-A6C6-B6DDBF44A82C}" dt="2020-10-29T07:11:32.767" v="498" actId="1076"/>
          <ac:picMkLst>
            <pc:docMk/>
            <pc:sldMk cId="1508782142" sldId="272"/>
            <ac:picMk id="18" creationId="{1B08BEC5-3033-4A33-ACD4-A3B4DCE214F3}"/>
          </ac:picMkLst>
        </pc:picChg>
      </pc:sldChg>
      <pc:sldChg chg="addSp delSp modSp new">
        <pc:chgData name="Subhajit Sahu" userId="4f120548575355b2" providerId="Windows Live" clId="Web-{7FDD249E-CEF2-4340-A6C6-B6DDBF44A82C}" dt="2020-10-29T07:56:37.689" v="1639" actId="1076"/>
        <pc:sldMkLst>
          <pc:docMk/>
          <pc:sldMk cId="921527428" sldId="273"/>
        </pc:sldMkLst>
        <pc:spChg chg="mod">
          <ac:chgData name="Subhajit Sahu" userId="4f120548575355b2" providerId="Windows Live" clId="Web-{7FDD249E-CEF2-4340-A6C6-B6DDBF44A82C}" dt="2020-10-29T07:32:55.696" v="1070" actId="20577"/>
          <ac:spMkLst>
            <pc:docMk/>
            <pc:sldMk cId="921527428" sldId="273"/>
            <ac:spMk id="2" creationId="{75C46A91-4322-44A3-B70A-06D29EB364D1}"/>
          </ac:spMkLst>
        </pc:spChg>
        <pc:spChg chg="del">
          <ac:chgData name="Subhajit Sahu" userId="4f120548575355b2" providerId="Windows Live" clId="Web-{7FDD249E-CEF2-4340-A6C6-B6DDBF44A82C}" dt="2020-10-29T07:33:32.853" v="1073"/>
          <ac:spMkLst>
            <pc:docMk/>
            <pc:sldMk cId="921527428" sldId="273"/>
            <ac:spMk id="3" creationId="{8D86E488-2478-4B38-B314-7F6C70E471FF}"/>
          </ac:spMkLst>
        </pc:spChg>
        <pc:spChg chg="mod">
          <ac:chgData name="Subhajit Sahu" userId="4f120548575355b2" providerId="Windows Live" clId="Web-{7FDD249E-CEF2-4340-A6C6-B6DDBF44A82C}" dt="2020-10-29T07:46:29.967" v="1604" actId="20577"/>
          <ac:spMkLst>
            <pc:docMk/>
            <pc:sldMk cId="921527428" sldId="273"/>
            <ac:spMk id="4" creationId="{52350B7C-A29C-458C-83E8-D5234FC765D2}"/>
          </ac:spMkLst>
        </pc:spChg>
        <pc:spChg chg="add mod">
          <ac:chgData name="Subhajit Sahu" userId="4f120548575355b2" providerId="Windows Live" clId="Web-{7FDD249E-CEF2-4340-A6C6-B6DDBF44A82C}" dt="2020-10-29T07:36:05.447" v="1136" actId="20577"/>
          <ac:spMkLst>
            <pc:docMk/>
            <pc:sldMk cId="921527428" sldId="273"/>
            <ac:spMk id="7" creationId="{7D6C32AE-DD5D-483B-9901-78BD6498AD9D}"/>
          </ac:spMkLst>
        </pc:spChg>
        <pc:spChg chg="add del mod">
          <ac:chgData name="Subhajit Sahu" userId="4f120548575355b2" providerId="Windows Live" clId="Web-{7FDD249E-CEF2-4340-A6C6-B6DDBF44A82C}" dt="2020-10-29T07:52:42.531" v="1622"/>
          <ac:spMkLst>
            <pc:docMk/>
            <pc:sldMk cId="921527428" sldId="273"/>
            <ac:spMk id="9" creationId="{F1367BB6-4C66-4DD8-BA41-C73153C95C5E}"/>
          </ac:spMkLst>
        </pc:spChg>
        <pc:spChg chg="add del mod">
          <ac:chgData name="Subhajit Sahu" userId="4f120548575355b2" providerId="Windows Live" clId="Web-{7FDD249E-CEF2-4340-A6C6-B6DDBF44A82C}" dt="2020-10-29T07:54:04.297" v="1629"/>
          <ac:spMkLst>
            <pc:docMk/>
            <pc:sldMk cId="921527428" sldId="273"/>
            <ac:spMk id="13" creationId="{AA838CBE-3ABF-424C-83BC-3BBE74DB36FC}"/>
          </ac:spMkLst>
        </pc:spChg>
        <pc:picChg chg="add del mod ord">
          <ac:chgData name="Subhajit Sahu" userId="4f120548575355b2" providerId="Windows Live" clId="Web-{7FDD249E-CEF2-4340-A6C6-B6DDBF44A82C}" dt="2020-10-29T07:52:04.406" v="1611"/>
          <ac:picMkLst>
            <pc:docMk/>
            <pc:sldMk cId="921527428" sldId="273"/>
            <ac:picMk id="5" creationId="{73315250-D81B-4435-AED6-48A7F39A6C91}"/>
          </ac:picMkLst>
        </pc:picChg>
        <pc:picChg chg="add del mod">
          <ac:chgData name="Subhajit Sahu" userId="4f120548575355b2" providerId="Windows Live" clId="Web-{7FDD249E-CEF2-4340-A6C6-B6DDBF44A82C}" dt="2020-10-29T07:56:30.298" v="1635"/>
          <ac:picMkLst>
            <pc:docMk/>
            <pc:sldMk cId="921527428" sldId="273"/>
            <ac:picMk id="10" creationId="{A7D0669A-E3DD-43FB-B93B-716B4E14A4E9}"/>
          </ac:picMkLst>
        </pc:picChg>
        <pc:picChg chg="add del mod ord">
          <ac:chgData name="Subhajit Sahu" userId="4f120548575355b2" providerId="Windows Live" clId="Web-{7FDD249E-CEF2-4340-A6C6-B6DDBF44A82C}" dt="2020-10-29T07:54:01.813" v="1628"/>
          <ac:picMkLst>
            <pc:docMk/>
            <pc:sldMk cId="921527428" sldId="273"/>
            <ac:picMk id="11" creationId="{705EFA7A-0A35-4758-B517-3E1062A9724E}"/>
          </ac:picMkLst>
        </pc:picChg>
        <pc:picChg chg="add mod ord">
          <ac:chgData name="Subhajit Sahu" userId="4f120548575355b2" providerId="Windows Live" clId="Web-{7FDD249E-CEF2-4340-A6C6-B6DDBF44A82C}" dt="2020-10-29T07:54:19.844" v="1632" actId="1076"/>
          <ac:picMkLst>
            <pc:docMk/>
            <pc:sldMk cId="921527428" sldId="273"/>
            <ac:picMk id="14" creationId="{B307721B-0BE2-4F8A-83A6-9ED16E6B28F5}"/>
          </ac:picMkLst>
        </pc:picChg>
        <pc:picChg chg="add mod">
          <ac:chgData name="Subhajit Sahu" userId="4f120548575355b2" providerId="Windows Live" clId="Web-{7FDD249E-CEF2-4340-A6C6-B6DDBF44A82C}" dt="2020-10-29T07:56:37.689" v="1639" actId="1076"/>
          <ac:picMkLst>
            <pc:docMk/>
            <pc:sldMk cId="921527428" sldId="273"/>
            <ac:picMk id="15" creationId="{8F3C5726-DB96-4FDB-A9D2-B214A938BCCD}"/>
          </ac:picMkLst>
        </pc:picChg>
      </pc:sldChg>
      <pc:sldChg chg="addSp delSp modSp new">
        <pc:chgData name="Subhajit Sahu" userId="4f120548575355b2" providerId="Windows Live" clId="Web-{7FDD249E-CEF2-4340-A6C6-B6DDBF44A82C}" dt="2020-10-29T09:04:06.775" v="2271" actId="1076"/>
        <pc:sldMkLst>
          <pc:docMk/>
          <pc:sldMk cId="212150352" sldId="274"/>
        </pc:sldMkLst>
        <pc:spChg chg="mod">
          <ac:chgData name="Subhajit Sahu" userId="4f120548575355b2" providerId="Windows Live" clId="Web-{7FDD249E-CEF2-4340-A6C6-B6DDBF44A82C}" dt="2020-10-29T07:58:04.017" v="1649" actId="20577"/>
          <ac:spMkLst>
            <pc:docMk/>
            <pc:sldMk cId="212150352" sldId="274"/>
            <ac:spMk id="2" creationId="{2A31FB18-FD08-49B8-8A31-3D4F58F75E9E}"/>
          </ac:spMkLst>
        </pc:spChg>
        <pc:spChg chg="mod">
          <ac:chgData name="Subhajit Sahu" userId="4f120548575355b2" providerId="Windows Live" clId="Web-{7FDD249E-CEF2-4340-A6C6-B6DDBF44A82C}" dt="2020-10-29T08:14:36.398" v="1712" actId="20577"/>
          <ac:spMkLst>
            <pc:docMk/>
            <pc:sldMk cId="212150352" sldId="274"/>
            <ac:spMk id="3" creationId="{679D8E85-DF8B-44F0-975B-A0F4B30B7648}"/>
          </ac:spMkLst>
        </pc:spChg>
        <pc:spChg chg="add del">
          <ac:chgData name="Subhajit Sahu" userId="4f120548575355b2" providerId="Windows Live" clId="Web-{7FDD249E-CEF2-4340-A6C6-B6DDBF44A82C}" dt="2020-10-29T08:08:20.303" v="1656"/>
          <ac:spMkLst>
            <pc:docMk/>
            <pc:sldMk cId="212150352" sldId="274"/>
            <ac:spMk id="4" creationId="{FF7B21F2-8CF4-42B6-8C05-5B4966AB5988}"/>
          </ac:spMkLst>
        </pc:spChg>
        <pc:spChg chg="add mod">
          <ac:chgData name="Subhajit Sahu" userId="4f120548575355b2" providerId="Windows Live" clId="Web-{7FDD249E-CEF2-4340-A6C6-B6DDBF44A82C}" dt="2020-10-29T08:22:16.620" v="1831" actId="1076"/>
          <ac:spMkLst>
            <pc:docMk/>
            <pc:sldMk cId="212150352" sldId="274"/>
            <ac:spMk id="9" creationId="{175936BF-4CBF-44E1-B9CB-BBE04F5727D9}"/>
          </ac:spMkLst>
        </pc:spChg>
        <pc:spChg chg="add mod">
          <ac:chgData name="Subhajit Sahu" userId="4f120548575355b2" providerId="Windows Live" clId="Web-{7FDD249E-CEF2-4340-A6C6-B6DDBF44A82C}" dt="2020-10-29T08:22:16.635" v="1832" actId="1076"/>
          <ac:spMkLst>
            <pc:docMk/>
            <pc:sldMk cId="212150352" sldId="274"/>
            <ac:spMk id="11" creationId="{378B369C-2133-4D6C-92C9-D99BF07E97D0}"/>
          </ac:spMkLst>
        </pc:spChg>
        <pc:spChg chg="add mod">
          <ac:chgData name="Subhajit Sahu" userId="4f120548575355b2" providerId="Windows Live" clId="Web-{7FDD249E-CEF2-4340-A6C6-B6DDBF44A82C}" dt="2020-10-29T08:22:16.651" v="1833" actId="1076"/>
          <ac:spMkLst>
            <pc:docMk/>
            <pc:sldMk cId="212150352" sldId="274"/>
            <ac:spMk id="12" creationId="{087BDE07-49F0-4971-A77C-4D907358B757}"/>
          </ac:spMkLst>
        </pc:spChg>
        <pc:spChg chg="add mod">
          <ac:chgData name="Subhajit Sahu" userId="4f120548575355b2" providerId="Windows Live" clId="Web-{7FDD249E-CEF2-4340-A6C6-B6DDBF44A82C}" dt="2020-10-29T08:22:16.666" v="1834" actId="1076"/>
          <ac:spMkLst>
            <pc:docMk/>
            <pc:sldMk cId="212150352" sldId="274"/>
            <ac:spMk id="13" creationId="{72014FAB-989E-4628-964E-389885E3A3BD}"/>
          </ac:spMkLst>
        </pc:spChg>
        <pc:spChg chg="add mod">
          <ac:chgData name="Subhajit Sahu" userId="4f120548575355b2" providerId="Windows Live" clId="Web-{7FDD249E-CEF2-4340-A6C6-B6DDBF44A82C}" dt="2020-10-29T08:22:16.666" v="1835" actId="1076"/>
          <ac:spMkLst>
            <pc:docMk/>
            <pc:sldMk cId="212150352" sldId="274"/>
            <ac:spMk id="14" creationId="{D2098B18-9124-4327-ADE1-8A5DA4B02A9F}"/>
          </ac:spMkLst>
        </pc:spChg>
        <pc:spChg chg="add mod">
          <ac:chgData name="Subhajit Sahu" userId="4f120548575355b2" providerId="Windows Live" clId="Web-{7FDD249E-CEF2-4340-A6C6-B6DDBF44A82C}" dt="2020-10-29T08:22:16.682" v="1836" actId="1076"/>
          <ac:spMkLst>
            <pc:docMk/>
            <pc:sldMk cId="212150352" sldId="274"/>
            <ac:spMk id="15" creationId="{383A8FAF-21FA-447C-A18A-F2B834541FE2}"/>
          </ac:spMkLst>
        </pc:spChg>
        <pc:spChg chg="add mod">
          <ac:chgData name="Subhajit Sahu" userId="4f120548575355b2" providerId="Windows Live" clId="Web-{7FDD249E-CEF2-4340-A6C6-B6DDBF44A82C}" dt="2020-10-29T08:22:16.698" v="1837" actId="1076"/>
          <ac:spMkLst>
            <pc:docMk/>
            <pc:sldMk cId="212150352" sldId="274"/>
            <ac:spMk id="16" creationId="{8F854CDD-4279-4535-BA74-47F696A1BD3E}"/>
          </ac:spMkLst>
        </pc:spChg>
        <pc:spChg chg="add mod">
          <ac:chgData name="Subhajit Sahu" userId="4f120548575355b2" providerId="Windows Live" clId="Web-{7FDD249E-CEF2-4340-A6C6-B6DDBF44A82C}" dt="2020-10-29T08:22:16.713" v="1838" actId="1076"/>
          <ac:spMkLst>
            <pc:docMk/>
            <pc:sldMk cId="212150352" sldId="274"/>
            <ac:spMk id="17" creationId="{3EF693E2-23D5-4D4E-B2AC-B02DDEC6D39A}"/>
          </ac:spMkLst>
        </pc:spChg>
        <pc:spChg chg="add mod">
          <ac:chgData name="Subhajit Sahu" userId="4f120548575355b2" providerId="Windows Live" clId="Web-{7FDD249E-CEF2-4340-A6C6-B6DDBF44A82C}" dt="2020-10-29T08:22:16.729" v="1839" actId="1076"/>
          <ac:spMkLst>
            <pc:docMk/>
            <pc:sldMk cId="212150352" sldId="274"/>
            <ac:spMk id="19" creationId="{1395B98B-1551-4A99-B0ED-7E558110763F}"/>
          </ac:spMkLst>
        </pc:spChg>
        <pc:spChg chg="add mod">
          <ac:chgData name="Subhajit Sahu" userId="4f120548575355b2" providerId="Windows Live" clId="Web-{7FDD249E-CEF2-4340-A6C6-B6DDBF44A82C}" dt="2020-10-29T08:22:16.729" v="1840" actId="1076"/>
          <ac:spMkLst>
            <pc:docMk/>
            <pc:sldMk cId="212150352" sldId="274"/>
            <ac:spMk id="20" creationId="{F6E18FA8-E656-4D0D-92F3-90E328B9A601}"/>
          </ac:spMkLst>
        </pc:spChg>
        <pc:spChg chg="add mod">
          <ac:chgData name="Subhajit Sahu" userId="4f120548575355b2" providerId="Windows Live" clId="Web-{7FDD249E-CEF2-4340-A6C6-B6DDBF44A82C}" dt="2020-10-29T08:22:16.745" v="1841" actId="1076"/>
          <ac:spMkLst>
            <pc:docMk/>
            <pc:sldMk cId="212150352" sldId="274"/>
            <ac:spMk id="21" creationId="{F3B5E9C4-1DFC-4BBA-9764-39F697AD57FC}"/>
          </ac:spMkLst>
        </pc:spChg>
        <pc:spChg chg="add mod">
          <ac:chgData name="Subhajit Sahu" userId="4f120548575355b2" providerId="Windows Live" clId="Web-{7FDD249E-CEF2-4340-A6C6-B6DDBF44A82C}" dt="2020-10-29T08:22:16.760" v="1842" actId="1076"/>
          <ac:spMkLst>
            <pc:docMk/>
            <pc:sldMk cId="212150352" sldId="274"/>
            <ac:spMk id="22" creationId="{ED42EFF5-C274-4FD1-A966-F32541765986}"/>
          </ac:spMkLst>
        </pc:spChg>
        <pc:spChg chg="add mod">
          <ac:chgData name="Subhajit Sahu" userId="4f120548575355b2" providerId="Windows Live" clId="Web-{7FDD249E-CEF2-4340-A6C6-B6DDBF44A82C}" dt="2020-10-29T08:22:16.760" v="1843" actId="1076"/>
          <ac:spMkLst>
            <pc:docMk/>
            <pc:sldMk cId="212150352" sldId="274"/>
            <ac:spMk id="23" creationId="{3732F014-B2E1-4BD1-BB53-DDCDC0C70969}"/>
          </ac:spMkLst>
        </pc:spChg>
        <pc:spChg chg="add mod">
          <ac:chgData name="Subhajit Sahu" userId="4f120548575355b2" providerId="Windows Live" clId="Web-{7FDD249E-CEF2-4340-A6C6-B6DDBF44A82C}" dt="2020-10-29T08:22:16.776" v="1844" actId="1076"/>
          <ac:spMkLst>
            <pc:docMk/>
            <pc:sldMk cId="212150352" sldId="274"/>
            <ac:spMk id="24" creationId="{B9D3B210-AA32-4E2A-8211-500D8757E683}"/>
          </ac:spMkLst>
        </pc:spChg>
        <pc:spChg chg="add mod">
          <ac:chgData name="Subhajit Sahu" userId="4f120548575355b2" providerId="Windows Live" clId="Web-{7FDD249E-CEF2-4340-A6C6-B6DDBF44A82C}" dt="2020-10-29T08:23:46.511" v="1881" actId="1076"/>
          <ac:spMkLst>
            <pc:docMk/>
            <pc:sldMk cId="212150352" sldId="274"/>
            <ac:spMk id="25" creationId="{FA46E1E5-2BB9-41FC-994E-494E499F79BC}"/>
          </ac:spMkLst>
        </pc:spChg>
        <pc:spChg chg="add mod">
          <ac:chgData name="Subhajit Sahu" userId="4f120548575355b2" providerId="Windows Live" clId="Web-{7FDD249E-CEF2-4340-A6C6-B6DDBF44A82C}" dt="2020-10-29T08:25:50.683" v="1886" actId="14100"/>
          <ac:spMkLst>
            <pc:docMk/>
            <pc:sldMk cId="212150352" sldId="274"/>
            <ac:spMk id="26" creationId="{F975A9F6-9853-4B4B-828C-CD5AE2AF007D}"/>
          </ac:spMkLst>
        </pc:spChg>
        <pc:spChg chg="add mod">
          <ac:chgData name="Subhajit Sahu" userId="4f120548575355b2" providerId="Windows Live" clId="Web-{7FDD249E-CEF2-4340-A6C6-B6DDBF44A82C}" dt="2020-10-29T08:25:57.433" v="1888" actId="14100"/>
          <ac:spMkLst>
            <pc:docMk/>
            <pc:sldMk cId="212150352" sldId="274"/>
            <ac:spMk id="27" creationId="{7C843DF4-1695-42D4-8408-33BE286F6651}"/>
          </ac:spMkLst>
        </pc:spChg>
        <pc:spChg chg="add del">
          <ac:chgData name="Subhajit Sahu" userId="4f120548575355b2" providerId="Windows Live" clId="Web-{7FDD249E-CEF2-4340-A6C6-B6DDBF44A82C}" dt="2020-10-29T08:26:02.058" v="1892"/>
          <ac:spMkLst>
            <pc:docMk/>
            <pc:sldMk cId="212150352" sldId="274"/>
            <ac:spMk id="28" creationId="{AF6D3BEA-6F79-4865-B882-BD019E087107}"/>
          </ac:spMkLst>
        </pc:spChg>
        <pc:spChg chg="add del">
          <ac:chgData name="Subhajit Sahu" userId="4f120548575355b2" providerId="Windows Live" clId="Web-{7FDD249E-CEF2-4340-A6C6-B6DDBF44A82C}" dt="2020-10-29T08:26:02.058" v="1891"/>
          <ac:spMkLst>
            <pc:docMk/>
            <pc:sldMk cId="212150352" sldId="274"/>
            <ac:spMk id="29" creationId="{1D6C362E-193A-46E7-B354-1FD5BEA4E48C}"/>
          </ac:spMkLst>
        </pc:spChg>
        <pc:spChg chg="add mod">
          <ac:chgData name="Subhajit Sahu" userId="4f120548575355b2" providerId="Windows Live" clId="Web-{7FDD249E-CEF2-4340-A6C6-B6DDBF44A82C}" dt="2020-10-29T08:26:27.652" v="1897"/>
          <ac:spMkLst>
            <pc:docMk/>
            <pc:sldMk cId="212150352" sldId="274"/>
            <ac:spMk id="30" creationId="{0F4E2A74-5226-476E-A9C6-05665C6C5B04}"/>
          </ac:spMkLst>
        </pc:spChg>
        <pc:spChg chg="add mod">
          <ac:chgData name="Subhajit Sahu" userId="4f120548575355b2" providerId="Windows Live" clId="Web-{7FDD249E-CEF2-4340-A6C6-B6DDBF44A82C}" dt="2020-10-29T08:27:18.293" v="1902" actId="1076"/>
          <ac:spMkLst>
            <pc:docMk/>
            <pc:sldMk cId="212150352" sldId="274"/>
            <ac:spMk id="31" creationId="{15526B88-AC42-479E-9A42-42C189B92739}"/>
          </ac:spMkLst>
        </pc:spChg>
        <pc:spChg chg="add mod">
          <ac:chgData name="Subhajit Sahu" userId="4f120548575355b2" providerId="Windows Live" clId="Web-{7FDD249E-CEF2-4340-A6C6-B6DDBF44A82C}" dt="2020-10-29T08:27:27.231" v="1904" actId="1076"/>
          <ac:spMkLst>
            <pc:docMk/>
            <pc:sldMk cId="212150352" sldId="274"/>
            <ac:spMk id="32" creationId="{EC004249-E05E-4078-9761-4EED3887BF9B}"/>
          </ac:spMkLst>
        </pc:spChg>
        <pc:spChg chg="add mod">
          <ac:chgData name="Subhajit Sahu" userId="4f120548575355b2" providerId="Windows Live" clId="Web-{7FDD249E-CEF2-4340-A6C6-B6DDBF44A82C}" dt="2020-10-29T08:30:17.170" v="1927" actId="1076"/>
          <ac:spMkLst>
            <pc:docMk/>
            <pc:sldMk cId="212150352" sldId="274"/>
            <ac:spMk id="33" creationId="{41A1030D-BC48-4944-B876-749EB6ED6756}"/>
          </ac:spMkLst>
        </pc:spChg>
        <pc:spChg chg="add mod">
          <ac:chgData name="Subhajit Sahu" userId="4f120548575355b2" providerId="Windows Live" clId="Web-{7FDD249E-CEF2-4340-A6C6-B6DDBF44A82C}" dt="2020-10-29T08:30:26.482" v="1928" actId="14100"/>
          <ac:spMkLst>
            <pc:docMk/>
            <pc:sldMk cId="212150352" sldId="274"/>
            <ac:spMk id="34" creationId="{E1F04660-2A47-42B8-A33E-ACF81AF3A697}"/>
          </ac:spMkLst>
        </pc:spChg>
        <pc:spChg chg="add mod ord">
          <ac:chgData name="Subhajit Sahu" userId="4f120548575355b2" providerId="Windows Live" clId="Web-{7FDD249E-CEF2-4340-A6C6-B6DDBF44A82C}" dt="2020-10-29T08:29:56.810" v="1925"/>
          <ac:spMkLst>
            <pc:docMk/>
            <pc:sldMk cId="212150352" sldId="274"/>
            <ac:spMk id="35" creationId="{3DDC2CCF-5A47-42D8-BD85-E97054671D28}"/>
          </ac:spMkLst>
        </pc:spChg>
        <pc:spChg chg="add mod">
          <ac:chgData name="Subhajit Sahu" userId="4f120548575355b2" providerId="Windows Live" clId="Web-{7FDD249E-CEF2-4340-A6C6-B6DDBF44A82C}" dt="2020-10-29T08:33:15.123" v="1968" actId="1076"/>
          <ac:spMkLst>
            <pc:docMk/>
            <pc:sldMk cId="212150352" sldId="274"/>
            <ac:spMk id="36" creationId="{B58FAEB6-6F3F-495D-9DC4-F52D02178D02}"/>
          </ac:spMkLst>
        </pc:spChg>
        <pc:spChg chg="add mod">
          <ac:chgData name="Subhajit Sahu" userId="4f120548575355b2" providerId="Windows Live" clId="Web-{7FDD249E-CEF2-4340-A6C6-B6DDBF44A82C}" dt="2020-10-29T08:33:15.139" v="1969" actId="1076"/>
          <ac:spMkLst>
            <pc:docMk/>
            <pc:sldMk cId="212150352" sldId="274"/>
            <ac:spMk id="37" creationId="{40244D95-ED94-4273-9288-32D2D7668A44}"/>
          </ac:spMkLst>
        </pc:spChg>
        <pc:spChg chg="add del mod ord">
          <ac:chgData name="Subhajit Sahu" userId="4f120548575355b2" providerId="Windows Live" clId="Web-{7FDD249E-CEF2-4340-A6C6-B6DDBF44A82C}" dt="2020-10-29T08:33:35.452" v="1971" actId="14100"/>
          <ac:spMkLst>
            <pc:docMk/>
            <pc:sldMk cId="212150352" sldId="274"/>
            <ac:spMk id="38" creationId="{DF660C1F-BD9F-41A2-8649-AA1047486A91}"/>
          </ac:spMkLst>
        </pc:spChg>
        <pc:spChg chg="add del mod">
          <ac:chgData name="Subhajit Sahu" userId="4f120548575355b2" providerId="Windows Live" clId="Web-{7FDD249E-CEF2-4340-A6C6-B6DDBF44A82C}" dt="2020-10-29T08:31:47.779" v="1955"/>
          <ac:spMkLst>
            <pc:docMk/>
            <pc:sldMk cId="212150352" sldId="274"/>
            <ac:spMk id="39" creationId="{40657C8D-310B-42BF-9936-F110EC466F2C}"/>
          </ac:spMkLst>
        </pc:spChg>
        <pc:spChg chg="add mod">
          <ac:chgData name="Subhajit Sahu" userId="4f120548575355b2" providerId="Windows Live" clId="Web-{7FDD249E-CEF2-4340-A6C6-B6DDBF44A82C}" dt="2020-10-29T08:33:44.092" v="1972" actId="14100"/>
          <ac:spMkLst>
            <pc:docMk/>
            <pc:sldMk cId="212150352" sldId="274"/>
            <ac:spMk id="40" creationId="{4D78E140-CD13-4C58-92AD-892A1CCAD684}"/>
          </ac:spMkLst>
        </pc:spChg>
        <pc:spChg chg="add mod">
          <ac:chgData name="Subhajit Sahu" userId="4f120548575355b2" providerId="Windows Live" clId="Web-{7FDD249E-CEF2-4340-A6C6-B6DDBF44A82C}" dt="2020-10-29T09:04:06.775" v="2271" actId="1076"/>
          <ac:spMkLst>
            <pc:docMk/>
            <pc:sldMk cId="212150352" sldId="274"/>
            <ac:spMk id="41" creationId="{59CBB6F6-D9D4-4A49-87DE-E7877BAE0B35}"/>
          </ac:spMkLst>
        </pc:spChg>
        <pc:spChg chg="add mod">
          <ac:chgData name="Subhajit Sahu" userId="4f120548575355b2" providerId="Windows Live" clId="Web-{7FDD249E-CEF2-4340-A6C6-B6DDBF44A82C}" dt="2020-10-29T08:52:31.302" v="2090" actId="1076"/>
          <ac:spMkLst>
            <pc:docMk/>
            <pc:sldMk cId="212150352" sldId="274"/>
            <ac:spMk id="42" creationId="{85FACCCE-0558-4912-B13D-7254FD3A74C5}"/>
          </ac:spMkLst>
        </pc:spChg>
        <pc:spChg chg="add mod">
          <ac:chgData name="Subhajit Sahu" userId="4f120548575355b2" providerId="Windows Live" clId="Web-{7FDD249E-CEF2-4340-A6C6-B6DDBF44A82C}" dt="2020-10-29T08:53:52.365" v="2099" actId="1076"/>
          <ac:spMkLst>
            <pc:docMk/>
            <pc:sldMk cId="212150352" sldId="274"/>
            <ac:spMk id="43" creationId="{73AF63A4-BE8D-461A-8958-44E2C5096EC5}"/>
          </ac:spMkLst>
        </pc:spChg>
        <pc:spChg chg="add mod">
          <ac:chgData name="Subhajit Sahu" userId="4f120548575355b2" providerId="Windows Live" clId="Web-{7FDD249E-CEF2-4340-A6C6-B6DDBF44A82C}" dt="2020-10-29T08:53:52.396" v="2100" actId="1076"/>
          <ac:spMkLst>
            <pc:docMk/>
            <pc:sldMk cId="212150352" sldId="274"/>
            <ac:spMk id="44" creationId="{B2940A64-F674-4C5D-B367-53A6F85F46E3}"/>
          </ac:spMkLst>
        </pc:spChg>
        <pc:spChg chg="add mod">
          <ac:chgData name="Subhajit Sahu" userId="4f120548575355b2" providerId="Windows Live" clId="Web-{7FDD249E-CEF2-4340-A6C6-B6DDBF44A82C}" dt="2020-10-29T08:52:35.224" v="2091" actId="1076"/>
          <ac:spMkLst>
            <pc:docMk/>
            <pc:sldMk cId="212150352" sldId="274"/>
            <ac:spMk id="45" creationId="{B0D8192C-3519-406F-81E4-911BA25BC2C9}"/>
          </ac:spMkLst>
        </pc:spChg>
        <pc:spChg chg="add mod">
          <ac:chgData name="Subhajit Sahu" userId="4f120548575355b2" providerId="Windows Live" clId="Web-{7FDD249E-CEF2-4340-A6C6-B6DDBF44A82C}" dt="2020-10-29T09:03:34.634" v="2255" actId="1076"/>
          <ac:spMkLst>
            <pc:docMk/>
            <pc:sldMk cId="212150352" sldId="274"/>
            <ac:spMk id="47" creationId="{500967AE-D3AC-4E21-8C6C-6162A48FB56D}"/>
          </ac:spMkLst>
        </pc:spChg>
        <pc:spChg chg="add mod">
          <ac:chgData name="Subhajit Sahu" userId="4f120548575355b2" providerId="Windows Live" clId="Web-{7FDD249E-CEF2-4340-A6C6-B6DDBF44A82C}" dt="2020-10-29T09:01:14.805" v="2180" actId="1076"/>
          <ac:spMkLst>
            <pc:docMk/>
            <pc:sldMk cId="212150352" sldId="274"/>
            <ac:spMk id="48" creationId="{47E32318-F3E2-443E-A765-E0186A1AAC9C}"/>
          </ac:spMkLst>
        </pc:spChg>
        <pc:spChg chg="add del mod">
          <ac:chgData name="Subhajit Sahu" userId="4f120548575355b2" providerId="Windows Live" clId="Web-{7FDD249E-CEF2-4340-A6C6-B6DDBF44A82C}" dt="2020-10-29T09:00:29.976" v="2164"/>
          <ac:spMkLst>
            <pc:docMk/>
            <pc:sldMk cId="212150352" sldId="274"/>
            <ac:spMk id="49" creationId="{3F79E808-3F04-49E6-8563-57C2E503E72C}"/>
          </ac:spMkLst>
        </pc:spChg>
        <pc:spChg chg="add mod">
          <ac:chgData name="Subhajit Sahu" userId="4f120548575355b2" providerId="Windows Live" clId="Web-{7FDD249E-CEF2-4340-A6C6-B6DDBF44A82C}" dt="2020-10-29T09:00:36.305" v="2165" actId="1076"/>
          <ac:spMkLst>
            <pc:docMk/>
            <pc:sldMk cId="212150352" sldId="274"/>
            <ac:spMk id="50" creationId="{47BED4B0-CFD8-400E-95D0-FCA0DFAE7B43}"/>
          </ac:spMkLst>
        </pc:spChg>
        <pc:spChg chg="add mod">
          <ac:chgData name="Subhajit Sahu" userId="4f120548575355b2" providerId="Windows Live" clId="Web-{7FDD249E-CEF2-4340-A6C6-B6DDBF44A82C}" dt="2020-10-29T09:00:56.992" v="2172" actId="20577"/>
          <ac:spMkLst>
            <pc:docMk/>
            <pc:sldMk cId="212150352" sldId="274"/>
            <ac:spMk id="51" creationId="{7A6C5C34-31E3-4CCC-AACA-C192BEC6625D}"/>
          </ac:spMkLst>
        </pc:spChg>
        <pc:spChg chg="add mod">
          <ac:chgData name="Subhajit Sahu" userId="4f120548575355b2" providerId="Windows Live" clId="Web-{7FDD249E-CEF2-4340-A6C6-B6DDBF44A82C}" dt="2020-10-29T09:01:00.461" v="2175" actId="20577"/>
          <ac:spMkLst>
            <pc:docMk/>
            <pc:sldMk cId="212150352" sldId="274"/>
            <ac:spMk id="52" creationId="{734D9013-04EF-453B-8A07-02C8CCD5C0D3}"/>
          </ac:spMkLst>
        </pc:spChg>
        <pc:spChg chg="add mod">
          <ac:chgData name="Subhajit Sahu" userId="4f120548575355b2" providerId="Windows Live" clId="Web-{7FDD249E-CEF2-4340-A6C6-B6DDBF44A82C}" dt="2020-10-29T09:01:03.117" v="2178" actId="20577"/>
          <ac:spMkLst>
            <pc:docMk/>
            <pc:sldMk cId="212150352" sldId="274"/>
            <ac:spMk id="53" creationId="{FBA2FD63-9A02-45FA-9BFA-3E3A130D775B}"/>
          </ac:spMkLst>
        </pc:spChg>
        <pc:spChg chg="add mod">
          <ac:chgData name="Subhajit Sahu" userId="4f120548575355b2" providerId="Windows Live" clId="Web-{7FDD249E-CEF2-4340-A6C6-B6DDBF44A82C}" dt="2020-10-29T09:01:57.055" v="2208" actId="1076"/>
          <ac:spMkLst>
            <pc:docMk/>
            <pc:sldMk cId="212150352" sldId="274"/>
            <ac:spMk id="54" creationId="{8CCEB8C4-1865-456F-9680-41F14B28DD0B}"/>
          </ac:spMkLst>
        </pc:spChg>
        <pc:spChg chg="add mod">
          <ac:chgData name="Subhajit Sahu" userId="4f120548575355b2" providerId="Windows Live" clId="Web-{7FDD249E-CEF2-4340-A6C6-B6DDBF44A82C}" dt="2020-10-29T09:02:30.524" v="2248" actId="14100"/>
          <ac:spMkLst>
            <pc:docMk/>
            <pc:sldMk cId="212150352" sldId="274"/>
            <ac:spMk id="55" creationId="{BEBA9C97-95E2-40B5-9A43-ADAFBE15FAD3}"/>
          </ac:spMkLst>
        </pc:spChg>
        <pc:spChg chg="add mod">
          <ac:chgData name="Subhajit Sahu" userId="4f120548575355b2" providerId="Windows Live" clId="Web-{7FDD249E-CEF2-4340-A6C6-B6DDBF44A82C}" dt="2020-10-29T09:03:20.290" v="2254" actId="1076"/>
          <ac:spMkLst>
            <pc:docMk/>
            <pc:sldMk cId="212150352" sldId="274"/>
            <ac:spMk id="56" creationId="{DBE88D5A-47E2-481B-B5C8-A569460FED09}"/>
          </ac:spMkLst>
        </pc:spChg>
        <pc:picChg chg="add del mod ord">
          <ac:chgData name="Subhajit Sahu" userId="4f120548575355b2" providerId="Windows Live" clId="Web-{7FDD249E-CEF2-4340-A6C6-B6DDBF44A82C}" dt="2020-10-29T08:08:20.303" v="1656"/>
          <ac:picMkLst>
            <pc:docMk/>
            <pc:sldMk cId="212150352" sldId="274"/>
            <ac:picMk id="5" creationId="{9B904103-A907-44DA-8996-958A86158A3C}"/>
          </ac:picMkLst>
        </pc:picChg>
        <pc:picChg chg="add mod">
          <ac:chgData name="Subhajit Sahu" userId="4f120548575355b2" providerId="Windows Live" clId="Web-{7FDD249E-CEF2-4340-A6C6-B6DDBF44A82C}" dt="2020-10-29T08:17:25.649" v="1742" actId="1076"/>
          <ac:picMkLst>
            <pc:docMk/>
            <pc:sldMk cId="212150352" sldId="274"/>
            <ac:picMk id="6" creationId="{0545625C-9467-4FD1-A66A-E9751CC7BE80}"/>
          </ac:picMkLst>
        </pc:picChg>
        <pc:picChg chg="add mod">
          <ac:chgData name="Subhajit Sahu" userId="4f120548575355b2" providerId="Windows Live" clId="Web-{7FDD249E-CEF2-4340-A6C6-B6DDBF44A82C}" dt="2020-10-29T08:17:47.681" v="1744" actId="1076"/>
          <ac:picMkLst>
            <pc:docMk/>
            <pc:sldMk cId="212150352" sldId="274"/>
            <ac:picMk id="7" creationId="{930FF708-7914-4A89-9D01-7FE3CE04E14A}"/>
          </ac:picMkLst>
        </pc:picChg>
        <pc:picChg chg="add mod">
          <ac:chgData name="Subhajit Sahu" userId="4f120548575355b2" providerId="Windows Live" clId="Web-{7FDD249E-CEF2-4340-A6C6-B6DDBF44A82C}" dt="2020-10-29T08:18:14.603" v="1747" actId="14100"/>
          <ac:picMkLst>
            <pc:docMk/>
            <pc:sldMk cId="212150352" sldId="274"/>
            <ac:picMk id="8" creationId="{8CA4781B-9FA4-42E4-AE45-0F03CE548699}"/>
          </ac:picMkLst>
        </pc:picChg>
        <pc:picChg chg="add del mod">
          <ac:chgData name="Subhajit Sahu" userId="4f120548575355b2" providerId="Windows Live" clId="Web-{7FDD249E-CEF2-4340-A6C6-B6DDBF44A82C}" dt="2020-10-29T08:12:21.194" v="1685"/>
          <ac:picMkLst>
            <pc:docMk/>
            <pc:sldMk cId="212150352" sldId="274"/>
            <ac:picMk id="10" creationId="{608E84E6-392E-4FC3-962D-B3DE8BD0F19A}"/>
          </ac:picMkLst>
        </pc:picChg>
        <pc:picChg chg="add mod">
          <ac:chgData name="Subhajit Sahu" userId="4f120548575355b2" providerId="Windows Live" clId="Web-{7FDD249E-CEF2-4340-A6C6-B6DDBF44A82C}" dt="2020-10-29T08:57:34.136" v="2102" actId="1076"/>
          <ac:picMkLst>
            <pc:docMk/>
            <pc:sldMk cId="212150352" sldId="274"/>
            <ac:picMk id="46" creationId="{72E93765-451F-46DF-B159-B944FF3A07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4C3C4-F652-49F6-83C7-008948FE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Leslie Lamport papers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67284-1968-444F-B4B9-6097C4283B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600">
                <a:ea typeface="+mn-lt"/>
                <a:cs typeface="+mn-lt"/>
              </a:rPr>
              <a:t>Time, Clocks, and the Ordering of Events in a Distributed System</a:t>
            </a:r>
          </a:p>
          <a:p>
            <a:r>
              <a:rPr lang="en-US" sz="1600">
                <a:ea typeface="+mn-lt"/>
                <a:cs typeface="+mn-lt"/>
              </a:rPr>
              <a:t>How to Make a Multiprocessor Computer That Correctly Executes Multiprocess Programs</a:t>
            </a:r>
          </a:p>
          <a:p>
            <a:r>
              <a:rPr lang="en-US" sz="1600">
                <a:ea typeface="+mn-lt"/>
                <a:cs typeface="+mn-lt"/>
              </a:rPr>
              <a:t>The Byzantine Generals' Problem</a:t>
            </a:r>
          </a:p>
          <a:p>
            <a:r>
              <a:rPr lang="en-US" sz="1600">
                <a:ea typeface="+mn-lt"/>
                <a:cs typeface="+mn-lt"/>
              </a:rPr>
              <a:t>Distributed Snapshots: Determining Global States of a Distributed System</a:t>
            </a:r>
          </a:p>
          <a:p>
            <a:r>
              <a:rPr lang="en-US" sz="1600">
                <a:ea typeface="+mn-lt"/>
                <a:cs typeface="+mn-lt"/>
              </a:rPr>
              <a:t>The Part-Time Parliament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Paxos algorithm for consensus.</a:t>
            </a:r>
            <a:endParaRPr lang="en-US" sz="1600" dirty="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Bakery algorithm for mutual exclusion of multiple threads in a computer system that require the same resources at the same time.</a:t>
            </a:r>
            <a:endParaRPr lang="en-US"/>
          </a:p>
          <a:p>
            <a:r>
              <a:rPr lang="en-US" sz="1600">
                <a:ea typeface="+mn-lt"/>
                <a:cs typeface="+mn-lt"/>
              </a:rPr>
              <a:t>Chandy-Lamport algorithm for the determination of consistent global states (snapshot).</a:t>
            </a:r>
            <a:endParaRPr lang="en-US" sz="1600"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Lamport signature, one of the prototypes of the digital signature.</a:t>
            </a:r>
            <a:endParaRPr lang="en-US"/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C64493B1-A93A-444A-8940-1B4C35970C1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95172"/>
            <a:ext cx="5648632" cy="4218952"/>
          </a:xfrm>
        </p:spPr>
      </p:pic>
    </p:spTree>
    <p:extLst>
      <p:ext uri="{BB962C8B-B14F-4D97-AF65-F5344CB8AC3E}">
        <p14:creationId xmlns:p14="http://schemas.microsoft.com/office/powerpoint/2010/main" val="1173013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C-7448-4450-8548-BD1914A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Implied Compiler Barrier</a:t>
            </a:r>
            <a:endParaRPr lang="en-US"/>
          </a:p>
        </p:txBody>
      </p:sp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597BF86-A5AC-4112-8521-48CB0F56A7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10979"/>
            <a:ext cx="10489623" cy="666719"/>
          </a:xfrm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49D36009-B202-48B8-91BF-1F225B63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8" y="2202284"/>
            <a:ext cx="10493085" cy="1985844"/>
          </a:xfrm>
          <a:prstGeom prst="rect">
            <a:avLst/>
          </a:prstGeom>
        </p:spPr>
      </p:pic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8CD62F61-8531-4AAF-883F-AF3BFEC7B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468" y="4039810"/>
            <a:ext cx="10493086" cy="27961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22DE43-94E1-4EFD-8269-510AF761B390}"/>
              </a:ext>
            </a:extLst>
          </p:cNvPr>
          <p:cNvSpPr txBox="1"/>
          <p:nvPr/>
        </p:nvSpPr>
        <p:spPr>
          <a:xfrm>
            <a:off x="4932218" y="2204604"/>
            <a:ext cx="357447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CPU fence</a:t>
            </a:r>
            <a:r>
              <a:rPr lang="en-US" sz="1100"/>
              <a:t> instructions also prevent compiler reordering.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83753C-7122-4D9F-BF5E-C68BB7A0620B}"/>
              </a:ext>
            </a:extLst>
          </p:cNvPr>
          <p:cNvSpPr txBox="1"/>
          <p:nvPr/>
        </p:nvSpPr>
        <p:spPr>
          <a:xfrm>
            <a:off x="1416627" y="6317672"/>
            <a:ext cx="3574471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C++11 atomic</a:t>
            </a:r>
            <a:r>
              <a:rPr lang="en-US" sz="1100"/>
              <a:t> instructions prevent compiler reordering.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8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AA4CA02-543D-42A8-BB99-304C47EA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1717639"/>
            <a:ext cx="10467109" cy="20459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EDDDC-7448-4450-8548-BD1914A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Implied Compiler Barrier</a:t>
            </a:r>
            <a:endParaRPr lang="en-US"/>
          </a:p>
        </p:txBody>
      </p:sp>
      <p:pic>
        <p:nvPicPr>
          <p:cNvPr id="12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23D99823-915E-4EAF-AE69-801656A89B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59" y="3622641"/>
            <a:ext cx="10515600" cy="307794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286114-0960-478F-AB35-E4C63F0BFC5E}"/>
              </a:ext>
            </a:extLst>
          </p:cNvPr>
          <p:cNvSpPr txBox="1"/>
          <p:nvPr/>
        </p:nvSpPr>
        <p:spPr>
          <a:xfrm>
            <a:off x="1009649" y="3642013"/>
            <a:ext cx="993890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Except inline, pure </a:t>
            </a:r>
            <a:r>
              <a:rPr lang="en-US" sz="1100" b="1">
                <a:ea typeface="+mn-lt"/>
                <a:cs typeface="+mn-lt"/>
              </a:rPr>
              <a:t>functions</a:t>
            </a:r>
            <a:r>
              <a:rPr lang="en-US" sz="1100">
                <a:ea typeface="+mn-lt"/>
                <a:cs typeface="+mn-lt"/>
              </a:rPr>
              <a:t> a call to an external function is even stronger than a compiler barrier, since the compiler has no idea what the function’s side effects will be.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49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B1DECDF9-C718-4819-BF1A-AB5B0407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27" y="1716190"/>
            <a:ext cx="10510404" cy="2325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EDDDC-7448-4450-8548-BD1914A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Register replacement</a:t>
            </a:r>
            <a:endParaRPr lang="en-US"/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0EBCA2B8-8D37-4C26-B0C0-52C61B13D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859" y="4044038"/>
            <a:ext cx="10515600" cy="2287101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B5A876-E5F7-4E53-8DB6-69492658E5F2}"/>
              </a:ext>
            </a:extLst>
          </p:cNvPr>
          <p:cNvSpPr txBox="1"/>
          <p:nvPr/>
        </p:nvSpPr>
        <p:spPr>
          <a:xfrm>
            <a:off x="836468" y="6066558"/>
            <a:ext cx="47347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/>
              <a:t>What if multiple increments happen on regitser before return? </a:t>
            </a:r>
            <a:r>
              <a:rPr lang="en-US" sz="1100" b="1"/>
              <a:t>Overwrite</a:t>
            </a:r>
            <a:r>
              <a:rPr lang="en-US" sz="1100"/>
              <a:t>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C0FE9-F772-4538-A3AF-EB32F9F76ED2}"/>
              </a:ext>
            </a:extLst>
          </p:cNvPr>
          <p:cNvSpPr txBox="1"/>
          <p:nvPr/>
        </p:nvSpPr>
        <p:spPr>
          <a:xfrm>
            <a:off x="836467" y="6326330"/>
            <a:ext cx="473478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C++11</a:t>
            </a:r>
            <a:r>
              <a:rPr lang="en-US" sz="1100"/>
              <a:t> doesn't avoids register replacement on shared memory locations.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9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 descr="Chart, diagram, line chart, polygon&#10;&#10;Description automatically generated">
            <a:extLst>
              <a:ext uri="{FF2B5EF4-FFF2-40B4-BE49-F238E27FC236}">
                <a16:creationId xmlns:a16="http://schemas.microsoft.com/office/drawing/2014/main" id="{D9DD182B-8699-49FC-9328-384D480DB76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4004512"/>
            <a:ext cx="5181600" cy="9276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E8E01C-9718-4AB8-A4BF-4D5F7A3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Types of Memory Barrier</a:t>
            </a:r>
            <a:endParaRPr lang="en-US"/>
          </a:p>
        </p:txBody>
      </p:sp>
      <p:pic>
        <p:nvPicPr>
          <p:cNvPr id="32" name="Picture 3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A41DB1-3B1B-47F7-B474-8FCA9DFC03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47171" y="1686258"/>
            <a:ext cx="2057400" cy="2466975"/>
          </a:xfrm>
        </p:spPr>
      </p:pic>
      <p:pic>
        <p:nvPicPr>
          <p:cNvPr id="12" name="Picture 12" descr="Chart, line chart&#10;&#10;Description automatically generated">
            <a:extLst>
              <a:ext uri="{FF2B5EF4-FFF2-40B4-BE49-F238E27FC236}">
                <a16:creationId xmlns:a16="http://schemas.microsoft.com/office/drawing/2014/main" id="{C949A27A-562D-41C8-8F02-C2C491CB3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58" y="1689470"/>
            <a:ext cx="5250425" cy="971834"/>
          </a:xfrm>
          <a:prstGeom prst="rect">
            <a:avLst/>
          </a:prstGeom>
        </p:spPr>
      </p:pic>
      <p:pic>
        <p:nvPicPr>
          <p:cNvPr id="22" name="Picture 22" descr="Text&#10;&#10;Description automatically generated">
            <a:extLst>
              <a:ext uri="{FF2B5EF4-FFF2-40B4-BE49-F238E27FC236}">
                <a16:creationId xmlns:a16="http://schemas.microsoft.com/office/drawing/2014/main" id="{958DD3BD-3ADF-45BF-AB09-37128D72E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58" y="2671548"/>
            <a:ext cx="5250425" cy="1170773"/>
          </a:xfrm>
          <a:prstGeom prst="rect">
            <a:avLst/>
          </a:prstGeom>
        </p:spPr>
      </p:pic>
      <p:pic>
        <p:nvPicPr>
          <p:cNvPr id="23" name="Picture 2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7A92DB6-63B9-47D9-9776-03F9D57C7D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658" y="4923614"/>
            <a:ext cx="5250425" cy="857643"/>
          </a:xfrm>
          <a:prstGeom prst="rect">
            <a:avLst/>
          </a:prstGeom>
        </p:spPr>
      </p:pic>
      <p:pic>
        <p:nvPicPr>
          <p:cNvPr id="27" name="Picture 9" descr="Table&#10;&#10;Description automatically generated">
            <a:extLst>
              <a:ext uri="{FF2B5EF4-FFF2-40B4-BE49-F238E27FC236}">
                <a16:creationId xmlns:a16="http://schemas.microsoft.com/office/drawing/2014/main" id="{F6E8974C-4FC0-42EB-B7BE-6095D49C8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2405" y="1684414"/>
            <a:ext cx="3334671" cy="860629"/>
          </a:xfrm>
          <a:prstGeom prst="rect">
            <a:avLst/>
          </a:prstGeom>
        </p:spPr>
      </p:pic>
      <p:pic>
        <p:nvPicPr>
          <p:cNvPr id="31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066E5ACD-F852-41E5-8BB8-856869ED7A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1" y="4216738"/>
            <a:ext cx="5397909" cy="142336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66943FA-E7D7-4228-AC85-6F5C3DFF51D5}"/>
              </a:ext>
            </a:extLst>
          </p:cNvPr>
          <p:cNvSpPr txBox="1"/>
          <p:nvPr/>
        </p:nvSpPr>
        <p:spPr>
          <a:xfrm>
            <a:off x="8313174" y="2549013"/>
            <a:ext cx="307503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+mn-lt"/>
                <a:cs typeface="+mn-lt"/>
              </a:rPr>
              <a:t>lwsync</a:t>
            </a:r>
            <a:r>
              <a:rPr lang="en-US" sz="1400">
                <a:ea typeface="+mn-lt"/>
                <a:cs typeface="+mn-lt"/>
              </a:rPr>
              <a:t>:</a:t>
            </a:r>
          </a:p>
          <a:p>
            <a:r>
              <a:rPr lang="en-US" sz="1400">
                <a:ea typeface="+mn-lt"/>
                <a:cs typeface="+mn-lt"/>
              </a:rPr>
              <a:t>#LoadLoad, #StoreStore, #LoadStore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b="1"/>
              <a:t>#StoreLoad</a:t>
            </a:r>
            <a:r>
              <a:rPr lang="en-US" sz="1400"/>
              <a:t> is unique: a = b = 0</a:t>
            </a:r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#StoreLoad acts as a full memory fence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b="1" dirty="0">
                <a:cs typeface="Calibri"/>
              </a:rPr>
              <a:t>DataDependency</a:t>
            </a:r>
            <a:r>
              <a:rPr lang="en-US" sz="1400">
                <a:cs typeface="Calibri"/>
              </a:rPr>
              <a:t> is a barrier too.</a:t>
            </a:r>
            <a:endParaRPr lang="en-US" sz="1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993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E01C-9718-4AB8-A4BF-4D5F7A3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Weak vs. Strong Memory models</a:t>
            </a:r>
            <a:endParaRPr lang="en-US" dirty="0">
              <a:cs typeface="Calibri Light"/>
            </a:endParaRPr>
          </a:p>
        </p:txBody>
      </p:sp>
      <p:pic>
        <p:nvPicPr>
          <p:cNvPr id="8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9BD32C8B-BFED-464F-8DAA-08245559215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89517"/>
            <a:ext cx="5181600" cy="2730843"/>
          </a:xfrm>
        </p:spPr>
      </p:pic>
      <p:pic>
        <p:nvPicPr>
          <p:cNvPr id="6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4949B38-66AF-45CF-AAAC-7DA37CFCC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69" y="1690262"/>
            <a:ext cx="5262715" cy="2088670"/>
          </a:xfrm>
          <a:prstGeom prst="rect">
            <a:avLst/>
          </a:prstGeom>
        </p:spPr>
      </p:pic>
      <p:pic>
        <p:nvPicPr>
          <p:cNvPr id="9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906DA2B9-889F-475C-BB1C-3DC239A9CF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7148" y="4430508"/>
            <a:ext cx="2584963" cy="65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417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ABB-045E-4D6E-A4BF-9163253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29083" cy="1350143"/>
          </a:xfrm>
        </p:spPr>
        <p:txBody>
          <a:bodyPr/>
          <a:lstStyle/>
          <a:p>
            <a:r>
              <a:rPr lang="en-US">
                <a:cs typeface="Calibri Light"/>
              </a:rPr>
              <a:t>Temporal Logic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6022-ADFD-4781-8077-FD2E975A0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273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cs typeface="Calibri"/>
              </a:rPr>
              <a:t>It will always be the case that Prior invented TL.</a:t>
            </a:r>
            <a:endParaRPr lang="en-US"/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It is dark, it was light, and it will be light again.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I will keep trying until I succeed.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Ever since Mia left home, Joe has been unhappy and has been drinking until losing consciousness.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Every time when a message is sent, an acknowledgment of receipt will eventually be returned, and the message will not be marked ‘sent’ before an acknowledgment of receipt is returned.</a:t>
            </a:r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2A058-5081-4A1F-9CBD-2E9779544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If it is raining, then the home team wins.</a:t>
            </a:r>
            <a:endParaRPr lang="en-US"/>
          </a:p>
          <a:p>
            <a:r>
              <a:rPr lang="en-US" sz="1600" dirty="0">
                <a:ea typeface="+mn-lt"/>
                <a:cs typeface="+mn-lt"/>
              </a:rPr>
              <a:t>If the home team does not win, then it is not raining.</a:t>
            </a:r>
          </a:p>
          <a:p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If the home team wins, then it is raining.</a:t>
            </a:r>
          </a:p>
          <a:p>
            <a:r>
              <a:rPr lang="en-US" sz="1600" dirty="0">
                <a:ea typeface="+mn-lt"/>
                <a:cs typeface="+mn-lt"/>
              </a:rPr>
              <a:t>If it is not raining, then the home team does not win.</a:t>
            </a:r>
          </a:p>
          <a:p>
            <a:endParaRPr lang="en-US" sz="1600" dirty="0">
              <a:cs typeface="Calibri"/>
            </a:endParaRPr>
          </a:p>
          <a:p>
            <a:r>
              <a:rPr lang="en-US" sz="1600" b="1" dirty="0">
                <a:ea typeface="+mn-lt"/>
                <a:cs typeface="+mn-lt"/>
              </a:rPr>
              <a:t>p</a:t>
            </a:r>
            <a:r>
              <a:rPr lang="en-US" sz="1600" dirty="0">
                <a:ea typeface="+mn-lt"/>
                <a:cs typeface="+mn-lt"/>
              </a:rPr>
              <a:t> : You have the flu.</a:t>
            </a:r>
          </a:p>
          <a:p>
            <a:r>
              <a:rPr lang="en-US" sz="1600" b="1" dirty="0">
                <a:ea typeface="+mn-lt"/>
                <a:cs typeface="+mn-lt"/>
              </a:rPr>
              <a:t>q</a:t>
            </a:r>
            <a:r>
              <a:rPr lang="en-US" sz="1600" dirty="0">
                <a:ea typeface="+mn-lt"/>
                <a:cs typeface="+mn-lt"/>
              </a:rPr>
              <a:t> : You miss the final examination.</a:t>
            </a:r>
            <a:endParaRPr lang="en-US" dirty="0">
              <a:ea typeface="+mn-lt"/>
              <a:cs typeface="+mn-lt"/>
            </a:endParaRPr>
          </a:p>
          <a:p>
            <a:r>
              <a:rPr lang="en-US" sz="1600" b="1" dirty="0">
                <a:ea typeface="+mn-lt"/>
                <a:cs typeface="+mn-lt"/>
              </a:rPr>
              <a:t>r</a:t>
            </a:r>
            <a:r>
              <a:rPr lang="en-US" sz="1600" dirty="0">
                <a:ea typeface="+mn-lt"/>
                <a:cs typeface="+mn-lt"/>
              </a:rPr>
              <a:t> : You pass the course.</a:t>
            </a:r>
            <a:endParaRPr lang="en-US" dirty="0">
              <a:ea typeface="+mn-lt"/>
              <a:cs typeface="+mn-lt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ea typeface="+mn-lt"/>
                <a:cs typeface="+mn-lt"/>
              </a:rPr>
              <a:t>p → q,    ¬q ↔ r, q → ¬r,     p ∨ q ∨ r</a:t>
            </a:r>
          </a:p>
          <a:p>
            <a:r>
              <a:rPr lang="en-US" sz="1600" dirty="0">
                <a:ea typeface="+mn-lt"/>
                <a:cs typeface="+mn-lt"/>
              </a:rPr>
              <a:t>(p → ¬r) ∨ (q → ¬r),     (p ∧ q) ∨ (¬q ∧ r)</a:t>
            </a:r>
            <a:endParaRPr lang="en-US" sz="1600" dirty="0"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FDB26-CEB0-476A-B9C4-ED2564EC87AC}"/>
              </a:ext>
            </a:extLst>
          </p:cNvPr>
          <p:cNvSpPr txBox="1"/>
          <p:nvPr/>
        </p:nvSpPr>
        <p:spPr>
          <a:xfrm>
            <a:off x="9751142" y="1762433"/>
            <a:ext cx="825910" cy="3816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 → q</a:t>
            </a:r>
            <a:endParaRPr lang="en-US" b="1" dirty="0" err="1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1A52DC-72D4-4140-A02C-2D25FF28BC38}"/>
              </a:ext>
            </a:extLst>
          </p:cNvPr>
          <p:cNvSpPr txBox="1"/>
          <p:nvPr/>
        </p:nvSpPr>
        <p:spPr>
          <a:xfrm>
            <a:off x="10783528" y="2094271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¬</a:t>
            </a:r>
            <a:r>
              <a:rPr lang="en-US" b="1" dirty="0"/>
              <a:t>p</a:t>
            </a:r>
            <a:r>
              <a:rPr lang="en-US" b="1" dirty="0">
                <a:ea typeface="+mn-lt"/>
                <a:cs typeface="+mn-lt"/>
              </a:rPr>
              <a:t> ← ¬</a:t>
            </a:r>
            <a:r>
              <a:rPr lang="en-US" b="1" dirty="0"/>
              <a:t>q</a:t>
            </a:r>
            <a:endParaRPr lang="en-US" b="1" dirty="0"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48725-ED32-4129-AA88-1BDC441DA8FD}"/>
              </a:ext>
            </a:extLst>
          </p:cNvPr>
          <p:cNvSpPr txBox="1"/>
          <p:nvPr/>
        </p:nvSpPr>
        <p:spPr>
          <a:xfrm>
            <a:off x="9788011" y="2819399"/>
            <a:ext cx="9856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 </a:t>
            </a:r>
            <a:r>
              <a:rPr lang="en-US" b="1" dirty="0">
                <a:ea typeface="+mn-lt"/>
                <a:cs typeface="+mn-lt"/>
              </a:rPr>
              <a:t>←</a:t>
            </a:r>
            <a:r>
              <a:rPr lang="en-US" b="1" dirty="0"/>
              <a:t> q</a:t>
            </a:r>
            <a:endParaRPr lang="en-US" b="1" dirty="0" err="1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309B8-14A8-404F-A89A-4266BD4407CA}"/>
              </a:ext>
            </a:extLst>
          </p:cNvPr>
          <p:cNvSpPr txBox="1"/>
          <p:nvPr/>
        </p:nvSpPr>
        <p:spPr>
          <a:xfrm>
            <a:off x="10783528" y="3188110"/>
            <a:ext cx="985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¬</a:t>
            </a:r>
            <a:r>
              <a:rPr lang="en-US" b="1" dirty="0"/>
              <a:t>p →</a:t>
            </a:r>
            <a:r>
              <a:rPr lang="en-US" b="1" dirty="0">
                <a:ea typeface="+mn-lt"/>
                <a:cs typeface="+mn-lt"/>
              </a:rPr>
              <a:t> ¬</a:t>
            </a:r>
            <a:r>
              <a:rPr lang="en-US" b="1" dirty="0"/>
              <a:t>q</a:t>
            </a:r>
            <a:endParaRPr lang="en-US" b="1" dirty="0">
              <a:cs typeface="Calibri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DBAC59F-00C4-4F11-B6D9-B8E94B64ACB0}"/>
              </a:ext>
            </a:extLst>
          </p:cNvPr>
          <p:cNvSpPr txBox="1">
            <a:spLocks/>
          </p:cNvSpPr>
          <p:nvPr/>
        </p:nvSpPr>
        <p:spPr>
          <a:xfrm>
            <a:off x="6140245" y="370041"/>
            <a:ext cx="5255342" cy="135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Propositional Logic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F0203-935B-409F-A558-6B2BC157100E}"/>
              </a:ext>
            </a:extLst>
          </p:cNvPr>
          <p:cNvSpPr txBox="1"/>
          <p:nvPr/>
        </p:nvSpPr>
        <p:spPr>
          <a:xfrm>
            <a:off x="6174658" y="1258529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 proposition is a declarative sentence that is either true or false, but not both.</a:t>
            </a:r>
            <a:endParaRPr lang="en-US" sz="12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E6A2C-2B9A-48F0-AB67-CEBC5BF1A152}"/>
              </a:ext>
            </a:extLst>
          </p:cNvPr>
          <p:cNvSpPr txBox="1"/>
          <p:nvPr/>
        </p:nvSpPr>
        <p:spPr>
          <a:xfrm>
            <a:off x="840657" y="1258528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 logic for specifying properties over time.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900540-12E6-4E2A-ABEE-CECDC0AA93DE}"/>
              </a:ext>
            </a:extLst>
          </p:cNvPr>
          <p:cNvSpPr txBox="1"/>
          <p:nvPr/>
        </p:nvSpPr>
        <p:spPr>
          <a:xfrm>
            <a:off x="1049591" y="1590365"/>
            <a:ext cx="15756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GP</a:t>
            </a:r>
            <a:r>
              <a:rPr lang="en-US" dirty="0"/>
              <a:t>(</a:t>
            </a:r>
            <a:r>
              <a:rPr lang="en-US" sz="1200" dirty="0"/>
              <a:t>Prior invents TL</a:t>
            </a:r>
            <a:r>
              <a:rPr lang="en-US" dirty="0"/>
              <a:t>)</a:t>
            </a:r>
            <a:endParaRPr lang="en-US" b="1"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324C87-3724-4AD8-A9FD-E013CC7A62F2}"/>
              </a:ext>
            </a:extLst>
          </p:cNvPr>
          <p:cNvSpPr txBox="1"/>
          <p:nvPr/>
        </p:nvSpPr>
        <p:spPr>
          <a:xfrm>
            <a:off x="1049590" y="2254042"/>
            <a:ext cx="33454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dark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∧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P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sz="1200" dirty="0">
                <a:ea typeface="+mn-lt"/>
                <a:cs typeface="+mn-lt"/>
              </a:rPr>
              <a:t>light</a:t>
            </a:r>
            <a:r>
              <a:rPr lang="en-US" dirty="0">
                <a:ea typeface="+mn-lt"/>
                <a:cs typeface="+mn-lt"/>
              </a:rPr>
              <a:t>) ∧ </a:t>
            </a:r>
            <a:r>
              <a:rPr lang="en-US" b="1" dirty="0">
                <a:ea typeface="+mn-lt"/>
                <a:cs typeface="+mn-lt"/>
              </a:rPr>
              <a:t>F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sz="1200" dirty="0">
                <a:ea typeface="+mn-lt"/>
                <a:cs typeface="+mn-lt"/>
              </a:rPr>
              <a:t>light</a:t>
            </a:r>
            <a:r>
              <a:rPr lang="en-US" dirty="0">
                <a:ea typeface="+mn-lt"/>
                <a:cs typeface="+mn-lt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BD69D-5749-4813-AFB1-8281A4EA475B}"/>
              </a:ext>
            </a:extLst>
          </p:cNvPr>
          <p:cNvSpPr txBox="1"/>
          <p:nvPr/>
        </p:nvSpPr>
        <p:spPr>
          <a:xfrm>
            <a:off x="1123330" y="2979171"/>
            <a:ext cx="12069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try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1200" dirty="0">
                <a:ea typeface="+mn-lt"/>
                <a:cs typeface="+mn-lt"/>
              </a:rPr>
              <a:t>succeed</a:t>
            </a:r>
            <a:endParaRPr lang="en-US" sz="1200"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CEE477-9606-4832-9376-7147BC9D20A6}"/>
              </a:ext>
            </a:extLst>
          </p:cNvPr>
          <p:cNvSpPr txBox="1"/>
          <p:nvPr/>
        </p:nvSpPr>
        <p:spPr>
          <a:xfrm>
            <a:off x="1049587" y="3630557"/>
            <a:ext cx="504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(</a:t>
            </a:r>
            <a:r>
              <a:rPr lang="en-US" sz="1200" dirty="0">
                <a:ea typeface="+mn-lt"/>
                <a:cs typeface="+mn-lt"/>
              </a:rPr>
              <a:t>Joe unhappy </a:t>
            </a:r>
            <a:r>
              <a:rPr lang="en-US" b="1" dirty="0">
                <a:ea typeface="+mn-lt"/>
                <a:cs typeface="+mn-lt"/>
              </a:rPr>
              <a:t>∧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sz="1200" dirty="0">
                <a:ea typeface="+mn-lt"/>
                <a:cs typeface="+mn-lt"/>
              </a:rPr>
              <a:t>Joe drinks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¬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sz="1200" dirty="0">
                <a:ea typeface="+mn-lt"/>
                <a:cs typeface="+mn-lt"/>
              </a:rPr>
              <a:t>Joe conscious</a:t>
            </a:r>
            <a:r>
              <a:rPr lang="en-US" dirty="0">
                <a:ea typeface="+mn-lt"/>
                <a:cs typeface="+mn-lt"/>
              </a:rPr>
              <a:t>))) </a:t>
            </a:r>
            <a:r>
              <a:rPr lang="en-US" b="1" dirty="0">
                <a:ea typeface="+mn-lt"/>
                <a:cs typeface="+mn-lt"/>
              </a:rPr>
              <a:t>S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sz="1200" dirty="0">
                <a:ea typeface="+mn-lt"/>
                <a:cs typeface="+mn-lt"/>
              </a:rPr>
              <a:t>Mia leaves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3AD821-CF95-4222-8954-45A5EE658A02}"/>
              </a:ext>
            </a:extLst>
          </p:cNvPr>
          <p:cNvSpPr txBox="1"/>
          <p:nvPr/>
        </p:nvSpPr>
        <p:spPr>
          <a:xfrm>
            <a:off x="1049586" y="4564621"/>
            <a:ext cx="50414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G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sz="1200" dirty="0">
                <a:ea typeface="+mn-lt"/>
                <a:cs typeface="+mn-lt"/>
              </a:rPr>
              <a:t>Sent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ea typeface="+mn-lt"/>
                <a:cs typeface="+mn-lt"/>
              </a:rPr>
              <a:t>→ 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en-US" b="1" dirty="0">
                <a:ea typeface="+mn-lt"/>
                <a:cs typeface="+mn-lt"/>
              </a:rPr>
              <a:t>¬</a:t>
            </a:r>
            <a:r>
              <a:rPr lang="en-US" sz="1200" dirty="0" err="1">
                <a:ea typeface="+mn-lt"/>
                <a:cs typeface="+mn-lt"/>
              </a:rPr>
              <a:t>MarkedSent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ea typeface="+mn-lt"/>
                <a:cs typeface="+mn-lt"/>
              </a:rPr>
              <a:t>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AckReturned</a:t>
            </a:r>
            <a:r>
              <a:rPr lang="en-US" dirty="0">
                <a:ea typeface="+mn-lt"/>
                <a:cs typeface="+mn-lt"/>
              </a:rPr>
              <a:t>))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485E1C-A8B0-4875-9C19-FAA37D3C5537}"/>
              </a:ext>
            </a:extLst>
          </p:cNvPr>
          <p:cNvSpPr txBox="1"/>
          <p:nvPr/>
        </p:nvSpPr>
        <p:spPr>
          <a:xfrm>
            <a:off x="4916" y="6297561"/>
            <a:ext cx="615991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Amir </a:t>
            </a:r>
            <a:r>
              <a:rPr lang="en-US" sz="1000" dirty="0" err="1">
                <a:ea typeface="+mn-lt"/>
                <a:cs typeface="+mn-lt"/>
              </a:rPr>
              <a:t>Pnueli</a:t>
            </a:r>
            <a:r>
              <a:rPr lang="en-US" sz="1000" dirty="0">
                <a:ea typeface="+mn-lt"/>
                <a:cs typeface="+mn-lt"/>
              </a:rPr>
              <a:t> in 1977</a:t>
            </a:r>
            <a:endParaRPr lang="en-US" dirty="0"/>
          </a:p>
          <a:p>
            <a:r>
              <a:rPr lang="en-US" sz="1000" dirty="0" err="1">
                <a:ea typeface="+mn-lt"/>
                <a:cs typeface="+mn-lt"/>
              </a:rPr>
              <a:t>Goranko</a:t>
            </a:r>
            <a:r>
              <a:rPr lang="en-US" sz="1000" dirty="0">
                <a:ea typeface="+mn-lt"/>
                <a:cs typeface="+mn-lt"/>
              </a:rPr>
              <a:t>, Valentin and Antje Rumberg, "Temporal Logic", The Stanford Encyclopedia of Philosophy (Summer 2020 Edition), Edward N. Zalta (ed.), URL = &lt;https://plato.stanford.edu/archives/sum2020/entries/logic-temporal/&gt;.</a:t>
            </a:r>
            <a:endParaRPr lang="en-US" sz="1000"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D43F-D5EF-4719-A11E-EAED4937E74D}"/>
              </a:ext>
            </a:extLst>
          </p:cNvPr>
          <p:cNvSpPr txBox="1"/>
          <p:nvPr/>
        </p:nvSpPr>
        <p:spPr>
          <a:xfrm>
            <a:off x="7674076" y="6445044"/>
            <a:ext cx="450071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Discrete Mathematics and Its Applications: With Combinatorics and Graph Theory </a:t>
            </a:r>
            <a:endParaRPr lang="en-US" dirty="0"/>
          </a:p>
          <a:p>
            <a:r>
              <a:rPr lang="en-US" sz="1000" dirty="0">
                <a:ea typeface="+mn-lt"/>
                <a:cs typeface="+mn-lt"/>
              </a:rPr>
              <a:t>Rosen, K.H.; </a:t>
            </a:r>
            <a:r>
              <a:rPr lang="en-US" sz="1000" dirty="0" err="1">
                <a:ea typeface="+mn-lt"/>
                <a:cs typeface="+mn-lt"/>
              </a:rPr>
              <a:t>Krithivasan</a:t>
            </a:r>
            <a:r>
              <a:rPr lang="en-US" sz="1000" dirty="0">
                <a:ea typeface="+mn-lt"/>
                <a:cs typeface="+mn-lt"/>
              </a:rPr>
              <a:t>, K.; (2012)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BABB-045E-4D6E-A4BF-91632532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29083" cy="1350143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π-calculus</a:t>
            </a:r>
            <a:endParaRPr lang="en-US" dirty="0"/>
          </a:p>
        </p:txBody>
      </p:sp>
      <p:pic>
        <p:nvPicPr>
          <p:cNvPr id="28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9BBEF478-AA95-485D-8E25-67078C01ADA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1942" y="1772595"/>
            <a:ext cx="5181600" cy="1225043"/>
          </a:xfrm>
        </p:spPr>
      </p:pic>
      <p:pic>
        <p:nvPicPr>
          <p:cNvPr id="3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E1D7875E-D5AC-445A-829F-5EF7FD8D1D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4351" y="1543997"/>
            <a:ext cx="2571750" cy="1571625"/>
          </a:xfr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DBAC59F-00C4-4F11-B6D9-B8E94B64ACB0}"/>
              </a:ext>
            </a:extLst>
          </p:cNvPr>
          <p:cNvSpPr txBox="1">
            <a:spLocks/>
          </p:cNvSpPr>
          <p:nvPr/>
        </p:nvSpPr>
        <p:spPr>
          <a:xfrm>
            <a:off x="6140245" y="370041"/>
            <a:ext cx="5255342" cy="13501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cs typeface="Calibri Light"/>
              </a:rPr>
              <a:t>Lambda Calculus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AF0203-935B-409F-A558-6B2BC157100E}"/>
              </a:ext>
            </a:extLst>
          </p:cNvPr>
          <p:cNvSpPr txBox="1"/>
          <p:nvPr/>
        </p:nvSpPr>
        <p:spPr>
          <a:xfrm>
            <a:off x="6174658" y="1258529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Express computation as function abstraction and application w/ binding &amp; substitution.</a:t>
            </a:r>
            <a:endParaRPr lang="en-US" sz="1200" dirty="0"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EE6A2C-2B9A-48F0-AB67-CEBC5BF1A152}"/>
              </a:ext>
            </a:extLst>
          </p:cNvPr>
          <p:cNvSpPr txBox="1"/>
          <p:nvPr/>
        </p:nvSpPr>
        <p:spPr>
          <a:xfrm>
            <a:off x="840657" y="1258528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Formal foundation of concurrent programming.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24D43F-D5EF-4719-A11E-EAED4937E74D}"/>
              </a:ext>
            </a:extLst>
          </p:cNvPr>
          <p:cNvSpPr txBox="1"/>
          <p:nvPr/>
        </p:nvSpPr>
        <p:spPr>
          <a:xfrm>
            <a:off x="7674076" y="6617109"/>
            <a:ext cx="450071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ea typeface="+mn-lt"/>
                <a:cs typeface="+mn-lt"/>
              </a:rPr>
              <a:t>https://www.simonholywell.com/post/the-lambda-calculus/</a:t>
            </a:r>
            <a:endParaRPr lang="en-US" dirty="0"/>
          </a:p>
        </p:txBody>
      </p:sp>
      <p:pic>
        <p:nvPicPr>
          <p:cNvPr id="9" name="Picture 9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D41C3885-E20B-4E6B-97EC-5DBC2F4AF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3214658"/>
            <a:ext cx="5201264" cy="3046521"/>
          </a:xfrm>
          <a:prstGeom prst="rect">
            <a:avLst/>
          </a:prstGeom>
        </p:spPr>
      </p:pic>
      <p:pic>
        <p:nvPicPr>
          <p:cNvPr id="14" name="Picture 14" descr="Text&#10;&#10;Description automatically generated">
            <a:extLst>
              <a:ext uri="{FF2B5EF4-FFF2-40B4-BE49-F238E27FC236}">
                <a16:creationId xmlns:a16="http://schemas.microsoft.com/office/drawing/2014/main" id="{EF87062D-2912-40C6-8B17-6FDDFEF82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022" y="3216838"/>
            <a:ext cx="2724150" cy="2390775"/>
          </a:xfrm>
          <a:prstGeom prst="rect">
            <a:avLst/>
          </a:prstGeom>
        </p:spPr>
      </p:pic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37BC1F96-8611-439F-BED1-394F1439E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963" y="3118208"/>
            <a:ext cx="2124075" cy="695325"/>
          </a:xfrm>
          <a:prstGeom prst="rect">
            <a:avLst/>
          </a:prstGeom>
        </p:spPr>
      </p:pic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C1CAF938-AA43-4411-8C1F-1BA258EE27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809" y="3941660"/>
            <a:ext cx="1657350" cy="695325"/>
          </a:xfrm>
          <a:prstGeom prst="rect">
            <a:avLst/>
          </a:prstGeom>
        </p:spPr>
      </p:pic>
      <p:pic>
        <p:nvPicPr>
          <p:cNvPr id="6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0FA0F443-1985-4D60-8162-30CA02FAAA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658" y="4728240"/>
            <a:ext cx="1219200" cy="695325"/>
          </a:xfrm>
          <a:prstGeom prst="rect">
            <a:avLst/>
          </a:prstGeom>
        </p:spPr>
      </p:pic>
      <p:pic>
        <p:nvPicPr>
          <p:cNvPr id="7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4A20A5FF-3D50-4324-9D73-5F079C651F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5267" y="5563982"/>
            <a:ext cx="7429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6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5D5C-DA74-42BA-8209-7DB9EACE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Producer-Consumer Synchronization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A4A05D2F-7A92-4B3E-AF4F-110C454ECD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0914" y="1693785"/>
            <a:ext cx="5547237" cy="4356919"/>
          </a:xfrm>
        </p:spPr>
      </p:pic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36134D3-9C6B-4562-8D9B-3CC3F78039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7844" y="1687794"/>
            <a:ext cx="5256570" cy="19599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DEEA00-3CDE-41A5-A293-2551AF73CF66}"/>
              </a:ext>
            </a:extLst>
          </p:cNvPr>
          <p:cNvSpPr txBox="1"/>
          <p:nvPr/>
        </p:nvSpPr>
        <p:spPr>
          <a:xfrm>
            <a:off x="6100916" y="3655141"/>
            <a:ext cx="447613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An execution of the FIFO queue in standard model.</a:t>
            </a:r>
            <a:endParaRPr lang="en-US" sz="1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40AE-A339-4052-82DE-AF7048327B5A}"/>
              </a:ext>
            </a:extLst>
          </p:cNvPr>
          <p:cNvSpPr txBox="1"/>
          <p:nvPr/>
        </p:nvSpPr>
        <p:spPr>
          <a:xfrm>
            <a:off x="6096307" y="4252757"/>
            <a:ext cx="5828068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/>
              <a:t>Producer-Consumer</a:t>
            </a:r>
            <a:r>
              <a:rPr lang="en-US" sz="1400"/>
              <a:t>: specification </a:t>
            </a:r>
            <a:r>
              <a:rPr lang="en-US" sz="1400">
                <a:ea typeface="+mn-lt"/>
                <a:cs typeface="+mn-lt"/>
              </a:rPr>
              <a:t>✓</a:t>
            </a:r>
            <a:endParaRPr lang="en-US" sz="1400" dirty="0">
              <a:cs typeface="Calibri"/>
            </a:endParaRPr>
          </a:p>
          <a:p>
            <a:r>
              <a:rPr lang="en-US" sz="1400" b="1" dirty="0">
                <a:cs typeface="Calibri"/>
              </a:rPr>
              <a:t>Bounded FIFO queue</a:t>
            </a:r>
            <a:r>
              <a:rPr lang="en-US" sz="1400">
                <a:cs typeface="Calibri"/>
              </a:rPr>
              <a:t>: implementation ? (prove its correct)</a:t>
            </a:r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ea typeface="+mn-lt"/>
                <a:cs typeface="+mn-lt"/>
              </a:rPr>
              <a:t>A state predicate is an </a:t>
            </a:r>
            <a:r>
              <a:rPr lang="en-US" sz="1400" b="1">
                <a:ea typeface="+mn-lt"/>
                <a:cs typeface="+mn-lt"/>
              </a:rPr>
              <a:t>invariant</a:t>
            </a:r>
            <a:r>
              <a:rPr lang="en-US" sz="1400">
                <a:ea typeface="+mn-lt"/>
                <a:cs typeface="+mn-lt"/>
              </a:rPr>
              <a:t> iff it is true in every state of every execution.</a:t>
            </a: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  <a:p>
            <a:endParaRPr lang="en-US" sz="1400" dirty="0">
              <a:cs typeface="Calibri"/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35A9497A-16E9-41DE-A976-D736D4CA1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077" y="5134967"/>
            <a:ext cx="2743200" cy="22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5D5C-DA74-42BA-8209-7DB9EACE3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Producer-Consumer Synchronization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EEA00-3CDE-41A5-A293-2551AF73CF66}"/>
              </a:ext>
            </a:extLst>
          </p:cNvPr>
          <p:cNvSpPr txBox="1"/>
          <p:nvPr/>
        </p:nvSpPr>
        <p:spPr>
          <a:xfrm>
            <a:off x="6174658" y="4724399"/>
            <a:ext cx="341916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Generalizing to marked graph synchronization</a:t>
            </a:r>
            <a:r>
              <a:rPr lang="en-US" sz="1200" dirty="0">
                <a:ea typeface="+mn-lt"/>
                <a:cs typeface="+mn-lt"/>
              </a:rPr>
              <a:t>.</a:t>
            </a:r>
            <a:endParaRPr lang="en-US" sz="1200" dirty="0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4840AE-A339-4052-82DE-AF7048327B5A}"/>
              </a:ext>
            </a:extLst>
          </p:cNvPr>
          <p:cNvSpPr txBox="1"/>
          <p:nvPr/>
        </p:nvSpPr>
        <p:spPr>
          <a:xfrm>
            <a:off x="6096307" y="5186821"/>
            <a:ext cx="580348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cs typeface="Calibri"/>
              </a:rPr>
              <a:t>Marked graph</a:t>
            </a:r>
            <a:r>
              <a:rPr lang="en-US" sz="1400">
                <a:cs typeface="Calibri"/>
              </a:rPr>
              <a:t>: Direct graph with edge-marking w/ finite set of tokens.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>
                <a:cs typeface="Calibri"/>
              </a:rPr>
              <a:t>Node fire: remove 1 token from each input + add 1 to each output</a:t>
            </a:r>
          </a:p>
          <a:p>
            <a:r>
              <a:rPr lang="en-US" sz="1400">
                <a:cs typeface="Calibri"/>
              </a:rPr>
              <a:t>Firing sequence: fire until no node can fire</a:t>
            </a:r>
            <a:endParaRPr lang="en-US" sz="1400" dirty="0">
              <a:cs typeface="Calibri"/>
            </a:endParaRPr>
          </a:p>
        </p:txBody>
      </p:sp>
      <p:pic>
        <p:nvPicPr>
          <p:cNvPr id="10" name="Picture 10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4B3080AC-4F9E-4DAA-BEA5-689CDF6AD1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0750" y="1687179"/>
            <a:ext cx="5758630" cy="97800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C5AAEA-F4D9-477C-8B9D-E40FD3B315AE}"/>
              </a:ext>
            </a:extLst>
          </p:cNvPr>
          <p:cNvSpPr txBox="1"/>
          <p:nvPr/>
        </p:nvSpPr>
        <p:spPr>
          <a:xfrm>
            <a:off x="336754" y="2671914"/>
            <a:ext cx="3283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An event history for the FIFO queue with N = 3.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CF0411-0940-412A-BC2B-EA496E242789}"/>
              </a:ext>
            </a:extLst>
          </p:cNvPr>
          <p:cNvSpPr/>
          <p:nvPr/>
        </p:nvSpPr>
        <p:spPr>
          <a:xfrm>
            <a:off x="3672348" y="1509251"/>
            <a:ext cx="675967" cy="66367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A358E0-FB82-4BF4-BF9D-4BD3D7740C6B}"/>
              </a:ext>
            </a:extLst>
          </p:cNvPr>
          <p:cNvSpPr/>
          <p:nvPr/>
        </p:nvSpPr>
        <p:spPr>
          <a:xfrm>
            <a:off x="2480186" y="1509250"/>
            <a:ext cx="675967" cy="66367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9A535F-9992-404F-BE81-93ECF27E1E48}"/>
              </a:ext>
            </a:extLst>
          </p:cNvPr>
          <p:cNvSpPr/>
          <p:nvPr/>
        </p:nvSpPr>
        <p:spPr>
          <a:xfrm>
            <a:off x="784121" y="2295831"/>
            <a:ext cx="675967" cy="663677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0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5" name="Picture 15" descr="A picture containing object, different, various, wire&#10;&#10;Description automatically generated">
            <a:extLst>
              <a:ext uri="{FF2B5EF4-FFF2-40B4-BE49-F238E27FC236}">
                <a16:creationId xmlns:a16="http://schemas.microsoft.com/office/drawing/2014/main" id="{FAF3F3AB-0638-4D3F-8D20-A0EF1045B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56" y="3438913"/>
            <a:ext cx="5742038" cy="181143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10439C-A2C9-4F7B-8263-878A8197CFAD}"/>
              </a:ext>
            </a:extLst>
          </p:cNvPr>
          <p:cNvSpPr txBox="1"/>
          <p:nvPr/>
        </p:nvSpPr>
        <p:spPr>
          <a:xfrm>
            <a:off x="336753" y="5289752"/>
            <a:ext cx="328397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FIFO queue as N process system.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E1671-AA61-4305-9FD0-40BC1B884048}"/>
              </a:ext>
            </a:extLst>
          </p:cNvPr>
          <p:cNvSpPr txBox="1"/>
          <p:nvPr/>
        </p:nvSpPr>
        <p:spPr>
          <a:xfrm>
            <a:off x="115527" y="1787010"/>
            <a:ext cx="60468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event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26C7D4-C75C-4BF2-8DC4-9F661D255101}"/>
              </a:ext>
            </a:extLst>
          </p:cNvPr>
          <p:cNvSpPr txBox="1"/>
          <p:nvPr/>
        </p:nvSpPr>
        <p:spPr>
          <a:xfrm>
            <a:off x="336753" y="5670754"/>
            <a:ext cx="475881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>
                <a:ea typeface="+mn-lt"/>
                <a:cs typeface="+mn-lt"/>
              </a:rPr>
              <a:t>Producer-Consumer</a:t>
            </a:r>
            <a:r>
              <a:rPr lang="en-US" sz="1400">
                <a:ea typeface="+mn-lt"/>
                <a:cs typeface="+mn-lt"/>
              </a:rPr>
              <a:t>: deterministic</a:t>
            </a:r>
          </a:p>
          <a:p>
            <a:r>
              <a:rPr lang="en-US" sz="1400" b="1">
                <a:cs typeface="Calibri"/>
              </a:rPr>
              <a:t>Mutual exclusion</a:t>
            </a:r>
            <a:r>
              <a:rPr lang="en-US" sz="1400">
                <a:cs typeface="Calibri"/>
              </a:rPr>
              <a:t>: non-deterministic (race w/ arbiter)</a:t>
            </a:r>
          </a:p>
          <a:p>
            <a:r>
              <a:rPr lang="en-US" sz="1400">
                <a:cs typeface="Calibri"/>
              </a:rPr>
              <a:t>(arbiter decides which of 2 events happened first)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C2A5BE-E7C2-4FDE-855C-FA22F6A3A974}"/>
              </a:ext>
            </a:extLst>
          </p:cNvPr>
          <p:cNvSpPr txBox="1"/>
          <p:nvPr/>
        </p:nvSpPr>
        <p:spPr>
          <a:xfrm>
            <a:off x="164687" y="4195911"/>
            <a:ext cx="115774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process 1: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93EBE6-7D3C-463B-A14D-BEE47773D12E}"/>
              </a:ext>
            </a:extLst>
          </p:cNvPr>
          <p:cNvSpPr txBox="1"/>
          <p:nvPr/>
        </p:nvSpPr>
        <p:spPr>
          <a:xfrm>
            <a:off x="754621" y="5007071"/>
            <a:ext cx="838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process 2: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7F6867-606D-404D-8451-45FB67F1902E}"/>
              </a:ext>
            </a:extLst>
          </p:cNvPr>
          <p:cNvSpPr txBox="1"/>
          <p:nvPr/>
        </p:nvSpPr>
        <p:spPr>
          <a:xfrm>
            <a:off x="385913" y="3286428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v0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061D8-6FCB-4331-8FCF-458C714E6D7D}"/>
              </a:ext>
            </a:extLst>
          </p:cNvPr>
          <p:cNvSpPr txBox="1"/>
          <p:nvPr/>
        </p:nvSpPr>
        <p:spPr>
          <a:xfrm>
            <a:off x="1553493" y="3249556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v0</a:t>
            </a:r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211A21-91B4-40E2-9081-0DAA07FD8B6A}"/>
              </a:ext>
            </a:extLst>
          </p:cNvPr>
          <p:cNvSpPr txBox="1"/>
          <p:nvPr/>
        </p:nvSpPr>
        <p:spPr>
          <a:xfrm>
            <a:off x="1553493" y="4908750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v2</a:t>
            </a:r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BBA7B8-531B-4C20-9F4C-A8346160ADD1}"/>
              </a:ext>
            </a:extLst>
          </p:cNvPr>
          <p:cNvSpPr txBox="1"/>
          <p:nvPr/>
        </p:nvSpPr>
        <p:spPr>
          <a:xfrm>
            <a:off x="2782525" y="3249556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v3</a:t>
            </a:r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27F0593-C60B-41D0-98E1-C73C679CC85D}"/>
              </a:ext>
            </a:extLst>
          </p:cNvPr>
          <p:cNvSpPr txBox="1"/>
          <p:nvPr/>
        </p:nvSpPr>
        <p:spPr>
          <a:xfrm>
            <a:off x="4011558" y="3249556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v3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3B737-D908-4080-8509-48F93C5330B0}"/>
              </a:ext>
            </a:extLst>
          </p:cNvPr>
          <p:cNvSpPr txBox="1"/>
          <p:nvPr/>
        </p:nvSpPr>
        <p:spPr>
          <a:xfrm>
            <a:off x="2782524" y="4908749"/>
            <a:ext cx="35887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ea typeface="+mn-lt"/>
                <a:cs typeface="+mn-lt"/>
              </a:rPr>
              <a:t>v2</a:t>
            </a:r>
            <a:endParaRPr lang="en-US"/>
          </a:p>
        </p:txBody>
      </p:sp>
      <p:pic>
        <p:nvPicPr>
          <p:cNvPr id="33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E77766-985D-4EF0-8284-9ABB84680B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147772" y="1686565"/>
            <a:ext cx="2858421" cy="1225037"/>
          </a:xfrm>
        </p:spPr>
      </p:pic>
      <p:pic>
        <p:nvPicPr>
          <p:cNvPr id="35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5C3049-8C5E-4FD5-834D-3DCB3447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6333" y="1691481"/>
            <a:ext cx="2858421" cy="1225037"/>
          </a:xfrm>
          <a:prstGeom prst="rect">
            <a:avLst/>
          </a:prstGeom>
        </p:spPr>
      </p:pic>
      <p:pic>
        <p:nvPicPr>
          <p:cNvPr id="36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AED0F908-9BE9-49CA-A9D7-EC38E71B2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268" y="3510448"/>
            <a:ext cx="2858421" cy="1225037"/>
          </a:xfrm>
          <a:prstGeom prst="rect">
            <a:avLst/>
          </a:prstGeom>
        </p:spPr>
      </p:pic>
      <p:pic>
        <p:nvPicPr>
          <p:cNvPr id="37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82CC64-1F53-47C0-B4B8-555583547B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623" y="3510448"/>
            <a:ext cx="2858421" cy="1225037"/>
          </a:xfrm>
          <a:prstGeom prst="rect">
            <a:avLst/>
          </a:prstGeom>
        </p:spPr>
      </p:pic>
      <p:sp>
        <p:nvSpPr>
          <p:cNvPr id="38" name="Oval 37">
            <a:extLst>
              <a:ext uri="{FF2B5EF4-FFF2-40B4-BE49-F238E27FC236}">
                <a16:creationId xmlns:a16="http://schemas.microsoft.com/office/drawing/2014/main" id="{CBEE385F-DD3C-4FEC-A7F9-2B34E811081F}"/>
              </a:ext>
            </a:extLst>
          </p:cNvPr>
          <p:cNvSpPr/>
          <p:nvPr/>
        </p:nvSpPr>
        <p:spPr>
          <a:xfrm>
            <a:off x="10677831" y="2627669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EED65A9-7992-452E-8477-D4E45694601A}"/>
              </a:ext>
            </a:extLst>
          </p:cNvPr>
          <p:cNvSpPr/>
          <p:nvPr/>
        </p:nvSpPr>
        <p:spPr>
          <a:xfrm>
            <a:off x="9903539" y="1509249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DFEE537-316B-4BF3-AD21-26F400B1735C}"/>
              </a:ext>
            </a:extLst>
          </p:cNvPr>
          <p:cNvSpPr/>
          <p:nvPr/>
        </p:nvSpPr>
        <p:spPr>
          <a:xfrm>
            <a:off x="7457766" y="4446636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4B2B8C6-DA31-40EE-934F-A4054701F6E5}"/>
              </a:ext>
            </a:extLst>
          </p:cNvPr>
          <p:cNvSpPr/>
          <p:nvPr/>
        </p:nvSpPr>
        <p:spPr>
          <a:xfrm>
            <a:off x="7851056" y="4446636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07AAB9-EEE8-49EC-B347-8906AD79D533}"/>
              </a:ext>
            </a:extLst>
          </p:cNvPr>
          <p:cNvSpPr/>
          <p:nvPr/>
        </p:nvSpPr>
        <p:spPr>
          <a:xfrm>
            <a:off x="7052183" y="3328216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8B429C0-C728-4C5F-8F5D-E5864E250EA6}"/>
              </a:ext>
            </a:extLst>
          </p:cNvPr>
          <p:cNvSpPr/>
          <p:nvPr/>
        </p:nvSpPr>
        <p:spPr>
          <a:xfrm>
            <a:off x="7494635" y="3291345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BAF64F8-312A-4DD4-A464-5B96C152DB26}"/>
              </a:ext>
            </a:extLst>
          </p:cNvPr>
          <p:cNvSpPr/>
          <p:nvPr/>
        </p:nvSpPr>
        <p:spPr>
          <a:xfrm>
            <a:off x="9903539" y="4446635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0E1E2A9-A952-4810-9615-433ED8E8174D}"/>
              </a:ext>
            </a:extLst>
          </p:cNvPr>
          <p:cNvSpPr/>
          <p:nvPr/>
        </p:nvSpPr>
        <p:spPr>
          <a:xfrm>
            <a:off x="10296830" y="4483506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71CBF28-98BD-4792-9BB8-0FB57B4F76EE}"/>
              </a:ext>
            </a:extLst>
          </p:cNvPr>
          <p:cNvSpPr/>
          <p:nvPr/>
        </p:nvSpPr>
        <p:spPr>
          <a:xfrm>
            <a:off x="10677830" y="4446635"/>
            <a:ext cx="282678" cy="28267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A00BE6A4-F801-4D95-801F-0B7543861EA6}"/>
              </a:ext>
            </a:extLst>
          </p:cNvPr>
          <p:cNvSpPr/>
          <p:nvPr/>
        </p:nvSpPr>
        <p:spPr>
          <a:xfrm>
            <a:off x="9940408" y="3315925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8BB20B-6E44-4BB7-8CED-7057A59B597D}"/>
              </a:ext>
            </a:extLst>
          </p:cNvPr>
          <p:cNvSpPr/>
          <p:nvPr/>
        </p:nvSpPr>
        <p:spPr>
          <a:xfrm>
            <a:off x="10370569" y="3254473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8E0F87C-472F-4C8F-B54B-3A12810F73B6}"/>
              </a:ext>
            </a:extLst>
          </p:cNvPr>
          <p:cNvSpPr/>
          <p:nvPr/>
        </p:nvSpPr>
        <p:spPr>
          <a:xfrm>
            <a:off x="10751570" y="3315925"/>
            <a:ext cx="208937" cy="22122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>
                <a:solidFill>
                  <a:schemeClr val="tx1"/>
                </a:solidFill>
                <a:cs typeface="Calibri"/>
              </a:rPr>
              <a:t>2</a:t>
            </a:r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B4E0CF-B82E-4764-8515-8193CD27CC09}"/>
              </a:ext>
            </a:extLst>
          </p:cNvPr>
          <p:cNvSpPr txBox="1"/>
          <p:nvPr/>
        </p:nvSpPr>
        <p:spPr>
          <a:xfrm>
            <a:off x="9603655" y="3765751"/>
            <a:ext cx="1649362" cy="4739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ea typeface="+mn-lt"/>
                <a:cs typeface="+mn-lt"/>
              </a:rPr>
              <a:t>tokens on any cycle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US" sz="1200">
                <a:ea typeface="+mn-lt"/>
                <a:cs typeface="+mn-lt"/>
              </a:rPr>
              <a:t>remain constant</a:t>
            </a:r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2273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35AC-6278-47A9-9A3C-AD2B3DCC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Event History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8E33D51C-19B4-4FC8-B49F-F942D90A97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459" y="1823258"/>
            <a:ext cx="6091083" cy="350803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7DB75-670D-422C-A2E3-7189007D1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2730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a typeface="+mn-lt"/>
                <a:cs typeface="+mn-lt"/>
              </a:rPr>
              <a:t>No global shared clock</a:t>
            </a:r>
            <a:r>
              <a:rPr lang="en-US" sz="1600" dirty="0">
                <a:cs typeface="Calibri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ea typeface="+mn-lt"/>
                <a:cs typeface="+mn-lt"/>
              </a:rPr>
              <a:t>Communication delay unpredictable</a:t>
            </a:r>
            <a:r>
              <a:rPr lang="en-US" sz="1600" dirty="0">
                <a:cs typeface="Calibri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b="1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p</a:t>
            </a:r>
            <a:r>
              <a:rPr lang="en-US" sz="1400" dirty="0">
                <a:ea typeface="+mn-lt"/>
                <a:cs typeface="+mn-lt"/>
              </a:rPr>
              <a:t>: async process (</a:t>
            </a:r>
            <a:r>
              <a:rPr lang="en-US" sz="1400" dirty="0" err="1">
                <a:ea typeface="+mn-lt"/>
                <a:cs typeface="+mn-lt"/>
              </a:rPr>
              <a:t>i</a:t>
            </a:r>
            <a:r>
              <a:rPr lang="en-US" sz="1400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c</a:t>
            </a:r>
            <a:r>
              <a:rPr lang="en-US" sz="1400" dirty="0">
                <a:ea typeface="+mn-lt"/>
                <a:cs typeface="+mn-lt"/>
              </a:rPr>
              <a:t>: channel, unidirectional (</a:t>
            </a:r>
            <a:r>
              <a:rPr lang="en-US" sz="1400" dirty="0" err="1">
                <a:ea typeface="+mn-lt"/>
                <a:cs typeface="+mn-lt"/>
              </a:rPr>
              <a:t>ij</a:t>
            </a:r>
            <a:r>
              <a:rPr lang="en-US" sz="1400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m</a:t>
            </a:r>
            <a:r>
              <a:rPr lang="en-US" sz="1400" dirty="0">
                <a:ea typeface="+mn-lt"/>
                <a:cs typeface="+mn-lt"/>
              </a:rPr>
              <a:t>: message (k)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2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ea typeface="+mn-lt"/>
                <a:cs typeface="+mn-lt"/>
              </a:rPr>
              <a:t>Causality</a:t>
            </a:r>
            <a:r>
              <a:rPr lang="en-US" sz="1600" dirty="0">
                <a:ea typeface="+mn-lt"/>
                <a:cs typeface="+mn-lt"/>
              </a:rPr>
              <a:t>: message must be sent before it was received.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Within a process, all events causally follow.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Send &amp; receive of a message causally follow.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highlight>
                  <a:srgbClr val="FFFF00"/>
                </a:highlight>
                <a:cs typeface="Calibri"/>
              </a:rPr>
              <a:t>Concurrent events</a:t>
            </a:r>
            <a:r>
              <a:rPr lang="en-US" sz="1400" dirty="0">
                <a:cs typeface="Calibri"/>
              </a:rPr>
              <a:t>: those not causally related.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cs typeface="Calibri"/>
              </a:rPr>
              <a:t>Process state</a:t>
            </a:r>
            <a:r>
              <a:rPr lang="en-US" sz="1400" dirty="0">
                <a:cs typeface="Calibri"/>
              </a:rPr>
              <a:t>: events in process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cs typeface="Calibri"/>
              </a:rPr>
              <a:t>Channel state</a:t>
            </a:r>
            <a:r>
              <a:rPr lang="en-US" sz="1400" dirty="0">
                <a:cs typeface="Calibri"/>
              </a:rPr>
              <a:t>: message sent but not yet received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Global state</a:t>
            </a:r>
            <a:r>
              <a:rPr lang="en-US" sz="1400" dirty="0">
                <a:ea typeface="+mn-lt"/>
                <a:cs typeface="+mn-lt"/>
              </a:rPr>
              <a:t>: </a:t>
            </a:r>
            <a:r>
              <a:rPr lang="en-US" sz="1200" dirty="0">
                <a:ea typeface="+mn-lt"/>
                <a:cs typeface="+mn-lt"/>
              </a:rPr>
              <a:t>process states</a:t>
            </a:r>
            <a:r>
              <a:rPr lang="en-US" sz="1400" dirty="0">
                <a:ea typeface="+mn-lt"/>
                <a:cs typeface="+mn-lt"/>
              </a:rPr>
              <a:t> U </a:t>
            </a:r>
            <a:r>
              <a:rPr lang="en-US" sz="1200" dirty="0">
                <a:ea typeface="+mn-lt"/>
                <a:cs typeface="+mn-lt"/>
              </a:rPr>
              <a:t>channel states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- consistent: a message not sent is neither in channel or </a:t>
            </a:r>
            <a:r>
              <a:rPr lang="en-US" sz="1200" dirty="0" err="1">
                <a:ea typeface="+mn-lt"/>
                <a:cs typeface="+mn-lt"/>
              </a:rPr>
              <a:t>recieved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- </a:t>
            </a:r>
            <a:r>
              <a:rPr lang="en-US" sz="1200" dirty="0" err="1">
                <a:ea typeface="+mn-lt"/>
                <a:cs typeface="+mn-lt"/>
              </a:rPr>
              <a:t>transitless</a:t>
            </a:r>
            <a:r>
              <a:rPr lang="en-US" sz="1200" dirty="0">
                <a:ea typeface="+mn-lt"/>
                <a:cs typeface="+mn-lt"/>
              </a:rPr>
              <a:t>: all channels are empty (strong: consistent + </a:t>
            </a:r>
            <a:r>
              <a:rPr lang="en-US" sz="1200" dirty="0" err="1">
                <a:ea typeface="+mn-lt"/>
                <a:cs typeface="+mn-lt"/>
              </a:rPr>
              <a:t>transitless</a:t>
            </a:r>
            <a:r>
              <a:rPr lang="en-US" sz="1200" dirty="0"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>
                <a:ea typeface="+mn-lt"/>
                <a:cs typeface="+mn-lt"/>
              </a:rPr>
              <a:t>past(e)</a:t>
            </a:r>
            <a:r>
              <a:rPr lang="en-US" sz="1400" dirty="0">
                <a:ea typeface="+mn-lt"/>
                <a:cs typeface="+mn-lt"/>
              </a:rPr>
              <a:t>: all events that causally happen before 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>
                <a:ea typeface="+mn-lt"/>
                <a:cs typeface="+mn-lt"/>
              </a:rPr>
              <a:t>max_past</a:t>
            </a:r>
            <a:r>
              <a:rPr lang="en-US" sz="1400" b="1" dirty="0">
                <a:ea typeface="+mn-lt"/>
                <a:cs typeface="+mn-lt"/>
              </a:rPr>
              <a:t>(e)</a:t>
            </a:r>
            <a:r>
              <a:rPr lang="en-US" sz="1400" dirty="0">
                <a:ea typeface="+mn-lt"/>
                <a:cs typeface="+mn-lt"/>
              </a:rPr>
              <a:t>: events that happen just before e (each process)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b="1" dirty="0" err="1">
                <a:ea typeface="+mn-lt"/>
                <a:cs typeface="+mn-lt"/>
              </a:rPr>
              <a:t>min_future</a:t>
            </a:r>
            <a:r>
              <a:rPr lang="en-US" sz="1400" b="1" dirty="0">
                <a:ea typeface="+mn-lt"/>
                <a:cs typeface="+mn-lt"/>
              </a:rPr>
              <a:t>(e)</a:t>
            </a:r>
            <a:r>
              <a:rPr lang="en-US" sz="1400" dirty="0">
                <a:ea typeface="+mn-lt"/>
                <a:cs typeface="+mn-lt"/>
              </a:rPr>
              <a:t>: events that happen just after 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CC829-4B39-411F-BC72-50250AEE3955}"/>
              </a:ext>
            </a:extLst>
          </p:cNvPr>
          <p:cNvSpPr txBox="1"/>
          <p:nvPr/>
        </p:nvSpPr>
        <p:spPr>
          <a:xfrm>
            <a:off x="1762432" y="4306528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message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1A953-EF86-429F-8DC9-64DAAEE6B284}"/>
              </a:ext>
            </a:extLst>
          </p:cNvPr>
          <p:cNvSpPr txBox="1"/>
          <p:nvPr/>
        </p:nvSpPr>
        <p:spPr>
          <a:xfrm>
            <a:off x="4915" y="2462979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process 0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74345-F6B6-4839-9834-E318B68C3332}"/>
              </a:ext>
            </a:extLst>
          </p:cNvPr>
          <p:cNvSpPr txBox="1"/>
          <p:nvPr/>
        </p:nvSpPr>
        <p:spPr>
          <a:xfrm>
            <a:off x="226140" y="4060720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internal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E29C36-0DA1-4B53-9E62-2311C45D47A7}"/>
              </a:ext>
            </a:extLst>
          </p:cNvPr>
          <p:cNvSpPr txBox="1"/>
          <p:nvPr/>
        </p:nvSpPr>
        <p:spPr>
          <a:xfrm>
            <a:off x="828365" y="4060719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send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F07664-63F2-4DED-99AC-CEB40486FC67}"/>
              </a:ext>
            </a:extLst>
          </p:cNvPr>
          <p:cNvSpPr txBox="1"/>
          <p:nvPr/>
        </p:nvSpPr>
        <p:spPr>
          <a:xfrm>
            <a:off x="2327784" y="3212687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recieve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6BCDD-57B8-426A-B276-3A825B0C8052}"/>
              </a:ext>
            </a:extLst>
          </p:cNvPr>
          <p:cNvSpPr txBox="1"/>
          <p:nvPr/>
        </p:nvSpPr>
        <p:spPr>
          <a:xfrm>
            <a:off x="422786" y="3249559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event 0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3B7FB7-DEDF-4F2D-A49F-7B325D38696A}"/>
              </a:ext>
            </a:extLst>
          </p:cNvPr>
          <p:cNvSpPr txBox="1"/>
          <p:nvPr/>
        </p:nvSpPr>
        <p:spPr>
          <a:xfrm>
            <a:off x="5277464" y="2745656"/>
            <a:ext cx="8136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200"/>
              <a:t>channel</a:t>
            </a:r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E9EBF1-25C2-4921-B07E-FE95C07456FA}"/>
              </a:ext>
            </a:extLst>
          </p:cNvPr>
          <p:cNvSpPr/>
          <p:nvPr/>
        </p:nvSpPr>
        <p:spPr>
          <a:xfrm>
            <a:off x="1742767" y="2885766"/>
            <a:ext cx="430161" cy="45474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7781FF-898B-4FDB-A690-ADA22056178E}"/>
              </a:ext>
            </a:extLst>
          </p:cNvPr>
          <p:cNvSpPr/>
          <p:nvPr/>
        </p:nvSpPr>
        <p:spPr>
          <a:xfrm>
            <a:off x="919315" y="3660055"/>
            <a:ext cx="430161" cy="45474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A37CEBB-E9DD-423F-889D-BC0C23076B1C}"/>
              </a:ext>
            </a:extLst>
          </p:cNvPr>
          <p:cNvSpPr/>
          <p:nvPr/>
        </p:nvSpPr>
        <p:spPr>
          <a:xfrm>
            <a:off x="3242186" y="2086894"/>
            <a:ext cx="430161" cy="454742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200" dirty="0">
              <a:solidFill>
                <a:schemeClr val="tx1"/>
              </a:solidFill>
              <a:cs typeface="Calibri"/>
            </a:endParaRPr>
          </a:p>
        </p:txBody>
      </p:sp>
      <p:pic>
        <p:nvPicPr>
          <p:cNvPr id="17" name="Picture 17" descr="Diagram&#10;&#10;Description automatically generated">
            <a:extLst>
              <a:ext uri="{FF2B5EF4-FFF2-40B4-BE49-F238E27FC236}">
                <a16:creationId xmlns:a16="http://schemas.microsoft.com/office/drawing/2014/main" id="{E06EC852-C5FE-4D6D-91D1-93341D598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173" y="5265105"/>
            <a:ext cx="2976715" cy="1588047"/>
          </a:xfrm>
          <a:prstGeom prst="rect">
            <a:avLst/>
          </a:prstGeom>
        </p:spPr>
      </p:pic>
      <p:pic>
        <p:nvPicPr>
          <p:cNvPr id="18" name="Picture 18" descr="Chart, radar chart&#10;&#10;Description automatically generated">
            <a:extLst>
              <a:ext uri="{FF2B5EF4-FFF2-40B4-BE49-F238E27FC236}">
                <a16:creationId xmlns:a16="http://schemas.microsoft.com/office/drawing/2014/main" id="{1B08BEC5-3033-4A33-ACD4-A3B4DCE21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83" y="4947316"/>
            <a:ext cx="2098572" cy="19163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8987772-60ED-45FF-9AE4-5E8FB5C66047}"/>
              </a:ext>
            </a:extLst>
          </p:cNvPr>
          <p:cNvSpPr txBox="1"/>
          <p:nvPr/>
        </p:nvSpPr>
        <p:spPr>
          <a:xfrm>
            <a:off x="840657" y="1258528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Pictures of event histories were first used to describe distributed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78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6A91-4322-44A3-B70A-06D29EB3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Standard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50B7C-A29C-458C-83E8-D5234FC76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endParaRPr lang="en-US" sz="1600" dirty="0">
              <a:cs typeface="Calibri"/>
            </a:endParaRPr>
          </a:p>
          <a:p>
            <a:r>
              <a:rPr lang="en-US" sz="1600" dirty="0">
                <a:cs typeface="Calibri"/>
              </a:rPr>
              <a:t>Event history describes all sequences of states that represent executions in the standard model.</a:t>
            </a:r>
            <a:endParaRPr lang="en-US">
              <a:cs typeface="Calibri"/>
            </a:endParaRPr>
          </a:p>
          <a:p>
            <a:r>
              <a:rPr lang="en-US" sz="1600" dirty="0">
                <a:cs typeface="Calibri"/>
              </a:rPr>
              <a:t>The executions are not inherently different, but artifacts of the standard model. It requires concurrent executions of two operations to be modeled as </a:t>
            </a:r>
            <a:r>
              <a:rPr lang="en-US" sz="1600" dirty="0" err="1">
                <a:cs typeface="Calibri"/>
              </a:rPr>
              <a:t>ocurring</a:t>
            </a:r>
            <a:r>
              <a:rPr lang="en-US" sz="1600" dirty="0">
                <a:cs typeface="Calibri"/>
              </a:rPr>
              <a:t> in an order.</a:t>
            </a:r>
          </a:p>
          <a:p>
            <a:r>
              <a:rPr lang="en-US" sz="1600" dirty="0">
                <a:cs typeface="Calibri"/>
              </a:rPr>
              <a:t>The problem of implementing a distributed system can often be viewed as that of maintaining a global invariant even though different processes may have incompatible views of what the current state is.</a:t>
            </a:r>
          </a:p>
          <a:p>
            <a:r>
              <a:rPr lang="en-US" sz="1600" dirty="0">
                <a:cs typeface="Calibri"/>
              </a:rPr>
              <a:t>The standard model provides the most practical way to reason about invariance.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C32AE-DD5D-483B-9901-78BD6498AD9D}"/>
              </a:ext>
            </a:extLst>
          </p:cNvPr>
          <p:cNvSpPr txBox="1"/>
          <p:nvPr/>
        </p:nvSpPr>
        <p:spPr>
          <a:xfrm>
            <a:off x="840657" y="1258528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Execution is represented as a sequence of atomic transitions states.</a:t>
            </a:r>
            <a:endParaRPr lang="en-US" dirty="0"/>
          </a:p>
        </p:txBody>
      </p:sp>
      <p:pic>
        <p:nvPicPr>
          <p:cNvPr id="14" name="Picture 14" descr="Diagram, engineering drawing&#10;&#10;Description automatically generated">
            <a:extLst>
              <a:ext uri="{FF2B5EF4-FFF2-40B4-BE49-F238E27FC236}">
                <a16:creationId xmlns:a16="http://schemas.microsoft.com/office/drawing/2014/main" id="{B307721B-0BE2-4F8A-83A6-9ED16E6B28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201" y="1781001"/>
            <a:ext cx="6164825" cy="3961262"/>
          </a:xfrm>
        </p:spPr>
      </p:pic>
      <p:pic>
        <p:nvPicPr>
          <p:cNvPr id="15" name="Picture 15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8F3C5726-DB96-4FDB-A9D2-B214A93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948" y="3687"/>
            <a:ext cx="3517490" cy="263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2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CEC6E-33C7-4127-91A8-7FD896F5E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Mutual Exclusion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5B0FB-973D-4F27-82A2-53FEDAD3AC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cs typeface="Calibri"/>
              </a:rPr>
              <a:t>Safety</a:t>
            </a:r>
            <a:r>
              <a:rPr lang="en-US" sz="1600" dirty="0">
                <a:cs typeface="Calibri"/>
              </a:rPr>
              <a:t>: no 2 </a:t>
            </a:r>
            <a:r>
              <a:rPr lang="en-US" sz="1600" dirty="0" err="1">
                <a:cs typeface="Calibri"/>
              </a:rPr>
              <a:t>ciritical</a:t>
            </a:r>
            <a:r>
              <a:rPr lang="en-US" sz="1600" dirty="0">
                <a:cs typeface="Calibri"/>
              </a:rPr>
              <a:t> section executed concurrently.</a:t>
            </a:r>
          </a:p>
          <a:p>
            <a:r>
              <a:rPr lang="en-US" sz="1600" b="1" dirty="0">
                <a:cs typeface="Calibri"/>
              </a:rPr>
              <a:t>Liveness</a:t>
            </a:r>
            <a:r>
              <a:rPr lang="en-US" sz="1600" dirty="0">
                <a:cs typeface="Calibri"/>
              </a:rPr>
              <a:t>: some process eventually executes its CS.</a:t>
            </a:r>
          </a:p>
          <a:p>
            <a:r>
              <a:rPr lang="en-US" sz="1200" dirty="0">
                <a:cs typeface="Calibri"/>
              </a:rPr>
              <a:t>Assumption: "process fairness" every process eventually takes a step.</a:t>
            </a:r>
          </a:p>
          <a:p>
            <a:endParaRPr lang="en-US" sz="1200" dirty="0">
              <a:cs typeface="Calibri"/>
            </a:endParaRPr>
          </a:p>
          <a:p>
            <a:r>
              <a:rPr lang="en-US" sz="1600" b="1" dirty="0">
                <a:cs typeface="Calibri"/>
              </a:rPr>
              <a:t>BAKERY ALGORITHM</a:t>
            </a:r>
          </a:p>
          <a:p>
            <a:r>
              <a:rPr lang="en-US" sz="1400" dirty="0">
                <a:cs typeface="Calibri"/>
              </a:rPr>
              <a:t>First to implement mut-ex without any lower level mut-ex.</a:t>
            </a:r>
          </a:p>
          <a:p>
            <a:r>
              <a:rPr lang="en-US" sz="1400" dirty="0">
                <a:cs typeface="Calibri"/>
              </a:rPr>
              <a:t>Customers take tickets, and lowest number ticket is served first.</a:t>
            </a:r>
          </a:p>
          <a:p>
            <a:r>
              <a:rPr lang="en-US" sz="1400" dirty="0">
                <a:cs typeface="Calibri"/>
              </a:rPr>
              <a:t>Each process computes its ticket number from others' tickets.</a:t>
            </a:r>
          </a:p>
          <a:p>
            <a:r>
              <a:rPr lang="en-US" sz="1400" dirty="0">
                <a:cs typeface="Calibri"/>
              </a:rPr>
              <a:t>Proof does not require read/write of entire number be atomic.</a:t>
            </a:r>
          </a:p>
          <a:p>
            <a:endParaRPr lang="en-US" sz="1200" dirty="0">
              <a:cs typeface="Calibri"/>
            </a:endParaRPr>
          </a:p>
          <a:p>
            <a:endParaRPr lang="en-US" sz="1600" dirty="0">
              <a:cs typeface="Calibri"/>
            </a:endParaRPr>
          </a:p>
        </p:txBody>
      </p:sp>
      <p:pic>
        <p:nvPicPr>
          <p:cNvPr id="7" name="Picture 7" descr="Text&#10;&#10;Description automatically generated">
            <a:extLst>
              <a:ext uri="{FF2B5EF4-FFF2-40B4-BE49-F238E27FC236}">
                <a16:creationId xmlns:a16="http://schemas.microsoft.com/office/drawing/2014/main" id="{C24B261C-81F4-4E93-8040-7C7992E640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8458" y="1397102"/>
            <a:ext cx="6029632" cy="44463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8B93ED-2925-4063-A521-1092283FBDC4}"/>
              </a:ext>
            </a:extLst>
          </p:cNvPr>
          <p:cNvSpPr txBox="1"/>
          <p:nvPr/>
        </p:nvSpPr>
        <p:spPr>
          <a:xfrm>
            <a:off x="840657" y="1258528"/>
            <a:ext cx="559455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ea typeface="+mn-lt"/>
                <a:cs typeface="+mn-lt"/>
              </a:rPr>
              <a:t>Synchronizing N processes, each with a section of code called its critical section.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71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F660C1F-BD9F-41A2-8649-AA1047486A91}"/>
              </a:ext>
            </a:extLst>
          </p:cNvPr>
          <p:cNvSpPr/>
          <p:nvPr/>
        </p:nvSpPr>
        <p:spPr>
          <a:xfrm>
            <a:off x="6167280" y="5540473"/>
            <a:ext cx="3207774" cy="528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DC2CCF-5A47-42D8-BD85-E97054671D28}"/>
              </a:ext>
            </a:extLst>
          </p:cNvPr>
          <p:cNvSpPr/>
          <p:nvPr/>
        </p:nvSpPr>
        <p:spPr>
          <a:xfrm>
            <a:off x="6167281" y="4876795"/>
            <a:ext cx="3146320" cy="528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FB18-FD08-49B8-8A31-3D4F58F7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Two-arrow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D8E85-DF8B-44F0-975B-A0F4B30B76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B21F2-8CF4-42B6-8C05-5B4966AB59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</a:t>
            </a:r>
            <a:endParaRPr lang="en-US" dirty="0"/>
          </a:p>
        </p:txBody>
      </p:sp>
      <p:pic>
        <p:nvPicPr>
          <p:cNvPr id="6" name="Picture 6" descr="Text&#10;&#10;Description automatically generated">
            <a:extLst>
              <a:ext uri="{FF2B5EF4-FFF2-40B4-BE49-F238E27FC236}">
                <a16:creationId xmlns:a16="http://schemas.microsoft.com/office/drawing/2014/main" id="{0545625C-9467-4FD1-A66A-E9751CC7B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79" y="1767810"/>
            <a:ext cx="2590185" cy="876608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930FF708-7914-4A89-9D01-7FE3CE04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05" y="4330342"/>
            <a:ext cx="2670073" cy="495608"/>
          </a:xfrm>
          <a:prstGeom prst="rect">
            <a:avLst/>
          </a:prstGeom>
        </p:spPr>
      </p:pic>
      <p:pic>
        <p:nvPicPr>
          <p:cNvPr id="8" name="Picture 8" descr="Text, letter&#10;&#10;Description automatically generated">
            <a:extLst>
              <a:ext uri="{FF2B5EF4-FFF2-40B4-BE49-F238E27FC236}">
                <a16:creationId xmlns:a16="http://schemas.microsoft.com/office/drawing/2014/main" id="{8CA4781B-9FA4-42E4-AE45-0F03CE54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892" y="1766579"/>
            <a:ext cx="2908505" cy="17393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936BF-4CBF-44E1-B9CB-BBE04F5727D9}"/>
              </a:ext>
            </a:extLst>
          </p:cNvPr>
          <p:cNvSpPr/>
          <p:nvPr/>
        </p:nvSpPr>
        <p:spPr>
          <a:xfrm>
            <a:off x="636639" y="2738283"/>
            <a:ext cx="2040192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8B369C-2133-4D6C-92C9-D99BF07E97D0}"/>
              </a:ext>
            </a:extLst>
          </p:cNvPr>
          <p:cNvSpPr/>
          <p:nvPr/>
        </p:nvSpPr>
        <p:spPr>
          <a:xfrm>
            <a:off x="2824314" y="2738282"/>
            <a:ext cx="259325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BDE07-49F0-4971-A77C-4D907358B757}"/>
              </a:ext>
            </a:extLst>
          </p:cNvPr>
          <p:cNvSpPr/>
          <p:nvPr/>
        </p:nvSpPr>
        <p:spPr>
          <a:xfrm>
            <a:off x="3377379" y="3451120"/>
            <a:ext cx="2040192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014FAB-989E-4628-964E-389885E3A3BD}"/>
              </a:ext>
            </a:extLst>
          </p:cNvPr>
          <p:cNvSpPr/>
          <p:nvPr/>
        </p:nvSpPr>
        <p:spPr>
          <a:xfrm>
            <a:off x="1570700" y="3451119"/>
            <a:ext cx="259325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098B18-9124-4327-ADE1-8A5DA4B02A9F}"/>
              </a:ext>
            </a:extLst>
          </p:cNvPr>
          <p:cNvSpPr/>
          <p:nvPr/>
        </p:nvSpPr>
        <p:spPr>
          <a:xfrm>
            <a:off x="648928" y="4876798"/>
            <a:ext cx="2040192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3A8FAF-21FA-447C-A18A-F2B834541FE2}"/>
              </a:ext>
            </a:extLst>
          </p:cNvPr>
          <p:cNvSpPr/>
          <p:nvPr/>
        </p:nvSpPr>
        <p:spPr>
          <a:xfrm>
            <a:off x="2824313" y="4876797"/>
            <a:ext cx="259325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854CDD-4279-4535-BA74-47F696A1BD3E}"/>
              </a:ext>
            </a:extLst>
          </p:cNvPr>
          <p:cNvSpPr/>
          <p:nvPr/>
        </p:nvSpPr>
        <p:spPr>
          <a:xfrm>
            <a:off x="3377378" y="5589635"/>
            <a:ext cx="2040192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F693E2-23D5-4D4E-B2AC-B02DDEC6D39A}"/>
              </a:ext>
            </a:extLst>
          </p:cNvPr>
          <p:cNvSpPr/>
          <p:nvPr/>
        </p:nvSpPr>
        <p:spPr>
          <a:xfrm>
            <a:off x="1582989" y="5589634"/>
            <a:ext cx="259325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95B98B-1551-4A99-B0ED-7E558110763F}"/>
              </a:ext>
            </a:extLst>
          </p:cNvPr>
          <p:cNvSpPr txBox="1"/>
          <p:nvPr/>
        </p:nvSpPr>
        <p:spPr>
          <a:xfrm>
            <a:off x="644010" y="4994784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18FA8-E656-4D0D-92F3-90E328B9A601}"/>
              </a:ext>
            </a:extLst>
          </p:cNvPr>
          <p:cNvSpPr txBox="1"/>
          <p:nvPr/>
        </p:nvSpPr>
        <p:spPr>
          <a:xfrm>
            <a:off x="2450687" y="4994783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5E9C4-1DFC-4BBA-9764-39F697AD57FC}"/>
              </a:ext>
            </a:extLst>
          </p:cNvPr>
          <p:cNvSpPr txBox="1"/>
          <p:nvPr/>
        </p:nvSpPr>
        <p:spPr>
          <a:xfrm>
            <a:off x="2831687" y="4994783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cs typeface="Calibri"/>
              </a:rPr>
              <a:t>f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42EFF5-C274-4FD1-A966-F32541765986}"/>
              </a:ext>
            </a:extLst>
          </p:cNvPr>
          <p:cNvSpPr txBox="1"/>
          <p:nvPr/>
        </p:nvSpPr>
        <p:spPr>
          <a:xfrm>
            <a:off x="5105396" y="4994783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32F014-B2E1-4BD1-BB53-DDCDC0C70969}"/>
              </a:ext>
            </a:extLst>
          </p:cNvPr>
          <p:cNvSpPr txBox="1"/>
          <p:nvPr/>
        </p:nvSpPr>
        <p:spPr>
          <a:xfrm>
            <a:off x="3372461" y="5707622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e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D3B210-AA32-4E2A-8211-500D8757E683}"/>
              </a:ext>
            </a:extLst>
          </p:cNvPr>
          <p:cNvSpPr txBox="1"/>
          <p:nvPr/>
        </p:nvSpPr>
        <p:spPr>
          <a:xfrm>
            <a:off x="3851784" y="5707622"/>
            <a:ext cx="29742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f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46E1E5-2BB9-41FC-994E-494E499F79BC}"/>
              </a:ext>
            </a:extLst>
          </p:cNvPr>
          <p:cNvSpPr txBox="1"/>
          <p:nvPr/>
        </p:nvSpPr>
        <p:spPr>
          <a:xfrm>
            <a:off x="644008" y="6113201"/>
            <a:ext cx="325939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Two-arrow model for event history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75A9F6-9853-4B4B-828C-CD5AE2AF007D}"/>
              </a:ext>
            </a:extLst>
          </p:cNvPr>
          <p:cNvSpPr/>
          <p:nvPr/>
        </p:nvSpPr>
        <p:spPr>
          <a:xfrm>
            <a:off x="6167284" y="3549443"/>
            <a:ext cx="1401095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C843DF4-1695-42D4-8408-33BE286F6651}"/>
              </a:ext>
            </a:extLst>
          </p:cNvPr>
          <p:cNvSpPr/>
          <p:nvPr/>
        </p:nvSpPr>
        <p:spPr>
          <a:xfrm>
            <a:off x="7678991" y="3549442"/>
            <a:ext cx="1585451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4E2A74-5226-476E-A9C6-05665C6C5B04}"/>
              </a:ext>
            </a:extLst>
          </p:cNvPr>
          <p:cNvSpPr/>
          <p:nvPr/>
        </p:nvSpPr>
        <p:spPr>
          <a:xfrm>
            <a:off x="9375055" y="3549441"/>
            <a:ext cx="1585451" cy="528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526B88-AC42-479E-9A42-42C189B92739}"/>
              </a:ext>
            </a:extLst>
          </p:cNvPr>
          <p:cNvSpPr/>
          <p:nvPr/>
        </p:nvSpPr>
        <p:spPr>
          <a:xfrm>
            <a:off x="6167284" y="4213121"/>
            <a:ext cx="2040192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004249-E05E-4078-9761-4EED3887BF9B}"/>
              </a:ext>
            </a:extLst>
          </p:cNvPr>
          <p:cNvSpPr/>
          <p:nvPr/>
        </p:nvSpPr>
        <p:spPr>
          <a:xfrm>
            <a:off x="8367249" y="4213120"/>
            <a:ext cx="259325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A1030D-BC48-4944-B876-749EB6ED6756}"/>
              </a:ext>
            </a:extLst>
          </p:cNvPr>
          <p:cNvSpPr/>
          <p:nvPr/>
        </p:nvSpPr>
        <p:spPr>
          <a:xfrm>
            <a:off x="7568381" y="4876797"/>
            <a:ext cx="1401095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F04660-2A47-42B8-A33E-ACF81AF3A697}"/>
              </a:ext>
            </a:extLst>
          </p:cNvPr>
          <p:cNvSpPr/>
          <p:nvPr/>
        </p:nvSpPr>
        <p:spPr>
          <a:xfrm>
            <a:off x="9080088" y="4876796"/>
            <a:ext cx="1880418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8FAEB6-6F3F-495D-9DC4-F52D02178D02}"/>
              </a:ext>
            </a:extLst>
          </p:cNvPr>
          <p:cNvSpPr/>
          <p:nvPr/>
        </p:nvSpPr>
        <p:spPr>
          <a:xfrm>
            <a:off x="8010831" y="5540474"/>
            <a:ext cx="1020096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0244D95-ED94-4273-9288-32D2D7668A44}"/>
              </a:ext>
            </a:extLst>
          </p:cNvPr>
          <p:cNvSpPr/>
          <p:nvPr/>
        </p:nvSpPr>
        <p:spPr>
          <a:xfrm>
            <a:off x="9166119" y="5540473"/>
            <a:ext cx="104467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D78E140-CD13-4C58-92AD-892A1CCAD684}"/>
              </a:ext>
            </a:extLst>
          </p:cNvPr>
          <p:cNvSpPr/>
          <p:nvPr/>
        </p:nvSpPr>
        <p:spPr>
          <a:xfrm>
            <a:off x="9522537" y="5540472"/>
            <a:ext cx="1437967" cy="52848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CBB6F6-D9D4-4A49-87DE-E7877BAE0B35}"/>
              </a:ext>
            </a:extLst>
          </p:cNvPr>
          <p:cNvSpPr txBox="1"/>
          <p:nvPr/>
        </p:nvSpPr>
        <p:spPr>
          <a:xfrm>
            <a:off x="9984652" y="2155717"/>
            <a:ext cx="136668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cs typeface="Calibri"/>
              </a:rPr>
              <a:t>For A4:</a:t>
            </a:r>
            <a:endParaRPr lang="en-US" sz="1400" b="1" dirty="0"/>
          </a:p>
          <a:p>
            <a:r>
              <a:rPr lang="en-US" sz="1400" b="1" dirty="0"/>
              <a:t>A</a:t>
            </a:r>
            <a:r>
              <a:rPr lang="en-US" sz="1400" dirty="0"/>
              <a:t>: data = 10</a:t>
            </a:r>
            <a:endParaRPr lang="en-US" sz="1400" dirty="0">
              <a:cs typeface="Calibri"/>
            </a:endParaRPr>
          </a:p>
          <a:p>
            <a:r>
              <a:rPr lang="en-US" sz="1400" b="1" dirty="0">
                <a:cs typeface="Calibri"/>
              </a:rPr>
              <a:t>B</a:t>
            </a:r>
            <a:r>
              <a:rPr lang="en-US" sz="1400" dirty="0">
                <a:cs typeface="Calibri"/>
              </a:rPr>
              <a:t>: sent = T</a:t>
            </a:r>
          </a:p>
          <a:p>
            <a:endParaRPr lang="en-US" sz="1400" dirty="0">
              <a:cs typeface="Calibri"/>
            </a:endParaRPr>
          </a:p>
          <a:p>
            <a:r>
              <a:rPr lang="en-US" sz="1400" b="1" dirty="0">
                <a:cs typeface="Calibri"/>
              </a:rPr>
              <a:t>C</a:t>
            </a:r>
            <a:r>
              <a:rPr lang="en-US" sz="1400" dirty="0">
                <a:cs typeface="Calibri"/>
              </a:rPr>
              <a:t>: if (sent)</a:t>
            </a:r>
          </a:p>
          <a:p>
            <a:r>
              <a:rPr lang="en-US" sz="1400" b="1" dirty="0">
                <a:cs typeface="Calibri"/>
              </a:rPr>
              <a:t>D</a:t>
            </a:r>
            <a:r>
              <a:rPr lang="en-US" sz="1400" dirty="0">
                <a:cs typeface="Calibri"/>
              </a:rPr>
              <a:t>: read data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FACCCE-0558-4912-B13D-7254FD3A74C5}"/>
              </a:ext>
            </a:extLst>
          </p:cNvPr>
          <p:cNvSpPr/>
          <p:nvPr/>
        </p:nvSpPr>
        <p:spPr>
          <a:xfrm>
            <a:off x="9878955" y="6204150"/>
            <a:ext cx="1081549" cy="528484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AF63A4-BE8D-461A-8958-44E2C5096EC5}"/>
              </a:ext>
            </a:extLst>
          </p:cNvPr>
          <p:cNvSpPr/>
          <p:nvPr/>
        </p:nvSpPr>
        <p:spPr>
          <a:xfrm>
            <a:off x="7543798" y="6191861"/>
            <a:ext cx="1597741" cy="52848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940A64-F674-4C5D-B367-53A6F85F46E3}"/>
              </a:ext>
            </a:extLst>
          </p:cNvPr>
          <p:cNvSpPr/>
          <p:nvPr/>
        </p:nvSpPr>
        <p:spPr>
          <a:xfrm>
            <a:off x="6720345" y="6191860"/>
            <a:ext cx="1044677" cy="528484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D8192C-3519-406F-81E4-911BA25BC2C9}"/>
              </a:ext>
            </a:extLst>
          </p:cNvPr>
          <p:cNvSpPr/>
          <p:nvPr/>
        </p:nvSpPr>
        <p:spPr>
          <a:xfrm>
            <a:off x="8735955" y="6204148"/>
            <a:ext cx="1437967" cy="528484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cs typeface="Calibri"/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6" name="Picture 46">
            <a:extLst>
              <a:ext uri="{FF2B5EF4-FFF2-40B4-BE49-F238E27FC236}">
                <a16:creationId xmlns:a16="http://schemas.microsoft.com/office/drawing/2014/main" id="{72E93765-451F-46DF-B159-B944FF3A0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0186" y="6328594"/>
            <a:ext cx="1228725" cy="24765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500967AE-D3AC-4E21-8C6C-6162A48FB56D}"/>
              </a:ext>
            </a:extLst>
          </p:cNvPr>
          <p:cNvSpPr txBox="1"/>
          <p:nvPr/>
        </p:nvSpPr>
        <p:spPr>
          <a:xfrm>
            <a:off x="5510975" y="6457329"/>
            <a:ext cx="936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SYNC fail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E32318-F3E2-443E-A765-E0186A1AAC9C}"/>
              </a:ext>
            </a:extLst>
          </p:cNvPr>
          <p:cNvSpPr txBox="1"/>
          <p:nvPr/>
        </p:nvSpPr>
        <p:spPr>
          <a:xfrm>
            <a:off x="5424941" y="5793651"/>
            <a:ext cx="936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SYNC pass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7BED4B0-CFD8-400E-95D0-FCA0DFAE7B43}"/>
              </a:ext>
            </a:extLst>
          </p:cNvPr>
          <p:cNvSpPr txBox="1"/>
          <p:nvPr/>
        </p:nvSpPr>
        <p:spPr>
          <a:xfrm>
            <a:off x="5904262" y="3667424"/>
            <a:ext cx="42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A1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6C5C34-31E3-4CCC-AACA-C192BEC6625D}"/>
              </a:ext>
            </a:extLst>
          </p:cNvPr>
          <p:cNvSpPr txBox="1"/>
          <p:nvPr/>
        </p:nvSpPr>
        <p:spPr>
          <a:xfrm>
            <a:off x="5904261" y="4331101"/>
            <a:ext cx="42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A2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4D9013-04EF-453B-8A07-02C8CCD5C0D3}"/>
              </a:ext>
            </a:extLst>
          </p:cNvPr>
          <p:cNvSpPr txBox="1"/>
          <p:nvPr/>
        </p:nvSpPr>
        <p:spPr>
          <a:xfrm>
            <a:off x="5904261" y="4994778"/>
            <a:ext cx="42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A3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A2FD63-9A02-45FA-9BFA-3E3A130D775B}"/>
              </a:ext>
            </a:extLst>
          </p:cNvPr>
          <p:cNvSpPr txBox="1"/>
          <p:nvPr/>
        </p:nvSpPr>
        <p:spPr>
          <a:xfrm>
            <a:off x="5904261" y="5658456"/>
            <a:ext cx="42033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A4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CEB8C4-1865-456F-9680-41F14B28DD0B}"/>
              </a:ext>
            </a:extLst>
          </p:cNvPr>
          <p:cNvSpPr txBox="1"/>
          <p:nvPr/>
        </p:nvSpPr>
        <p:spPr>
          <a:xfrm>
            <a:off x="3274135" y="1713264"/>
            <a:ext cx="153875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memory barrier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BA9C97-95E2-40B5-9A43-ADAFBE15FAD3}"/>
              </a:ext>
            </a:extLst>
          </p:cNvPr>
          <p:cNvSpPr txBox="1"/>
          <p:nvPr/>
        </p:nvSpPr>
        <p:spPr>
          <a:xfrm>
            <a:off x="3372457" y="2204875"/>
            <a:ext cx="212868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/>
              <a:t>interprocess</a:t>
            </a:r>
            <a:r>
              <a:rPr lang="en-US" sz="1200" dirty="0"/>
              <a:t> communication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BE88D5A-47E2-481B-B5C8-A569460FED09}"/>
              </a:ext>
            </a:extLst>
          </p:cNvPr>
          <p:cNvSpPr txBox="1"/>
          <p:nvPr/>
        </p:nvSpPr>
        <p:spPr>
          <a:xfrm>
            <a:off x="5510974" y="5129973"/>
            <a:ext cx="936525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/>
              <a:t>SYNC fail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5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EDDDC-7448-4450-8548-BD1914A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Compiler Instruction Reordering</a:t>
            </a:r>
            <a:endParaRPr lang="en-US"/>
          </a:p>
        </p:txBody>
      </p:sp>
      <p:pic>
        <p:nvPicPr>
          <p:cNvPr id="4" name="Picture 4" descr="A picture containing shape&#10;&#10;Description automatically generated">
            <a:extLst>
              <a:ext uri="{FF2B5EF4-FFF2-40B4-BE49-F238E27FC236}">
                <a16:creationId xmlns:a16="http://schemas.microsoft.com/office/drawing/2014/main" id="{1010AB7A-DE89-4323-8BE8-06D0072432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88986"/>
            <a:ext cx="10515600" cy="2303980"/>
          </a:xfrm>
        </p:spPr>
      </p:pic>
      <p:pic>
        <p:nvPicPr>
          <p:cNvPr id="5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DD31EB2-EA3C-4A9D-ABD0-42A15A74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468" y="4045442"/>
            <a:ext cx="10553699" cy="2603094"/>
          </a:xfrm>
          <a:prstGeom prst="rect">
            <a:avLst/>
          </a:prstGeom>
        </p:spPr>
      </p:pic>
      <p:pic>
        <p:nvPicPr>
          <p:cNvPr id="7" name="Picture 7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EABEA00F-ECA1-4F61-B10A-180F64757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6355" y="4057201"/>
            <a:ext cx="3981450" cy="2588233"/>
          </a:xfrm>
          <a:prstGeom prst="rect">
            <a:avLst/>
          </a:prstGeom>
        </p:spPr>
      </p:pic>
      <p:pic>
        <p:nvPicPr>
          <p:cNvPr id="8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5B3E1A2-CE6D-4363-A044-0F36AE59B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2332" y="1692170"/>
            <a:ext cx="2743200" cy="24518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DF1D5E1-83CA-4687-A45E-903E9635B5D3}"/>
              </a:ext>
            </a:extLst>
          </p:cNvPr>
          <p:cNvSpPr txBox="1"/>
          <p:nvPr/>
        </p:nvSpPr>
        <p:spPr>
          <a:xfrm>
            <a:off x="836468" y="3711287"/>
            <a:ext cx="7159335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RULE: </a:t>
            </a:r>
            <a:r>
              <a:rPr lang="en-US" sz="1100" i="1">
                <a:ea typeface="+mn-lt"/>
                <a:cs typeface="+mn-lt"/>
              </a:rPr>
              <a:t>Thou shalt not modify the behavior of a single-threaded program.</a:t>
            </a:r>
            <a:endParaRPr lang="en-US" sz="1100"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796BDB-0B33-496E-83B4-2793F2785B7B}"/>
              </a:ext>
            </a:extLst>
          </p:cNvPr>
          <p:cNvSpPr txBox="1"/>
          <p:nvPr/>
        </p:nvSpPr>
        <p:spPr>
          <a:xfrm>
            <a:off x="8616661" y="6200774"/>
            <a:ext cx="27345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cs typeface="Calibri"/>
              </a:rPr>
              <a:t>Problematic with Lock-free programming.</a:t>
            </a:r>
          </a:p>
          <a:p>
            <a:r>
              <a:rPr lang="en-US" sz="1100">
                <a:ea typeface="+mn-lt"/>
                <a:cs typeface="+mn-lt"/>
              </a:rPr>
              <a:t>Use C++11 atomics.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BB6A18-C301-451E-BAC1-F2BDCBCE57D6}"/>
              </a:ext>
            </a:extLst>
          </p:cNvPr>
          <p:cNvSpPr txBox="1"/>
          <p:nvPr/>
        </p:nvSpPr>
        <p:spPr>
          <a:xfrm>
            <a:off x="8612332" y="4152900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recvValue()</a:t>
            </a:r>
            <a:r>
              <a:rPr lang="en-US" sz="1100"/>
              <a:t> can read garbage value.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9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6FCB6AA-4278-42D5-95C5-8F3C76BD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8" y="4247116"/>
            <a:ext cx="9653154" cy="2381586"/>
          </a:xfrm>
          <a:prstGeom prst="rect">
            <a:avLst/>
          </a:prstGeom>
        </p:spPr>
      </p:pic>
      <p:pic>
        <p:nvPicPr>
          <p:cNvPr id="11" name="Picture 11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69D109F6-00E2-41E1-949F-F5FAD96DB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88060"/>
            <a:ext cx="10515600" cy="256560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3EDDDC-7448-4450-8548-BD1914A7F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Explicit Compiler Barrier</a:t>
            </a:r>
            <a:endParaRPr lang="en-US"/>
          </a:p>
        </p:txBody>
      </p:sp>
      <p:pic>
        <p:nvPicPr>
          <p:cNvPr id="13" name="Picture 1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D65D9247-D468-4626-9A20-9E748B85E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5673" y="1691970"/>
            <a:ext cx="5799859" cy="49374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BF8C63-EF36-4297-A742-97BEFDA11938}"/>
              </a:ext>
            </a:extLst>
          </p:cNvPr>
          <p:cNvSpPr txBox="1"/>
          <p:nvPr/>
        </p:nvSpPr>
        <p:spPr>
          <a:xfrm>
            <a:off x="5555673" y="6378286"/>
            <a:ext cx="2743199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/>
              <a:t>recvValue()</a:t>
            </a:r>
            <a:r>
              <a:rPr lang="en-US" sz="1100"/>
              <a:t> now works.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Leslie Lamport papers</vt:lpstr>
      <vt:lpstr>Producer-Consumer Synchronization</vt:lpstr>
      <vt:lpstr>Producer-Consumer Synchronization</vt:lpstr>
      <vt:lpstr>Event History</vt:lpstr>
      <vt:lpstr>Standard Model</vt:lpstr>
      <vt:lpstr>Mutual Exclusion</vt:lpstr>
      <vt:lpstr>Two-arrow Model</vt:lpstr>
      <vt:lpstr>Compiler Instruction Reordering</vt:lpstr>
      <vt:lpstr>Explicit Compiler Barrier</vt:lpstr>
      <vt:lpstr>Implied Compiler Barrier</vt:lpstr>
      <vt:lpstr>Implied Compiler Barrier</vt:lpstr>
      <vt:lpstr>Register replacement</vt:lpstr>
      <vt:lpstr>Types of Memory Barrier</vt:lpstr>
      <vt:lpstr>Weak vs. Strong Memory models</vt:lpstr>
      <vt:lpstr>Temporal Logic</vt:lpstr>
      <vt:lpstr>π-calculus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1765</cp:revision>
  <dcterms:created xsi:type="dcterms:W3CDTF">2020-10-29T02:50:30Z</dcterms:created>
  <dcterms:modified xsi:type="dcterms:W3CDTF">2020-10-29T16:41:21Z</dcterms:modified>
</cp:coreProperties>
</file>