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23972-6EB6-4A34-825D-A5F1C0D8A969}" v="3826" dt="2020-11-26T04:27:2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jit Sahu" userId="4f120548575355b2" providerId="Windows Live" clId="Web-{EB123972-6EB6-4A34-825D-A5F1C0D8A969}"/>
    <pc:docChg chg="addSld delSld modSld sldOrd">
      <pc:chgData name="Subhajit Sahu" userId="4f120548575355b2" providerId="Windows Live" clId="Web-{EB123972-6EB6-4A34-825D-A5F1C0D8A969}" dt="2020-11-26T04:27:24.184" v="3812" actId="20577"/>
      <pc:docMkLst>
        <pc:docMk/>
      </pc:docMkLst>
      <pc:sldChg chg="del">
        <pc:chgData name="Subhajit Sahu" userId="4f120548575355b2" providerId="Windows Live" clId="Web-{EB123972-6EB6-4A34-825D-A5F1C0D8A969}" dt="2020-11-26T02:50:25.810" v="167"/>
        <pc:sldMkLst>
          <pc:docMk/>
          <pc:sldMk cId="109857222" sldId="256"/>
        </pc:sldMkLst>
      </pc:sldChg>
      <pc:sldChg chg="addSp delSp modSp new">
        <pc:chgData name="Subhajit Sahu" userId="4f120548575355b2" providerId="Windows Live" clId="Web-{EB123972-6EB6-4A34-825D-A5F1C0D8A969}" dt="2020-11-26T03:16:10.110" v="807" actId="20577"/>
        <pc:sldMkLst>
          <pc:docMk/>
          <pc:sldMk cId="1443589287" sldId="257"/>
        </pc:sldMkLst>
        <pc:spChg chg="mod">
          <ac:chgData name="Subhajit Sahu" userId="4f120548575355b2" providerId="Windows Live" clId="Web-{EB123972-6EB6-4A34-825D-A5F1C0D8A969}" dt="2020-11-26T02:21:49.111" v="70" actId="20577"/>
          <ac:spMkLst>
            <pc:docMk/>
            <pc:sldMk cId="1443589287" sldId="257"/>
            <ac:spMk id="2" creationId="{5269A081-2DA2-4C18-AB2D-57806E653117}"/>
          </ac:spMkLst>
        </pc:spChg>
        <pc:spChg chg="add del mod">
          <ac:chgData name="Subhajit Sahu" userId="4f120548575355b2" providerId="Windows Live" clId="Web-{EB123972-6EB6-4A34-825D-A5F1C0D8A969}" dt="2020-11-26T03:16:10.110" v="807" actId="20577"/>
          <ac:spMkLst>
            <pc:docMk/>
            <pc:sldMk cId="1443589287" sldId="257"/>
            <ac:spMk id="3" creationId="{897377D9-EBDF-448B-9238-6A946746FD29}"/>
          </ac:spMkLst>
        </pc:spChg>
        <pc:spChg chg="del">
          <ac:chgData name="Subhajit Sahu" userId="4f120548575355b2" providerId="Windows Live" clId="Web-{EB123972-6EB6-4A34-825D-A5F1C0D8A969}" dt="2020-11-26T02:17:01.002" v="1"/>
          <ac:spMkLst>
            <pc:docMk/>
            <pc:sldMk cId="1443589287" sldId="257"/>
            <ac:spMk id="4" creationId="{DE69F142-8EBE-41FF-9095-0C2EF4BDFD9A}"/>
          </ac:spMkLst>
        </pc:spChg>
        <pc:picChg chg="add mod ord">
          <ac:chgData name="Subhajit Sahu" userId="4f120548575355b2" providerId="Windows Live" clId="Web-{EB123972-6EB6-4A34-825D-A5F1C0D8A969}" dt="2020-11-26T02:25:44.469" v="96"/>
          <ac:picMkLst>
            <pc:docMk/>
            <pc:sldMk cId="1443589287" sldId="257"/>
            <ac:picMk id="5" creationId="{D15359EC-DBC3-4C9C-A453-8BA601B3031B}"/>
          </ac:picMkLst>
        </pc:picChg>
        <pc:picChg chg="add del mod ord">
          <ac:chgData name="Subhajit Sahu" userId="4f120548575355b2" providerId="Windows Live" clId="Web-{EB123972-6EB6-4A34-825D-A5F1C0D8A969}" dt="2020-11-26T02:18:17.893" v="5"/>
          <ac:picMkLst>
            <pc:docMk/>
            <pc:sldMk cId="1443589287" sldId="257"/>
            <ac:picMk id="6" creationId="{542B9D48-1DB6-46BB-A978-DEEB6E51C646}"/>
          </ac:picMkLst>
        </pc:picChg>
        <pc:picChg chg="add mod">
          <ac:chgData name="Subhajit Sahu" userId="4f120548575355b2" providerId="Windows Live" clId="Web-{EB123972-6EB6-4A34-825D-A5F1C0D8A969}" dt="2020-11-26T02:18:44.330" v="13" actId="1076"/>
          <ac:picMkLst>
            <pc:docMk/>
            <pc:sldMk cId="1443589287" sldId="257"/>
            <ac:picMk id="7" creationId="{8776BF2D-03C9-4F78-BA27-6C7485433C55}"/>
          </ac:picMkLst>
        </pc:picChg>
        <pc:picChg chg="add del mod ord">
          <ac:chgData name="Subhajit Sahu" userId="4f120548575355b2" providerId="Windows Live" clId="Web-{EB123972-6EB6-4A34-825D-A5F1C0D8A969}" dt="2020-11-26T02:20:01.439" v="20"/>
          <ac:picMkLst>
            <pc:docMk/>
            <pc:sldMk cId="1443589287" sldId="257"/>
            <ac:picMk id="8" creationId="{FE08649B-FA65-4ABE-97A1-31A2322DD21B}"/>
          </ac:picMkLst>
        </pc:picChg>
        <pc:picChg chg="add mod">
          <ac:chgData name="Subhajit Sahu" userId="4f120548575355b2" providerId="Windows Live" clId="Web-{EB123972-6EB6-4A34-825D-A5F1C0D8A969}" dt="2020-11-26T02:25:12.516" v="94" actId="1076"/>
          <ac:picMkLst>
            <pc:docMk/>
            <pc:sldMk cId="1443589287" sldId="257"/>
            <ac:picMk id="9" creationId="{34170F8A-2A78-4A3F-A45B-0CD6A9CD6684}"/>
          </ac:picMkLst>
        </pc:picChg>
      </pc:sldChg>
      <pc:sldChg chg="addSp delSp modSp new">
        <pc:chgData name="Subhajit Sahu" userId="4f120548575355b2" providerId="Windows Live" clId="Web-{EB123972-6EB6-4A34-825D-A5F1C0D8A969}" dt="2020-11-26T03:01:24.789" v="579" actId="1076"/>
        <pc:sldMkLst>
          <pc:docMk/>
          <pc:sldMk cId="1685870414" sldId="258"/>
        </pc:sldMkLst>
        <pc:spChg chg="mod">
          <ac:chgData name="Subhajit Sahu" userId="4f120548575355b2" providerId="Windows Live" clId="Web-{EB123972-6EB6-4A34-825D-A5F1C0D8A969}" dt="2020-11-26T02:51:13.638" v="200" actId="20577"/>
          <ac:spMkLst>
            <pc:docMk/>
            <pc:sldMk cId="1685870414" sldId="258"/>
            <ac:spMk id="2" creationId="{72ACBC3F-B127-4C54-BE71-01F98B65D4CC}"/>
          </ac:spMkLst>
        </pc:spChg>
        <pc:spChg chg="mod">
          <ac:chgData name="Subhajit Sahu" userId="4f120548575355b2" providerId="Windows Live" clId="Web-{EB123972-6EB6-4A34-825D-A5F1C0D8A969}" dt="2020-11-26T02:56:22.589" v="570" actId="20577"/>
          <ac:spMkLst>
            <pc:docMk/>
            <pc:sldMk cId="1685870414" sldId="258"/>
            <ac:spMk id="3" creationId="{1E7474EA-CE45-4601-928C-77E3729C4459}"/>
          </ac:spMkLst>
        </pc:spChg>
        <pc:spChg chg="del">
          <ac:chgData name="Subhajit Sahu" userId="4f120548575355b2" providerId="Windows Live" clId="Web-{EB123972-6EB6-4A34-825D-A5F1C0D8A969}" dt="2020-11-26T02:59:27.759" v="572"/>
          <ac:spMkLst>
            <pc:docMk/>
            <pc:sldMk cId="1685870414" sldId="258"/>
            <ac:spMk id="4" creationId="{595C99A8-C613-4399-86AE-CF83609F2991}"/>
          </ac:spMkLst>
        </pc:spChg>
        <pc:picChg chg="add mod ord">
          <ac:chgData name="Subhajit Sahu" userId="4f120548575355b2" providerId="Windows Live" clId="Web-{EB123972-6EB6-4A34-825D-A5F1C0D8A969}" dt="2020-11-26T02:59:46.118" v="575" actId="1076"/>
          <ac:picMkLst>
            <pc:docMk/>
            <pc:sldMk cId="1685870414" sldId="258"/>
            <ac:picMk id="5" creationId="{73F6B5BD-4941-4AE4-BE73-35ECC2289BD1}"/>
          </ac:picMkLst>
        </pc:picChg>
        <pc:picChg chg="add mod">
          <ac:chgData name="Subhajit Sahu" userId="4f120548575355b2" providerId="Windows Live" clId="Web-{EB123972-6EB6-4A34-825D-A5F1C0D8A969}" dt="2020-11-26T03:01:24.789" v="579" actId="1076"/>
          <ac:picMkLst>
            <pc:docMk/>
            <pc:sldMk cId="1685870414" sldId="258"/>
            <ac:picMk id="6" creationId="{71E60E9A-50C4-4016-9484-6DB98727FB75}"/>
          </ac:picMkLst>
        </pc:picChg>
      </pc:sldChg>
      <pc:sldChg chg="addSp delSp modSp new ord">
        <pc:chgData name="Subhajit Sahu" userId="4f120548575355b2" providerId="Windows Live" clId="Web-{EB123972-6EB6-4A34-825D-A5F1C0D8A969}" dt="2020-11-26T03:55:39.481" v="2167" actId="20577"/>
        <pc:sldMkLst>
          <pc:docMk/>
          <pc:sldMk cId="3119194661" sldId="259"/>
        </pc:sldMkLst>
        <pc:spChg chg="mod">
          <ac:chgData name="Subhajit Sahu" userId="4f120548575355b2" providerId="Windows Live" clId="Web-{EB123972-6EB6-4A34-825D-A5F1C0D8A969}" dt="2020-11-26T03:08:56.910" v="602" actId="20577"/>
          <ac:spMkLst>
            <pc:docMk/>
            <pc:sldMk cId="3119194661" sldId="259"/>
            <ac:spMk id="2" creationId="{E0C9808C-F87F-4362-AFB9-482B9ABAF6BC}"/>
          </ac:spMkLst>
        </pc:spChg>
        <pc:spChg chg="del mod">
          <ac:chgData name="Subhajit Sahu" userId="4f120548575355b2" providerId="Windows Live" clId="Web-{EB123972-6EB6-4A34-825D-A5F1C0D8A969}" dt="2020-11-26T03:43:07.987" v="2004"/>
          <ac:spMkLst>
            <pc:docMk/>
            <pc:sldMk cId="3119194661" sldId="259"/>
            <ac:spMk id="3" creationId="{86CE0ACB-37BB-40F5-95DF-5791C4A13740}"/>
          </ac:spMkLst>
        </pc:spChg>
        <pc:spChg chg="mod">
          <ac:chgData name="Subhajit Sahu" userId="4f120548575355b2" providerId="Windows Live" clId="Web-{EB123972-6EB6-4A34-825D-A5F1C0D8A969}" dt="2020-11-26T03:40:53.066" v="2001" actId="20577"/>
          <ac:spMkLst>
            <pc:docMk/>
            <pc:sldMk cId="3119194661" sldId="259"/>
            <ac:spMk id="4" creationId="{45E6FA11-58C0-456C-9AE6-AA403E2B3992}"/>
          </ac:spMkLst>
        </pc:spChg>
        <pc:spChg chg="add mod">
          <ac:chgData name="Subhajit Sahu" userId="4f120548575355b2" providerId="Windows Live" clId="Web-{EB123972-6EB6-4A34-825D-A5F1C0D8A969}" dt="2020-11-26T03:53:09.920" v="2101" actId="1076"/>
          <ac:spMkLst>
            <pc:docMk/>
            <pc:sldMk cId="3119194661" sldId="259"/>
            <ac:spMk id="6" creationId="{55FBA53A-59D5-4CF7-8D68-62A7541904F1}"/>
          </ac:spMkLst>
        </pc:spChg>
        <pc:spChg chg="add mod">
          <ac:chgData name="Subhajit Sahu" userId="4f120548575355b2" providerId="Windows Live" clId="Web-{EB123972-6EB6-4A34-825D-A5F1C0D8A969}" dt="2020-11-26T03:53:09.935" v="2102" actId="1076"/>
          <ac:spMkLst>
            <pc:docMk/>
            <pc:sldMk cId="3119194661" sldId="259"/>
            <ac:spMk id="7" creationId="{17B2F358-55A1-43E1-A235-5BA46F180E20}"/>
          </ac:spMkLst>
        </pc:spChg>
        <pc:spChg chg="add mod">
          <ac:chgData name="Subhajit Sahu" userId="4f120548575355b2" providerId="Windows Live" clId="Web-{EB123972-6EB6-4A34-825D-A5F1C0D8A969}" dt="2020-11-26T03:53:20.029" v="2109" actId="1076"/>
          <ac:spMkLst>
            <pc:docMk/>
            <pc:sldMk cId="3119194661" sldId="259"/>
            <ac:spMk id="8" creationId="{95C2A727-1C9A-46C3-AAD5-88F6890E9D8C}"/>
          </ac:spMkLst>
        </pc:spChg>
        <pc:spChg chg="add mod">
          <ac:chgData name="Subhajit Sahu" userId="4f120548575355b2" providerId="Windows Live" clId="Web-{EB123972-6EB6-4A34-825D-A5F1C0D8A969}" dt="2020-11-26T03:55:39.481" v="2167" actId="20577"/>
          <ac:spMkLst>
            <pc:docMk/>
            <pc:sldMk cId="3119194661" sldId="259"/>
            <ac:spMk id="9" creationId="{A8762669-A434-4D0C-8D40-EB8EA853B820}"/>
          </ac:spMkLst>
        </pc:spChg>
        <pc:spChg chg="add mod">
          <ac:chgData name="Subhajit Sahu" userId="4f120548575355b2" providerId="Windows Live" clId="Web-{EB123972-6EB6-4A34-825D-A5F1C0D8A969}" dt="2020-11-26T03:53:20.060" v="2111" actId="1076"/>
          <ac:spMkLst>
            <pc:docMk/>
            <pc:sldMk cId="3119194661" sldId="259"/>
            <ac:spMk id="10" creationId="{E9F926CB-C3D3-4490-BAA0-7FEA66DDCCD6}"/>
          </ac:spMkLst>
        </pc:spChg>
        <pc:spChg chg="add mod">
          <ac:chgData name="Subhajit Sahu" userId="4f120548575355b2" providerId="Windows Live" clId="Web-{EB123972-6EB6-4A34-825D-A5F1C0D8A969}" dt="2020-11-26T03:54:01.794" v="2148" actId="1076"/>
          <ac:spMkLst>
            <pc:docMk/>
            <pc:sldMk cId="3119194661" sldId="259"/>
            <ac:spMk id="11" creationId="{999640FF-246D-42BE-9A0A-664B47AF618A}"/>
          </ac:spMkLst>
        </pc:spChg>
        <pc:spChg chg="add mod">
          <ac:chgData name="Subhajit Sahu" userId="4f120548575355b2" providerId="Windows Live" clId="Web-{EB123972-6EB6-4A34-825D-A5F1C0D8A969}" dt="2020-11-26T03:54:28.560" v="2162" actId="1076"/>
          <ac:spMkLst>
            <pc:docMk/>
            <pc:sldMk cId="3119194661" sldId="259"/>
            <ac:spMk id="12" creationId="{FA3B5B16-2E85-4A77-B61A-EC083A6CE09A}"/>
          </ac:spMkLst>
        </pc:spChg>
        <pc:picChg chg="add mod ord">
          <ac:chgData name="Subhajit Sahu" userId="4f120548575355b2" providerId="Windows Live" clId="Web-{EB123972-6EB6-4A34-825D-A5F1C0D8A969}" dt="2020-11-26T03:43:39.268" v="2008" actId="14100"/>
          <ac:picMkLst>
            <pc:docMk/>
            <pc:sldMk cId="3119194661" sldId="259"/>
            <ac:picMk id="5" creationId="{9EFC2ED7-0973-4273-B08D-EB4DFD544F93}"/>
          </ac:picMkLst>
        </pc:picChg>
      </pc:sldChg>
      <pc:sldChg chg="addSp delSp modSp new ord">
        <pc:chgData name="Subhajit Sahu" userId="4f120548575355b2" providerId="Windows Live" clId="Web-{EB123972-6EB6-4A34-825D-A5F1C0D8A969}" dt="2020-11-26T04:27:15.793" v="3810" actId="20577"/>
        <pc:sldMkLst>
          <pc:docMk/>
          <pc:sldMk cId="2663420552" sldId="260"/>
        </pc:sldMkLst>
        <pc:spChg chg="mod ord">
          <ac:chgData name="Subhajit Sahu" userId="4f120548575355b2" providerId="Windows Live" clId="Web-{EB123972-6EB6-4A34-825D-A5F1C0D8A969}" dt="2020-11-26T04:17:46.313" v="2481"/>
          <ac:spMkLst>
            <pc:docMk/>
            <pc:sldMk cId="2663420552" sldId="260"/>
            <ac:spMk id="2" creationId="{4E8CF6D0-610E-41E3-BB21-2430DDA5CAD7}"/>
          </ac:spMkLst>
        </pc:spChg>
        <pc:spChg chg="mod">
          <ac:chgData name="Subhajit Sahu" userId="4f120548575355b2" providerId="Windows Live" clId="Web-{EB123972-6EB6-4A34-825D-A5F1C0D8A969}" dt="2020-11-26T04:27:15.793" v="3810" actId="20577"/>
          <ac:spMkLst>
            <pc:docMk/>
            <pc:sldMk cId="2663420552" sldId="260"/>
            <ac:spMk id="3" creationId="{7DC59EE6-A279-48F7-9529-4D81AFEB407D}"/>
          </ac:spMkLst>
        </pc:spChg>
        <pc:spChg chg="del mod">
          <ac:chgData name="Subhajit Sahu" userId="4f120548575355b2" providerId="Windows Live" clId="Web-{EB123972-6EB6-4A34-825D-A5F1C0D8A969}" dt="2020-11-26T04:04:01.930" v="2206"/>
          <ac:spMkLst>
            <pc:docMk/>
            <pc:sldMk cId="2663420552" sldId="260"/>
            <ac:spMk id="4" creationId="{1C399C30-186B-478D-95FF-4B32AF876BEF}"/>
          </ac:spMkLst>
        </pc:spChg>
        <pc:spChg chg="add mod">
          <ac:chgData name="Subhajit Sahu" userId="4f120548575355b2" providerId="Windows Live" clId="Web-{EB123972-6EB6-4A34-825D-A5F1C0D8A969}" dt="2020-11-26T04:17:41.048" v="2477" actId="1076"/>
          <ac:spMkLst>
            <pc:docMk/>
            <pc:sldMk cId="2663420552" sldId="260"/>
            <ac:spMk id="8" creationId="{11FEF408-340F-44C4-B83B-481DFE73C1D9}"/>
          </ac:spMkLst>
        </pc:spChg>
        <pc:spChg chg="add mod">
          <ac:chgData name="Subhajit Sahu" userId="4f120548575355b2" providerId="Windows Live" clId="Web-{EB123972-6EB6-4A34-825D-A5F1C0D8A969}" dt="2020-11-26T04:18:03.782" v="2485" actId="1076"/>
          <ac:spMkLst>
            <pc:docMk/>
            <pc:sldMk cId="2663420552" sldId="260"/>
            <ac:spMk id="9" creationId="{DFF2E43C-B954-4AFD-A03C-BB79BE16DD9D}"/>
          </ac:spMkLst>
        </pc:spChg>
        <pc:picChg chg="add mod ord">
          <ac:chgData name="Subhajit Sahu" userId="4f120548575355b2" providerId="Windows Live" clId="Web-{EB123972-6EB6-4A34-825D-A5F1C0D8A969}" dt="2020-11-26T04:18:03.766" v="2484" actId="1076"/>
          <ac:picMkLst>
            <pc:docMk/>
            <pc:sldMk cId="2663420552" sldId="260"/>
            <ac:picMk id="5" creationId="{B86C7E57-FBA1-4A9C-9175-374A14035926}"/>
          </ac:picMkLst>
        </pc:picChg>
        <pc:picChg chg="add mod">
          <ac:chgData name="Subhajit Sahu" userId="4f120548575355b2" providerId="Windows Live" clId="Web-{EB123972-6EB6-4A34-825D-A5F1C0D8A969}" dt="2020-11-26T04:17:41.095" v="2480" actId="1076"/>
          <ac:picMkLst>
            <pc:docMk/>
            <pc:sldMk cId="2663420552" sldId="260"/>
            <ac:picMk id="6" creationId="{19340B18-5072-44CD-8AD1-B876A16670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9EE6-A279-48F7-9529-4D81AFEB40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Victor Luchangco</a:t>
            </a:r>
            <a:r>
              <a:rPr lang="en-US" sz="1400">
                <a:ea typeface="+mn-lt"/>
                <a:cs typeface="+mn-lt"/>
              </a:rPr>
              <a:t> (Sun), </a:t>
            </a:r>
            <a:r>
              <a:rPr lang="en-US" sz="1400" b="1">
                <a:ea typeface="+mn-lt"/>
                <a:cs typeface="+mn-lt"/>
              </a:rPr>
              <a:t>Mark Moir</a:t>
            </a:r>
            <a:r>
              <a:rPr lang="en-US" sz="1400">
                <a:ea typeface="+mn-lt"/>
                <a:cs typeface="+mn-lt"/>
              </a:rPr>
              <a:t> (Sun), </a:t>
            </a:r>
            <a:r>
              <a:rPr lang="en-US" sz="1400" b="1">
                <a:ea typeface="+mn-lt"/>
                <a:cs typeface="+mn-lt"/>
              </a:rPr>
              <a:t>Nir Shavit</a:t>
            </a:r>
            <a:r>
              <a:rPr lang="en-US" sz="1400">
                <a:ea typeface="+mn-lt"/>
                <a:cs typeface="+mn-lt"/>
              </a:rPr>
              <a:t> (Tel Aviv).</a:t>
            </a:r>
            <a:endParaRPr lang="en-US" sz="1400" b="1" dirty="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Theory of Computing Systems, Springer</a:t>
            </a:r>
            <a:r>
              <a:rPr lang="en-US" sz="1400">
                <a:ea typeface="+mn-lt"/>
                <a:cs typeface="+mn-lt"/>
              </a:rPr>
              <a:t> (2008)</a:t>
            </a:r>
          </a:p>
          <a:p>
            <a:r>
              <a:rPr lang="en-US" sz="1400" b="1">
                <a:ea typeface="+mn-lt"/>
                <a:cs typeface="+mn-lt"/>
              </a:rPr>
              <a:t>DOI</a:t>
            </a:r>
            <a:r>
              <a:rPr lang="en-US" sz="1400">
                <a:ea typeface="+mn-lt"/>
                <a:cs typeface="+mn-lt"/>
              </a:rPr>
              <a:t>:10.1007/s00224-008-9155-5, </a:t>
            </a:r>
            <a:r>
              <a:rPr lang="en-US" sz="1400" b="1">
                <a:ea typeface="+mn-lt"/>
                <a:cs typeface="+mn-lt"/>
              </a:rPr>
              <a:t>Corpus ID</a:t>
            </a:r>
            <a:r>
              <a:rPr lang="en-US" sz="1400">
                <a:ea typeface="+mn-lt"/>
                <a:cs typeface="+mn-lt"/>
              </a:rPr>
              <a:t>: 40581685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US7865671B2</a:t>
            </a:r>
            <a:r>
              <a:rPr lang="en-US" sz="1400">
                <a:ea typeface="+mn-lt"/>
                <a:cs typeface="+mn-lt"/>
              </a:rPr>
              <a:t> patent assigned to Oracle America Inc (2007-08).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Why KCSS is needed?</a:t>
            </a:r>
            <a:endParaRPr lang="en-US" sz="1400" dirty="0">
              <a:cs typeface="Calibri"/>
            </a:endParaRPr>
          </a:p>
          <a:p>
            <a:r>
              <a:rPr lang="en-US" sz="1400">
                <a:highlight>
                  <a:srgbClr val="FFFF00"/>
                </a:highlight>
                <a:cs typeface="Calibri"/>
              </a:rPr>
              <a:t>2 extremes of software synchronization.</a:t>
            </a:r>
            <a:endParaRPr lang="en-US" sz="1400" dirty="0">
              <a:highlight>
                <a:srgbClr val="FFFF00"/>
              </a:highlight>
              <a:cs typeface="Calibri"/>
            </a:endParaRPr>
          </a:p>
          <a:p>
            <a:r>
              <a:rPr lang="en-US" sz="1400">
                <a:cs typeface="Calibri"/>
              </a:rPr>
              <a:t>Compare And Swap (CAS) vs Transactional Memory (TM)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highlight>
                  <a:srgbClr val="FFFF00"/>
                </a:highlight>
                <a:cs typeface="Calibri"/>
              </a:rPr>
              <a:t>KCSS is somewhere in between.</a:t>
            </a:r>
          </a:p>
          <a:p>
            <a:r>
              <a:rPr lang="en-US" sz="1400">
                <a:cs typeface="Calibri"/>
              </a:rPr>
              <a:t>Requires</a:t>
            </a:r>
            <a:r>
              <a:rPr lang="en-US" sz="1400" dirty="0">
                <a:cs typeface="Calibri"/>
              </a:rPr>
              <a:t> </a:t>
            </a:r>
            <a:r>
              <a:rPr lang="en-US" sz="1400">
                <a:cs typeface="Calibri"/>
              </a:rPr>
              <a:t>2</a:t>
            </a:r>
            <a:r>
              <a:rPr lang="en-US" sz="1400" dirty="0">
                <a:cs typeface="Calibri"/>
              </a:rPr>
              <a:t> </a:t>
            </a:r>
            <a:r>
              <a:rPr lang="en-US" sz="1400">
                <a:cs typeface="Calibri"/>
              </a:rPr>
              <a:t>CAS, 2 stores, 2k loads.</a:t>
            </a:r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Lock-free (obstruction free), requires no barriers (TSO model).</a:t>
            </a:r>
          </a:p>
          <a:p>
            <a:endParaRPr lang="en-US" sz="1400" dirty="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86C7E57-FBA1-4A9C-9175-374A14035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5310" y="1100835"/>
            <a:ext cx="4899378" cy="2343697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9340B18-5072-44CD-8AD1-B876A166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54" y="4150456"/>
            <a:ext cx="4916311" cy="2338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EF408-340F-44C4-B83B-481DFE73C1D9}"/>
              </a:ext>
            </a:extLst>
          </p:cNvPr>
          <p:cNvSpPr txBox="1"/>
          <p:nvPr/>
        </p:nvSpPr>
        <p:spPr>
          <a:xfrm>
            <a:off x="8169274" y="649005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2CSS can be useful here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2E43C-B954-4AFD-A03C-BB79BE16DD9D}"/>
              </a:ext>
            </a:extLst>
          </p:cNvPr>
          <p:cNvSpPr txBox="1"/>
          <p:nvPr/>
        </p:nvSpPr>
        <p:spPr>
          <a:xfrm>
            <a:off x="8211607" y="344205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Problems with lock-free linked-list</a:t>
            </a:r>
          </a:p>
          <a:p>
            <a:pPr algn="ctr"/>
            <a:r>
              <a:rPr lang="en-US" sz="1400">
                <a:cs typeface="Calibri"/>
              </a:rPr>
              <a:t>(Why KCSS is needed)</a:t>
            </a:r>
            <a:endParaRPr lang="en-US" sz="14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CF6D0-610E-41E3-BB21-2430DDA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cs typeface="Calibri Light"/>
              </a:rPr>
              <a:t>Nonblocking K-Compare Single-Swap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808C-F87F-4362-AFB9-482B9ABA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cs typeface="Calibri Light"/>
              </a:rPr>
              <a:t>KCSS Operations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EFC2ED7-0973-4273-B08D-EB4DFD544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791" y="1820348"/>
            <a:ext cx="5263092" cy="18972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6FA11-58C0-456C-9AE6-AA403E2B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137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cs typeface="Calibri"/>
              </a:rPr>
              <a:t>RESET(a)</a:t>
            </a:r>
            <a:r>
              <a:rPr lang="en-US" sz="1400">
                <a:cs typeface="Calibri"/>
              </a:rPr>
              <a:t>: If address a is a tag, try replace with value.</a:t>
            </a:r>
            <a:endParaRPr lang="en-US" sz="1400" dirty="0">
              <a:cs typeface="Calibri"/>
            </a:endParaRPr>
          </a:p>
          <a:p>
            <a:r>
              <a:rPr lang="en-US" sz="1400" b="1">
                <a:cs typeface="Calibri"/>
              </a:rPr>
              <a:t>READ(a)</a:t>
            </a:r>
            <a:r>
              <a:rPr lang="en-US" sz="1400">
                <a:cs typeface="Calibri"/>
              </a:rPr>
              <a:t>: Read value at addres a, </a:t>
            </a:r>
            <a:r>
              <a:rPr lang="en-US" sz="1400">
                <a:highlight>
                  <a:srgbClr val="FFFF00"/>
                </a:highlight>
                <a:cs typeface="Calibri"/>
              </a:rPr>
              <a:t>RESET</a:t>
            </a:r>
            <a:r>
              <a:rPr lang="en-US" sz="1400">
                <a:cs typeface="Calibri"/>
              </a:rPr>
              <a:t> is required.</a:t>
            </a:r>
            <a:endParaRPr lang="en-US" sz="1400" b="1" dirty="0">
              <a:cs typeface="Calibri"/>
            </a:endParaRPr>
          </a:p>
          <a:p>
            <a:r>
              <a:rPr lang="en-US" sz="1400" b="1">
                <a:cs typeface="Calibri"/>
              </a:rPr>
              <a:t>LL(a)</a:t>
            </a:r>
            <a:r>
              <a:rPr lang="en-US" sz="1400">
                <a:cs typeface="Calibri"/>
              </a:rPr>
              <a:t>: Load value at address a, insert new tag at a.</a:t>
            </a:r>
            <a:endParaRPr lang="en-US" sz="1200">
              <a:cs typeface="Calibri"/>
            </a:endParaRPr>
          </a:p>
          <a:p>
            <a:r>
              <a:rPr lang="en-US" sz="1400" b="1">
                <a:cs typeface="Calibri"/>
              </a:rPr>
              <a:t>SC(a, n)</a:t>
            </a:r>
            <a:r>
              <a:rPr lang="en-US" sz="1400">
                <a:cs typeface="Calibri"/>
              </a:rPr>
              <a:t>: Try replace tag at address a, with new value n.</a:t>
            </a:r>
            <a:endParaRPr lang="en-US" sz="1400" dirty="0">
              <a:cs typeface="Calibri"/>
            </a:endParaRPr>
          </a:p>
          <a:p>
            <a:r>
              <a:rPr lang="en-US" sz="1400" b="1">
                <a:cs typeface="Calibri"/>
              </a:rPr>
              <a:t>COLLECT_VALUES(a[1..k])</a:t>
            </a:r>
            <a:r>
              <a:rPr lang="en-US" sz="1400">
                <a:cs typeface="Calibri"/>
              </a:rPr>
              <a:t>: </a:t>
            </a:r>
            <a:r>
              <a:rPr lang="en-US" sz="1400">
                <a:highlight>
                  <a:srgbClr val="FFFF00"/>
                </a:highlight>
                <a:cs typeface="Calibri"/>
              </a:rPr>
              <a:t>READ</a:t>
            </a:r>
            <a:r>
              <a:rPr lang="en-US" sz="1400">
                <a:cs typeface="Calibri"/>
              </a:rPr>
              <a:t> values at addresses a[1..k].</a:t>
            </a:r>
          </a:p>
          <a:p>
            <a:r>
              <a:rPr lang="en-US" sz="1400" b="1">
                <a:cs typeface="Calibri"/>
              </a:rPr>
              <a:t>COLLECT_TAGGED_IDS(a[1..k])</a:t>
            </a:r>
            <a:r>
              <a:rPr lang="en-US" sz="1400">
                <a:cs typeface="Calibri"/>
              </a:rPr>
              <a:t>: Read tags/values at addresses a[1..k].</a:t>
            </a:r>
            <a:endParaRPr lang="en-US" sz="1400" dirty="0">
              <a:cs typeface="Calibri"/>
            </a:endParaRPr>
          </a:p>
          <a:p>
            <a:r>
              <a:rPr lang="en-US" sz="1400" b="1">
                <a:cs typeface="Calibri"/>
              </a:rPr>
              <a:t>SNAPSHOT(a[1..k])</a:t>
            </a:r>
            <a:r>
              <a:rPr lang="en-US" sz="1400">
                <a:cs typeface="Calibri"/>
              </a:rPr>
              <a:t>: </a:t>
            </a:r>
            <a:r>
              <a:rPr lang="en-US" sz="1400">
                <a:highlight>
                  <a:srgbClr val="FFFF00"/>
                </a:highlight>
                <a:cs typeface="Calibri"/>
              </a:rPr>
              <a:t>COLLECT_TAGGED_IDS</a:t>
            </a:r>
            <a:r>
              <a:rPr lang="en-US" sz="1400">
                <a:cs typeface="Calibri"/>
              </a:rPr>
              <a:t> and </a:t>
            </a:r>
            <a:r>
              <a:rPr lang="en-US" sz="1400">
                <a:highlight>
                  <a:srgbClr val="FFFF00"/>
                </a:highlight>
                <a:cs typeface="Calibri"/>
              </a:rPr>
              <a:t>COLLECT_VALUES</a:t>
            </a:r>
            <a:r>
              <a:rPr lang="en-US" sz="1400">
                <a:cs typeface="Calibri"/>
              </a:rPr>
              <a:t> in mirrored order and ensure they match before returning read values.</a:t>
            </a:r>
          </a:p>
          <a:p>
            <a:r>
              <a:rPr lang="en-US" sz="1400" b="1">
                <a:cs typeface="Calibri"/>
              </a:rPr>
              <a:t>KCSS(a[1..k], e[1..k], n)</a:t>
            </a:r>
            <a:r>
              <a:rPr lang="en-US" sz="1400">
                <a:cs typeface="Calibri"/>
              </a:rPr>
              <a:t>: </a:t>
            </a:r>
            <a:r>
              <a:rPr lang="en-US" sz="1400">
                <a:highlight>
                  <a:srgbClr val="FFFF00"/>
                </a:highlight>
                <a:cs typeface="Calibri"/>
              </a:rPr>
              <a:t>LL</a:t>
            </a:r>
            <a:r>
              <a:rPr lang="en-US" sz="1400">
                <a:cs typeface="Calibri"/>
              </a:rPr>
              <a:t> first</a:t>
            </a:r>
            <a:r>
              <a:rPr lang="en-US" sz="1400" dirty="0">
                <a:cs typeface="Calibri"/>
              </a:rPr>
              <a:t> </a:t>
            </a:r>
            <a:r>
              <a:rPr lang="en-US" sz="1400">
                <a:cs typeface="Calibri"/>
              </a:rPr>
              <a:t>address</a:t>
            </a:r>
            <a:r>
              <a:rPr lang="en-US" sz="1400" dirty="0">
                <a:cs typeface="Calibri"/>
              </a:rPr>
              <a:t> </a:t>
            </a:r>
            <a:r>
              <a:rPr lang="en-US" sz="1400">
                <a:cs typeface="Calibri"/>
              </a:rPr>
              <a:t>a1 and </a:t>
            </a:r>
            <a:r>
              <a:rPr lang="en-US" sz="1400">
                <a:highlight>
                  <a:srgbClr val="FFFF00"/>
                </a:highlight>
                <a:cs typeface="Calibri"/>
              </a:rPr>
              <a:t>SNAPSHOT a[2..k]</a:t>
            </a:r>
            <a:r>
              <a:rPr lang="en-US" sz="1400">
                <a:cs typeface="Calibri"/>
              </a:rPr>
              <a:t> and if read values match expected values e[1..k], use </a:t>
            </a:r>
            <a:r>
              <a:rPr lang="en-US" sz="1400">
                <a:highlight>
                  <a:srgbClr val="FFFF00"/>
                </a:highlight>
                <a:cs typeface="Calibri"/>
              </a:rPr>
              <a:t>SC</a:t>
            </a:r>
            <a:r>
              <a:rPr lang="en-US" sz="1400">
                <a:cs typeface="Calibri"/>
              </a:rPr>
              <a:t> to try write value n at a1, otherwise restore old vlaue at a1 with </a:t>
            </a:r>
            <a:r>
              <a:rPr lang="en-US" sz="1400">
                <a:highlight>
                  <a:srgbClr val="FFFF00"/>
                </a:highlight>
                <a:cs typeface="Calibri"/>
              </a:rPr>
              <a:t>SC</a:t>
            </a:r>
            <a:r>
              <a:rPr lang="en-US" sz="1400">
                <a:cs typeface="Calibri"/>
              </a:rPr>
              <a:t>.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LL: Load Linked</a:t>
            </a:r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SC: Store Conditional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BA53A-59D5-4CF7-8D68-62A7541904F1}"/>
              </a:ext>
            </a:extLst>
          </p:cNvPr>
          <p:cNvSpPr/>
          <p:nvPr/>
        </p:nvSpPr>
        <p:spPr>
          <a:xfrm>
            <a:off x="1264356" y="4143022"/>
            <a:ext cx="4557888" cy="5644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Value (63-bit)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2F358-55A1-43E1-A235-5BA46F180E20}"/>
              </a:ext>
            </a:extLst>
          </p:cNvPr>
          <p:cNvSpPr/>
          <p:nvPr/>
        </p:nvSpPr>
        <p:spPr>
          <a:xfrm>
            <a:off x="629355" y="4143021"/>
            <a:ext cx="635001" cy="564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0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C2A727-1C9A-46C3-AAD5-88F6890E9D8C}"/>
              </a:ext>
            </a:extLst>
          </p:cNvPr>
          <p:cNvSpPr/>
          <p:nvPr/>
        </p:nvSpPr>
        <p:spPr>
          <a:xfrm>
            <a:off x="629355" y="5356577"/>
            <a:ext cx="635001" cy="564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62669-A434-4D0C-8D40-EB8EA853B820}"/>
              </a:ext>
            </a:extLst>
          </p:cNvPr>
          <p:cNvSpPr/>
          <p:nvPr/>
        </p:nvSpPr>
        <p:spPr>
          <a:xfrm>
            <a:off x="1264356" y="5356578"/>
            <a:ext cx="1989666" cy="5644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Thead ID (15-bit)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926CB-C3D3-4490-BAA0-7FEA66DDCCD6}"/>
              </a:ext>
            </a:extLst>
          </p:cNvPr>
          <p:cNvSpPr/>
          <p:nvPr/>
        </p:nvSpPr>
        <p:spPr>
          <a:xfrm>
            <a:off x="3254023" y="5356578"/>
            <a:ext cx="2568221" cy="5644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Tag ID (48-bit)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640FF-246D-42BE-9A0A-664B47AF618A}"/>
              </a:ext>
            </a:extLst>
          </p:cNvPr>
          <p:cNvSpPr txBox="1"/>
          <p:nvPr/>
        </p:nvSpPr>
        <p:spPr>
          <a:xfrm>
            <a:off x="1889830" y="471205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Application value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B5B16-2E85-4A77-B61A-EC083A6CE09A}"/>
              </a:ext>
            </a:extLst>
          </p:cNvPr>
          <p:cNvSpPr txBox="1"/>
          <p:nvPr/>
        </p:nvSpPr>
        <p:spPr>
          <a:xfrm>
            <a:off x="1889830" y="592560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KCSS Tag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BC3F-B127-4C54-BE71-01F98B65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cs typeface="Calibri Light"/>
              </a:rPr>
              <a:t>Transactions with KCSS?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74EA-CE45-4601-928C-77E3729C44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cs typeface="Calibri"/>
              </a:rPr>
              <a:t>KCSS can support single-write transactions.</a:t>
            </a:r>
          </a:p>
          <a:p>
            <a:r>
              <a:rPr lang="en-US" sz="1400">
                <a:cs typeface="Calibri"/>
              </a:rPr>
              <a:t>Bank transactions are 2-reads 2-writes (2C2S).</a:t>
            </a:r>
          </a:p>
          <a:p>
            <a:r>
              <a:rPr lang="en-US" sz="1400">
                <a:cs typeface="Calibri"/>
              </a:rPr>
              <a:t>In general transactions require k-reads k-writes (KCKS).</a:t>
            </a:r>
          </a:p>
          <a:p>
            <a:r>
              <a:rPr lang="en-US" sz="1400">
                <a:cs typeface="Calibri"/>
              </a:rPr>
              <a:t>K-writes could be supported with k-tags (k - LL/SC).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3F6B5BD-4941-4AE4-BE73-35ECC2289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9091" y="245180"/>
            <a:ext cx="5105152" cy="6355115"/>
          </a:xfr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1E60E9A-50C4-4016-9484-6DB98727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45" y="3998880"/>
            <a:ext cx="4718755" cy="25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7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15359EC-DBC3-4C9C-A453-8BA601B303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3" y="1839028"/>
            <a:ext cx="4998156" cy="38649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9A081-2DA2-4C18-AB2D-57806E6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Transactional memory in 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77D9-EBDF-448B-9238-6A946746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1089" y="1882069"/>
            <a:ext cx="3036712" cy="4365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ea typeface="+mn-lt"/>
                <a:cs typeface="+mn-lt"/>
              </a:rPr>
              <a:t>N-body simulation</a:t>
            </a:r>
            <a:r>
              <a:rPr lang="en-US" sz="1400" dirty="0">
                <a:ea typeface="+mn-lt"/>
                <a:cs typeface="+mn-lt"/>
              </a:rPr>
              <a:t> is a simulation of a dynamical system of </a:t>
            </a:r>
            <a:r>
              <a:rPr lang="en-US" sz="1400" b="1" dirty="0">
                <a:ea typeface="+mn-lt"/>
                <a:cs typeface="+mn-lt"/>
              </a:rPr>
              <a:t>particles</a:t>
            </a:r>
            <a:r>
              <a:rPr lang="en-US" sz="1400" dirty="0">
                <a:ea typeface="+mn-lt"/>
                <a:cs typeface="+mn-lt"/>
              </a:rPr>
              <a:t>, usually under the influence of </a:t>
            </a:r>
            <a:r>
              <a:rPr lang="en-US" sz="1400" b="1" dirty="0">
                <a:ea typeface="+mn-lt"/>
                <a:cs typeface="+mn-lt"/>
              </a:rPr>
              <a:t>physical forces</a:t>
            </a:r>
            <a:r>
              <a:rPr lang="en-US" sz="1400" dirty="0">
                <a:ea typeface="+mn-lt"/>
                <a:cs typeface="+mn-lt"/>
              </a:rPr>
              <a:t>, such as gravity.</a:t>
            </a:r>
          </a:p>
          <a:p>
            <a:r>
              <a:rPr lang="en-US" sz="1400" b="1" dirty="0">
                <a:ea typeface="+mn-lt"/>
                <a:cs typeface="+mn-lt"/>
              </a:rPr>
              <a:t>Astronomy</a:t>
            </a:r>
            <a:r>
              <a:rPr lang="en-US" sz="1400" dirty="0">
                <a:ea typeface="+mn-lt"/>
                <a:cs typeface="+mn-lt"/>
              </a:rPr>
              <a:t> (e.g. formation of galaxies)</a:t>
            </a:r>
          </a:p>
          <a:p>
            <a:r>
              <a:rPr lang="en-US" sz="1400" b="1" dirty="0">
                <a:ea typeface="+mn-lt"/>
                <a:cs typeface="+mn-lt"/>
              </a:rPr>
              <a:t>Molecular Dynamics</a:t>
            </a:r>
            <a:r>
              <a:rPr lang="en-US" sz="1400" dirty="0">
                <a:ea typeface="+mn-lt"/>
                <a:cs typeface="+mn-lt"/>
              </a:rPr>
              <a:t> (e.g. protein folding)</a:t>
            </a:r>
          </a:p>
          <a:p>
            <a:r>
              <a:rPr lang="en-US" sz="1400" b="1" dirty="0">
                <a:ea typeface="+mn-lt"/>
                <a:cs typeface="+mn-lt"/>
              </a:rPr>
              <a:t>Other</a:t>
            </a:r>
            <a:r>
              <a:rPr lang="en-US" sz="1400" dirty="0">
                <a:ea typeface="+mn-lt"/>
                <a:cs typeface="+mn-lt"/>
              </a:rPr>
              <a:t>: Fluid Dynamics, Plasma Physics, ..</a:t>
            </a:r>
          </a:p>
          <a:p>
            <a:r>
              <a:rPr lang="en-US" sz="1400" b="1" dirty="0">
                <a:cs typeface="Calibri"/>
              </a:rPr>
              <a:t>Games</a:t>
            </a:r>
            <a:r>
              <a:rPr lang="en-US" sz="1400" dirty="0">
                <a:cs typeface="Calibri"/>
              </a:rPr>
              <a:t>: </a:t>
            </a:r>
            <a:r>
              <a:rPr lang="en-US" sz="1400" dirty="0" err="1">
                <a:cs typeface="Calibri"/>
              </a:rPr>
              <a:t>Kerbal</a:t>
            </a:r>
            <a:r>
              <a:rPr lang="en-US" sz="1400" dirty="0">
                <a:cs typeface="Calibri"/>
              </a:rPr>
              <a:t> Space Program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76BF2D-03C9-4F78-BA27-6C7485433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4" y="5705248"/>
            <a:ext cx="11470256" cy="1155314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4170F8A-2A78-4A3F-A45B-0CD6A9CD6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734" y="1631036"/>
            <a:ext cx="4380088" cy="44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8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Nonblocking K-Compare Single-Swap</vt:lpstr>
      <vt:lpstr>KCSS Operations</vt:lpstr>
      <vt:lpstr>Transactions with KCSS?</vt:lpstr>
      <vt:lpstr>Transactional memory in 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407</cp:revision>
  <dcterms:created xsi:type="dcterms:W3CDTF">2020-11-26T02:01:17Z</dcterms:created>
  <dcterms:modified xsi:type="dcterms:W3CDTF">2020-11-26T04:27:31Z</dcterms:modified>
</cp:coreProperties>
</file>