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4" r:id="rId3"/>
    <p:sldId id="257" r:id="rId4"/>
    <p:sldId id="260" r:id="rId5"/>
    <p:sldId id="266" r:id="rId6"/>
    <p:sldId id="262" r:id="rId7"/>
    <p:sldId id="261" r:id="rId8"/>
    <p:sldId id="263" r:id="rId9"/>
    <p:sldId id="259" r:id="rId10"/>
    <p:sldId id="265" r:id="rId11"/>
    <p:sldId id="258"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37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9/12/2021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9/12/2021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NaviKaran</a:t>
            </a:r>
            <a:endParaRPr lang="en-IN" dirty="0"/>
          </a:p>
        </p:txBody>
      </p:sp>
      <p:sp>
        <p:nvSpPr>
          <p:cNvPr id="3" name="Subtitle 2"/>
          <p:cNvSpPr>
            <a:spLocks noGrp="1"/>
          </p:cNvSpPr>
          <p:nvPr>
            <p:ph type="subTitle" idx="1"/>
          </p:nvPr>
        </p:nvSpPr>
        <p:spPr/>
        <p:txBody>
          <a:bodyPr/>
          <a:lstStyle/>
          <a:p>
            <a:r>
              <a:rPr lang="en-IN" dirty="0" smtClean="0"/>
              <a:t>We support Renewable Energy</a:t>
            </a:r>
            <a:endParaRPr lang="en-IN" dirty="0"/>
          </a:p>
        </p:txBody>
      </p:sp>
    </p:spTree>
    <p:extLst>
      <p:ext uri="{BB962C8B-B14F-4D97-AF65-F5344CB8AC3E}">
        <p14:creationId xmlns:p14="http://schemas.microsoft.com/office/powerpoint/2010/main" val="3123368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389120"/>
          </a:xfrm>
        </p:spPr>
        <p:txBody>
          <a:bodyPr/>
          <a:lstStyle/>
          <a:p>
            <a:r>
              <a:rPr lang="en-IN" dirty="0"/>
              <a:t>Most of us don’t really realise how easy it is to install a solar panel in their households and that is why we came up with this web-site which will help every user to know the advantages, disadvantages and cost of a solar panel.</a:t>
            </a:r>
          </a:p>
          <a:p>
            <a:r>
              <a:rPr lang="en-IN" dirty="0"/>
              <a:t>To make it easier to understand, we have also provided a link to a solar panel cost calculator which takes all the state-wise subsidies into considerations.</a:t>
            </a:r>
          </a:p>
          <a:p>
            <a:endParaRPr lang="en-IN" dirty="0"/>
          </a:p>
        </p:txBody>
      </p:sp>
    </p:spTree>
    <p:extLst>
      <p:ext uri="{BB962C8B-B14F-4D97-AF65-F5344CB8AC3E}">
        <p14:creationId xmlns:p14="http://schemas.microsoft.com/office/powerpoint/2010/main" val="1781282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Our services</a:t>
            </a:r>
            <a:endParaRPr lang="en-IN" dirty="0"/>
          </a:p>
        </p:txBody>
      </p:sp>
      <p:sp>
        <p:nvSpPr>
          <p:cNvPr id="3" name="Content Placeholder 2"/>
          <p:cNvSpPr>
            <a:spLocks noGrp="1"/>
          </p:cNvSpPr>
          <p:nvPr>
            <p:ph idx="1"/>
          </p:nvPr>
        </p:nvSpPr>
        <p:spPr/>
        <p:txBody>
          <a:bodyPr/>
          <a:lstStyle/>
          <a:p>
            <a:r>
              <a:rPr lang="en-IN" dirty="0" smtClean="0"/>
              <a:t>Due to the lack of time, we were only able to make our wind energy and solar energy sections fully functional. </a:t>
            </a:r>
          </a:p>
          <a:p>
            <a:r>
              <a:rPr lang="en-IN" dirty="0" smtClean="0"/>
              <a:t>But in few weeks, we will also be able to provide services related to other renewable energy forms like water, biomass and etc.</a:t>
            </a:r>
          </a:p>
          <a:p>
            <a:r>
              <a:rPr lang="en-IN" dirty="0" smtClean="0"/>
              <a:t>In </a:t>
            </a:r>
            <a:r>
              <a:rPr lang="en-IN" dirty="0" err="1" smtClean="0"/>
              <a:t>NaviKaran</a:t>
            </a:r>
            <a:r>
              <a:rPr lang="en-IN" dirty="0" smtClean="0"/>
              <a:t>, Our primary aim is to make the general population more familiar with renewable energy and show them how useful and efficient it can be at its best.</a:t>
            </a:r>
            <a:endParaRPr lang="en-IN" dirty="0"/>
          </a:p>
        </p:txBody>
      </p:sp>
    </p:spTree>
    <p:extLst>
      <p:ext uri="{BB962C8B-B14F-4D97-AF65-F5344CB8AC3E}">
        <p14:creationId xmlns:p14="http://schemas.microsoft.com/office/powerpoint/2010/main" val="3003842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Updates:</a:t>
            </a:r>
            <a:endParaRPr lang="en-IN" dirty="0"/>
          </a:p>
        </p:txBody>
      </p:sp>
      <p:sp>
        <p:nvSpPr>
          <p:cNvPr id="3" name="Content Placeholder 2"/>
          <p:cNvSpPr>
            <a:spLocks noGrp="1"/>
          </p:cNvSpPr>
          <p:nvPr>
            <p:ph idx="1"/>
          </p:nvPr>
        </p:nvSpPr>
        <p:spPr/>
        <p:txBody>
          <a:bodyPr>
            <a:normAutofit lnSpcReduction="10000"/>
          </a:bodyPr>
          <a:lstStyle/>
          <a:p>
            <a:r>
              <a:rPr lang="en-IN" dirty="0" smtClean="0"/>
              <a:t>Fully optimised and responsive for mobile and pc.</a:t>
            </a:r>
          </a:p>
          <a:p>
            <a:r>
              <a:rPr lang="en-IN" dirty="0" smtClean="0"/>
              <a:t>More renewable resources information will be added.</a:t>
            </a:r>
          </a:p>
          <a:p>
            <a:r>
              <a:rPr lang="en-IN" dirty="0" smtClean="0"/>
              <a:t>Calculator for all other resources will be added.</a:t>
            </a:r>
          </a:p>
          <a:p>
            <a:r>
              <a:rPr lang="en-IN" dirty="0" smtClean="0"/>
              <a:t>GPS feature will be added.</a:t>
            </a:r>
          </a:p>
          <a:p>
            <a:r>
              <a:rPr lang="en-IN" dirty="0" smtClean="0"/>
              <a:t>More accurate results after each update</a:t>
            </a:r>
            <a:r>
              <a:rPr lang="en-IN" dirty="0" smtClean="0"/>
              <a:t>.</a:t>
            </a:r>
          </a:p>
          <a:p>
            <a:r>
              <a:rPr lang="en-US" dirty="0" smtClean="0"/>
              <a:t>Integrated </a:t>
            </a:r>
            <a:r>
              <a:rPr lang="en-US" dirty="0"/>
              <a:t>map showing </a:t>
            </a:r>
            <a:r>
              <a:rPr lang="en-US" dirty="0" err="1"/>
              <a:t>avaibility</a:t>
            </a:r>
            <a:r>
              <a:rPr lang="en-US" dirty="0"/>
              <a:t> of different renewable resources in different regions across the </a:t>
            </a:r>
            <a:r>
              <a:rPr lang="en-US" dirty="0" smtClean="0"/>
              <a:t>world.</a:t>
            </a:r>
          </a:p>
          <a:p>
            <a:r>
              <a:rPr lang="en-US" dirty="0" smtClean="0"/>
              <a:t>Updated </a:t>
            </a:r>
            <a:r>
              <a:rPr lang="en-US" dirty="0"/>
              <a:t>and up to date news section on </a:t>
            </a:r>
            <a:r>
              <a:rPr lang="en-US"/>
              <a:t>renewable </a:t>
            </a:r>
            <a:r>
              <a:rPr lang="en-US" smtClean="0"/>
              <a:t>resources.</a:t>
            </a:r>
            <a:endParaRPr lang="en-IN" dirty="0" smtClean="0"/>
          </a:p>
          <a:p>
            <a:endParaRPr lang="en-IN" dirty="0" smtClean="0"/>
          </a:p>
          <a:p>
            <a:endParaRPr lang="en-IN" dirty="0"/>
          </a:p>
        </p:txBody>
      </p:sp>
    </p:spTree>
    <p:extLst>
      <p:ext uri="{BB962C8B-B14F-4D97-AF65-F5344CB8AC3E}">
        <p14:creationId xmlns:p14="http://schemas.microsoft.com/office/powerpoint/2010/main" val="3448972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Our aim:	</a:t>
            </a:r>
            <a:endParaRPr lang="en-IN" dirty="0"/>
          </a:p>
        </p:txBody>
      </p:sp>
      <p:sp>
        <p:nvSpPr>
          <p:cNvPr id="3" name="Content Placeholder 2"/>
          <p:cNvSpPr>
            <a:spLocks noGrp="1"/>
          </p:cNvSpPr>
          <p:nvPr>
            <p:ph idx="1"/>
          </p:nvPr>
        </p:nvSpPr>
        <p:spPr/>
        <p:txBody>
          <a:bodyPr/>
          <a:lstStyle/>
          <a:p>
            <a:r>
              <a:rPr lang="en-IN" dirty="0" smtClean="0"/>
              <a:t>Our website is the go to website, if you have decided to switch from non-renewable to renewable energy.</a:t>
            </a:r>
          </a:p>
          <a:p>
            <a:r>
              <a:rPr lang="en-IN" dirty="0" smtClean="0"/>
              <a:t>In order to do so we have provided several tools which will help our users to get a perfect match for what they were looking for.</a:t>
            </a:r>
            <a:endParaRPr lang="en-IN" dirty="0"/>
          </a:p>
        </p:txBody>
      </p:sp>
    </p:spTree>
    <p:extLst>
      <p:ext uri="{BB962C8B-B14F-4D97-AF65-F5344CB8AC3E}">
        <p14:creationId xmlns:p14="http://schemas.microsoft.com/office/powerpoint/2010/main" val="3958822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WHY DO WE NEED NAVIKARAN?</a:t>
            </a:r>
            <a:endParaRPr lang="en-IN" dirty="0"/>
          </a:p>
        </p:txBody>
      </p:sp>
      <p:sp>
        <p:nvSpPr>
          <p:cNvPr id="3" name="Content Placeholder 2"/>
          <p:cNvSpPr>
            <a:spLocks noGrp="1"/>
          </p:cNvSpPr>
          <p:nvPr>
            <p:ph idx="1"/>
          </p:nvPr>
        </p:nvSpPr>
        <p:spPr/>
        <p:txBody>
          <a:bodyPr/>
          <a:lstStyle/>
          <a:p>
            <a:r>
              <a:rPr lang="en-IN" dirty="0" smtClean="0"/>
              <a:t>Over the years, we have seen how important renewable energy is but if we will go on internet, we don’t really find any website which can really help you with finding the amount of equipment you will need to make using renewable energy reliable.</a:t>
            </a:r>
          </a:p>
          <a:p>
            <a:r>
              <a:rPr lang="en-IN" dirty="0" smtClean="0"/>
              <a:t>With </a:t>
            </a:r>
            <a:r>
              <a:rPr lang="en-IN" dirty="0" err="1" smtClean="0"/>
              <a:t>Navikaran</a:t>
            </a:r>
            <a:r>
              <a:rPr lang="en-IN" dirty="0" smtClean="0"/>
              <a:t> you get all that at one place.</a:t>
            </a:r>
          </a:p>
          <a:p>
            <a:endParaRPr lang="en-IN" dirty="0"/>
          </a:p>
        </p:txBody>
      </p:sp>
    </p:spTree>
    <p:extLst>
      <p:ext uri="{BB962C8B-B14F-4D97-AF65-F5344CB8AC3E}">
        <p14:creationId xmlns:p14="http://schemas.microsoft.com/office/powerpoint/2010/main" val="161106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Wind energy:	</a:t>
            </a:r>
            <a:endParaRPr lang="en-IN" dirty="0"/>
          </a:p>
        </p:txBody>
      </p:sp>
      <p:sp>
        <p:nvSpPr>
          <p:cNvPr id="3" name="Content Placeholder 2"/>
          <p:cNvSpPr>
            <a:spLocks noGrp="1"/>
          </p:cNvSpPr>
          <p:nvPr>
            <p:ph idx="1"/>
          </p:nvPr>
        </p:nvSpPr>
        <p:spPr/>
        <p:txBody>
          <a:bodyPr>
            <a:normAutofit/>
          </a:bodyPr>
          <a:lstStyle/>
          <a:p>
            <a:r>
              <a:rPr lang="en-IN" dirty="0" smtClean="0"/>
              <a:t>Wind energy is very efficient and reliable in a region which is not close to the coast and when it comes to India we have many regions which satisfy this condition.</a:t>
            </a:r>
          </a:p>
          <a:p>
            <a:endParaRPr lang="en-IN" dirty="0"/>
          </a:p>
        </p:txBody>
      </p:sp>
      <p:pic>
        <p:nvPicPr>
          <p:cNvPr id="3074" name="Picture 2" descr="Wind Energy | National Geographic Societ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3200400"/>
            <a:ext cx="5017662" cy="3181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065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1962374"/>
            <a:ext cx="7620000" cy="4008120"/>
          </a:xfrm>
        </p:spPr>
        <p:txBody>
          <a:bodyPr>
            <a:normAutofit fontScale="92500" lnSpcReduction="10000"/>
          </a:bodyPr>
          <a:lstStyle/>
          <a:p>
            <a:pPr algn="ctr"/>
            <a:r>
              <a:rPr lang="en-IN" dirty="0"/>
              <a:t>Although wind turbines are very expensive but at the same time they are very efficient and in the right conditions they can easily fulfil electricity needs of 1000+ households.</a:t>
            </a:r>
          </a:p>
          <a:p>
            <a:pPr algn="ctr"/>
            <a:r>
              <a:rPr lang="en-IN" dirty="0"/>
              <a:t>To make it easier for the user to estimate the power production of a turbine we have also add a calculator which uses Open-Weather </a:t>
            </a:r>
            <a:r>
              <a:rPr lang="en-IN" dirty="0" err="1"/>
              <a:t>api</a:t>
            </a:r>
            <a:r>
              <a:rPr lang="en-IN" dirty="0"/>
              <a:t> to know about the climate of the region the user wants to know about. With pressure, temperature and wind velocity we can easily estimate the power production of a wind turbine of a given size.</a:t>
            </a:r>
          </a:p>
          <a:p>
            <a:pPr algn="ctr"/>
            <a:endParaRPr lang="en-IN" dirty="0"/>
          </a:p>
        </p:txBody>
      </p:sp>
    </p:spTree>
    <p:extLst>
      <p:ext uri="{BB962C8B-B14F-4D97-AF65-F5344CB8AC3E}">
        <p14:creationId xmlns:p14="http://schemas.microsoft.com/office/powerpoint/2010/main" val="1657120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1143000"/>
          </a:xfrm>
        </p:spPr>
        <p:txBody>
          <a:bodyPr>
            <a:normAutofit/>
          </a:bodyPr>
          <a:lstStyle/>
          <a:p>
            <a:r>
              <a:rPr lang="en-IN" sz="3200" dirty="0" smtClean="0"/>
              <a:t>HOW DO WE CALCULATE THE POWER?</a:t>
            </a:r>
            <a:endParaRPr lang="en-IN" sz="32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062" y="1143000"/>
            <a:ext cx="7983537" cy="561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5731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338" y="928688"/>
            <a:ext cx="8059737"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3520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389120"/>
          </a:xfrm>
        </p:spPr>
        <p:txBody>
          <a:bodyPr>
            <a:normAutofit/>
          </a:bodyPr>
          <a:lstStyle/>
          <a:p>
            <a:r>
              <a:rPr lang="en-IN" sz="1800" dirty="0" smtClean="0"/>
              <a:t>But in real life scenarios, we will also have to few constants into considerations.</a:t>
            </a:r>
          </a:p>
          <a:p>
            <a:pPr marL="0" indent="0">
              <a:buNone/>
            </a:pPr>
            <a:r>
              <a:rPr lang="en-IN" sz="1800" dirty="0"/>
              <a:t> </a:t>
            </a:r>
            <a:r>
              <a:rPr lang="en-IN" sz="1800" dirty="0" smtClean="0"/>
              <a:t>1. Coefficient of performance.</a:t>
            </a:r>
          </a:p>
          <a:p>
            <a:pPr marL="0" indent="0">
              <a:buNone/>
            </a:pPr>
            <a:r>
              <a:rPr lang="en-IN" sz="1800" dirty="0" smtClean="0"/>
              <a:t>(0.35)(0.56 maximum theoretically </a:t>
            </a:r>
            <a:r>
              <a:rPr lang="en-IN" sz="1800" dirty="0" err="1" smtClean="0"/>
              <a:t>betz</a:t>
            </a:r>
            <a:r>
              <a:rPr lang="en-IN" sz="1800" dirty="0" smtClean="0"/>
              <a:t> limit)</a:t>
            </a:r>
          </a:p>
          <a:p>
            <a:pPr marL="0" indent="0">
              <a:buNone/>
            </a:pPr>
            <a:r>
              <a:rPr lang="en-IN" sz="1800" dirty="0"/>
              <a:t> </a:t>
            </a:r>
            <a:r>
              <a:rPr lang="en-IN" sz="1800" dirty="0" smtClean="0"/>
              <a:t>2. Generator efficiency.</a:t>
            </a:r>
          </a:p>
          <a:p>
            <a:pPr marL="0" indent="0">
              <a:buNone/>
            </a:pPr>
            <a:r>
              <a:rPr lang="en-IN" sz="1800" dirty="0" smtClean="0"/>
              <a:t>(50% to 80%)</a:t>
            </a:r>
          </a:p>
          <a:p>
            <a:pPr marL="0" indent="0">
              <a:buNone/>
            </a:pPr>
            <a:r>
              <a:rPr lang="en-IN" sz="1800" dirty="0"/>
              <a:t> </a:t>
            </a:r>
            <a:r>
              <a:rPr lang="en-IN" sz="1800" dirty="0" smtClean="0"/>
              <a:t>3. Gear box bearing efficiency.</a:t>
            </a:r>
          </a:p>
          <a:p>
            <a:pPr marL="0" indent="0">
              <a:buNone/>
            </a:pPr>
            <a:r>
              <a:rPr lang="en-IN" sz="1800" dirty="0" smtClean="0"/>
              <a:t>(95%)</a:t>
            </a:r>
          </a:p>
          <a:p>
            <a:pPr marL="0" indent="0">
              <a:buNone/>
            </a:pPr>
            <a:r>
              <a:rPr lang="en-IN" sz="1800" dirty="0" smtClean="0"/>
              <a:t>Hence the formula will be: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683" y="3653117"/>
            <a:ext cx="5781676" cy="440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7216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Solar energy:</a:t>
            </a:r>
            <a:endParaRPr lang="en-IN" dirty="0"/>
          </a:p>
        </p:txBody>
      </p:sp>
      <p:sp>
        <p:nvSpPr>
          <p:cNvPr id="3" name="Content Placeholder 2"/>
          <p:cNvSpPr>
            <a:spLocks noGrp="1"/>
          </p:cNvSpPr>
          <p:nvPr>
            <p:ph idx="1"/>
          </p:nvPr>
        </p:nvSpPr>
        <p:spPr/>
        <p:txBody>
          <a:bodyPr>
            <a:normAutofit/>
          </a:bodyPr>
          <a:lstStyle/>
          <a:p>
            <a:r>
              <a:rPr lang="en-IN" dirty="0" smtClean="0"/>
              <a:t>When it comes to India, we have an abundance of solar energy and the fact that we are still not able to use it to its full capacity is outraging.</a:t>
            </a:r>
          </a:p>
        </p:txBody>
      </p:sp>
      <p:pic>
        <p:nvPicPr>
          <p:cNvPr id="1026" name="Picture 2" descr="Coronavirus lockdown speeds India&amp;#39;s shift from coal to solar p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290047"/>
            <a:ext cx="5172075" cy="2912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8566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106</TotalTime>
  <Words>573</Words>
  <Application>Microsoft Office PowerPoint</Application>
  <PresentationFormat>On-screen Show (4:3)</PresentationFormat>
  <Paragraphs>37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NaviKaran</vt:lpstr>
      <vt:lpstr>Our aim: </vt:lpstr>
      <vt:lpstr>WHY DO WE NEED NAVIKARAN?</vt:lpstr>
      <vt:lpstr>Wind energy: </vt:lpstr>
      <vt:lpstr>PowerPoint Presentation</vt:lpstr>
      <vt:lpstr>HOW DO WE CALCULATE THE POWER?</vt:lpstr>
      <vt:lpstr>PowerPoint Presentation</vt:lpstr>
      <vt:lpstr>PowerPoint Presentation</vt:lpstr>
      <vt:lpstr>Solar energy:</vt:lpstr>
      <vt:lpstr>PowerPoint Presentation</vt:lpstr>
      <vt:lpstr>Our services</vt:lpstr>
      <vt:lpstr>Updates: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NaviKaran</dc:title>
  <dc:creator>Harsh Mahalwar</dc:creator>
  <cp:lastModifiedBy>Harsh Mahalwar</cp:lastModifiedBy>
  <cp:revision>12</cp:revision>
  <dcterms:created xsi:type="dcterms:W3CDTF">2006-08-16T00:00:00Z</dcterms:created>
  <dcterms:modified xsi:type="dcterms:W3CDTF">2021-09-12T12:52:48Z</dcterms:modified>
</cp:coreProperties>
</file>