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59" r:id="rId8"/>
    <p:sldId id="265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5/30/16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5400" y="3013710"/>
            <a:ext cx="4013200" cy="428625"/>
          </a:xfrm>
        </p:spPr>
        <p:txBody>
          <a:bodyPr/>
          <a:lstStyle/>
          <a:p>
            <a:r>
              <a:rPr lang="en-US" dirty="0" smtClean="0"/>
              <a:t>Iva Ivanova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in 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 used random forest classifier to train and test my data set so I can predict if a crime is going to get resolved based on when and where it occurred in San Francisco. </a:t>
            </a:r>
            <a:endParaRPr lang="en-US" dirty="0"/>
          </a:p>
          <a:p>
            <a:r>
              <a:rPr lang="en-US" dirty="0" smtClean="0"/>
              <a:t>My </a:t>
            </a:r>
            <a:r>
              <a:rPr lang="en-US" dirty="0" err="1" smtClean="0"/>
              <a:t>accuracy_score</a:t>
            </a:r>
            <a:r>
              <a:rPr lang="en-US" dirty="0" smtClean="0"/>
              <a:t> = .8618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0-No Resolution, 1-Arrested, 2-All else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7686" y="1319784"/>
            <a:ext cx="4114800" cy="70104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5267"/>
              </p:ext>
            </p:extLst>
          </p:nvPr>
        </p:nvGraphicFramePr>
        <p:xfrm>
          <a:off x="1412875" y="4495364"/>
          <a:ext cx="6096000" cy="14630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26562" cy="16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Closing Remarks And Next Steps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upergirl-Girl-of-Steel-by-Jeff-Chapman-0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0" b="2164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 melts my butter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1" b="1281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</a:t>
            </a:r>
            <a:br>
              <a:rPr lang="en-US" dirty="0" smtClean="0"/>
            </a:br>
            <a:r>
              <a:rPr lang="en-US" dirty="0" smtClean="0"/>
              <a:t>What melts my butter?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18 months back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Columns used: Category, Descript, </a:t>
            </a:r>
            <a:r>
              <a:rPr lang="en-US" dirty="0" err="1" smtClean="0"/>
              <a:t>DayOfWeek</a:t>
            </a:r>
            <a:r>
              <a:rPr lang="en-US" dirty="0" smtClean="0"/>
              <a:t>, Resolution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Issues with the data set – not continuous; had to map and create dummy variable to understand and analyze the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137,467 rows</a:t>
            </a:r>
          </a:p>
          <a:p>
            <a:pPr marL="342900" indent="-342900" algn="l">
              <a:buFont typeface="Arial"/>
              <a:buChar char="•"/>
            </a:pPr>
            <a:r>
              <a:rPr lang="en-US" smtClean="0"/>
              <a:t>13 columns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2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aling-a-car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8" b="12908"/>
          <a:stretch>
            <a:fillRect/>
          </a:stretch>
        </p:blipFill>
        <p:spPr>
          <a:xfrm>
            <a:off x="584200" y="2016125"/>
            <a:ext cx="7686675" cy="39589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0475" y="975360"/>
            <a:ext cx="4114800" cy="701040"/>
          </a:xfrm>
        </p:spPr>
        <p:txBody>
          <a:bodyPr/>
          <a:lstStyle/>
          <a:p>
            <a:r>
              <a:rPr lang="en-US" dirty="0" smtClean="0"/>
              <a:t>Number 1 Crime in SF – </a:t>
            </a:r>
            <a:r>
              <a:rPr lang="en-US" dirty="0" err="1" smtClean="0"/>
              <a:t>ThefT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9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233680"/>
            <a:ext cx="4114800" cy="701040"/>
          </a:xfrm>
        </p:spPr>
        <p:txBody>
          <a:bodyPr/>
          <a:lstStyle/>
          <a:p>
            <a:r>
              <a:rPr lang="en-US" dirty="0" smtClean="0"/>
              <a:t>Crime Categories</a:t>
            </a:r>
            <a:endParaRPr lang="en-US" dirty="0"/>
          </a:p>
        </p:txBody>
      </p:sp>
      <p:pic>
        <p:nvPicPr>
          <p:cNvPr id="16" name="Content Placeholder 15" descr="Screen Shot 2016-05-30 at 2.49.20 PM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t="11330" r="33160" b="7150"/>
          <a:stretch/>
        </p:blipFill>
        <p:spPr>
          <a:xfrm>
            <a:off x="0" y="1317625"/>
            <a:ext cx="4810125" cy="5540375"/>
          </a:xfrm>
        </p:spPr>
      </p:pic>
      <p:sp>
        <p:nvSpPr>
          <p:cNvPr id="19" name="TextBox 18"/>
          <p:cNvSpPr txBox="1"/>
          <p:nvPr/>
        </p:nvSpPr>
        <p:spPr>
          <a:xfrm>
            <a:off x="5889625" y="1984375"/>
            <a:ext cx="21723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Larceny/Theft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Other Offenses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Non-Criminal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Assault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Vandalism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Vehicle Theft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Warrants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Burglary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Suspicious OCC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6600"/>
                </a:solidFill>
              </a:rPr>
              <a:t>Drugs/Narcotics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ject Stacked Bar graph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108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DisTricts</a:t>
            </a:r>
            <a:r>
              <a:rPr lang="en-US" dirty="0" smtClean="0"/>
              <a:t> with the highest number of crime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6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d district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 b="-2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30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 adopted two machine learning models:</a:t>
            </a:r>
          </a:p>
          <a:p>
            <a:r>
              <a:rPr lang="en-US" dirty="0" smtClean="0"/>
              <a:t>1.Logistic Regression   </a:t>
            </a:r>
          </a:p>
          <a:p>
            <a:r>
              <a:rPr lang="en-US" dirty="0" smtClean="0"/>
              <a:t>2.Random Forest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7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Null </a:t>
            </a:r>
            <a:r>
              <a:rPr lang="en-US" dirty="0" smtClean="0"/>
              <a:t>Accuracy =. </a:t>
            </a:r>
            <a:r>
              <a:rPr lang="en-US" dirty="0" smtClean="0"/>
              <a:t>70</a:t>
            </a:r>
          </a:p>
          <a:p>
            <a:pPr algn="l"/>
            <a:r>
              <a:rPr lang="en-US" dirty="0" smtClean="0"/>
              <a:t>Accuracy rate = .87</a:t>
            </a:r>
          </a:p>
          <a:p>
            <a:pPr algn="l"/>
            <a:r>
              <a:rPr lang="en-US" dirty="0" smtClean="0"/>
              <a:t>Would a crime get resolved, given when and where the crime happened and the kind of crime that was committed?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</a:t>
            </a:r>
            <a:r>
              <a:rPr lang="en-US" dirty="0"/>
              <a:t>n</a:t>
            </a:r>
          </a:p>
        </p:txBody>
      </p:sp>
      <p:pic>
        <p:nvPicPr>
          <p:cNvPr id="8" name="Picture 7" descr="Screen Shot 2016-05-31 at 12.20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736975"/>
            <a:ext cx="6946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546</TotalTime>
  <Words>221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Crime in SF</vt:lpstr>
      <vt:lpstr>Intro What melts my butter?</vt:lpstr>
      <vt:lpstr>The daTa Set</vt:lpstr>
      <vt:lpstr>Number 1 Crime in SF – ThefT</vt:lpstr>
      <vt:lpstr>Crime Categories</vt:lpstr>
      <vt:lpstr>DisTricts with the highest number of crime </vt:lpstr>
      <vt:lpstr>PowerPoint Presentation</vt:lpstr>
      <vt:lpstr>Machine Learning Models</vt:lpstr>
      <vt:lpstr>Logistic Regression</vt:lpstr>
      <vt:lpstr>Random Forest</vt:lpstr>
      <vt:lpstr>Conclusion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Iva Ivanova</dc:creator>
  <cp:lastModifiedBy>Iva Ivanova</cp:lastModifiedBy>
  <cp:revision>18</cp:revision>
  <dcterms:created xsi:type="dcterms:W3CDTF">2016-05-30T01:14:00Z</dcterms:created>
  <dcterms:modified xsi:type="dcterms:W3CDTF">2016-05-31T07:22:23Z</dcterms:modified>
</cp:coreProperties>
</file>