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3"/>
  </p:sldMasterIdLst>
  <p:notesMasterIdLst>
    <p:notesMasterId r:id="rId18"/>
  </p:notesMasterIdLst>
  <p:handoutMasterIdLst>
    <p:handoutMasterId r:id="rId19"/>
  </p:handoutMasterIdLst>
  <p:sldIdLst>
    <p:sldId id="398" r:id="rId14"/>
    <p:sldId id="399" r:id="rId15"/>
    <p:sldId id="400" r:id="rId16"/>
    <p:sldId id="397" r:id="rId17"/>
  </p:sldIdLst>
  <p:sldSz cx="9144000" cy="5143500" type="screen16x9"/>
  <p:notesSz cx="6858000" cy="9144000"/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ze, Juul" initials="DJ" lastIdx="18" clrIdx="0">
    <p:extLst>
      <p:ext uri="{19B8F6BF-5375-455C-9EA6-DF929625EA0E}">
        <p15:presenceInfo xmlns:p15="http://schemas.microsoft.com/office/powerpoint/2012/main" userId="S-1-5-21-2052111302-790525478-839522115-89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077"/>
    <a:srgbClr val="8345BA"/>
    <a:srgbClr val="DE7C00"/>
    <a:srgbClr val="15973A"/>
    <a:srgbClr val="269A91"/>
    <a:srgbClr val="9AD7F9"/>
    <a:srgbClr val="00A8EB"/>
    <a:srgbClr val="0077CC"/>
    <a:srgbClr val="00629F"/>
    <a:srgbClr val="003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4" autoAdjust="0"/>
    <p:restoredTop sz="96327" autoAdjust="0"/>
  </p:normalViewPr>
  <p:slideViewPr>
    <p:cSldViewPr>
      <p:cViewPr varScale="1">
        <p:scale>
          <a:sx n="115" d="100"/>
          <a:sy n="115" d="100"/>
        </p:scale>
        <p:origin x="92" y="304"/>
      </p:cViewPr>
      <p:guideLst/>
    </p:cSldViewPr>
  </p:slideViewPr>
  <p:outlineViewPr>
    <p:cViewPr>
      <p:scale>
        <a:sx n="33" d="100"/>
        <a:sy n="33" d="100"/>
      </p:scale>
      <p:origin x="0" y="-26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25" d="100"/>
        <a:sy n="125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D88A55-27A1-4726-B6BA-565570B037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>
              <a:latin typeface="Calibri Light" panose="020F03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60674-C439-4C47-991B-97891DFF18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A92-9AC4-4241-A12D-3E444424FB26}" type="datetimeFigureOut">
              <a:rPr lang="en-IN" smtClean="0">
                <a:latin typeface="Calibri Light" panose="020F0302020204030204" pitchFamily="34" charset="0"/>
              </a:rPr>
              <a:t>28-09-2021</a:t>
            </a:fld>
            <a:endParaRPr lang="en-IN" dirty="0">
              <a:latin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88F0D-C29C-4E6C-958B-8709D00BDD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>
              <a:latin typeface="Calibri Light" panose="020F03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7745-075A-4829-97D2-C764BFC9ED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909FF-10D1-4B66-B741-D72AB76F569D}" type="slidenum">
              <a:rPr lang="en-IN" smtClean="0">
                <a:latin typeface="Calibri Light" panose="020F0302020204030204" pitchFamily="34" charset="0"/>
              </a:rPr>
              <a:t>‹#›</a:t>
            </a:fld>
            <a:endParaRPr lang="en-IN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82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Light" panose="020F0302020204030204" pitchFamily="34" charset="0"/>
              </a:defRPr>
            </a:lvl1pPr>
          </a:lstStyle>
          <a:p>
            <a:fld id="{D710CCDE-DDDC-4977-B090-4BB893DA5E3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Light" panose="020F0302020204030204" pitchFamily="34" charset="0"/>
              </a:defRPr>
            </a:lvl1pPr>
          </a:lstStyle>
          <a:p>
            <a:fld id="{73309035-2A4D-4DEF-8CB7-7629389143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0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1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0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4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5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9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0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1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2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4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6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7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8.bin"/><Relationship Id="rId4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9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0.bin"/><Relationship Id="rId4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1.bin"/><Relationship Id="rId4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2.bin"/><Relationship Id="rId4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ark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0A3CAD-6999-8848-92A5-B02A4C5F2F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3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overlay lef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54870" y="0"/>
            <a:ext cx="5889129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insert photo </a:t>
            </a:r>
            <a:r>
              <a:rPr lang="en-GB" b="0" i="0" dirty="0">
                <a:solidFill>
                  <a:srgbClr val="1A1A1A"/>
                </a:solidFill>
                <a:effectLst/>
                <a:latin typeface="OpenSans"/>
              </a:rPr>
              <a:t>966 x 843 px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9496" y="4719600"/>
            <a:ext cx="1064563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4F6BD1-05E3-0748-8229-5BFCF37D21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C7E7A55-842A-944F-B105-E98E505B4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78000"/>
            <a:ext cx="2627313" cy="4320000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rgbClr val="00629F"/>
              </a:buClr>
              <a:buNone/>
              <a:tabLst/>
              <a:defRPr sz="2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rgbClr val="00629F"/>
              </a:buClr>
              <a:buNone/>
              <a:tabLst/>
              <a:defRPr sz="24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rgbClr val="00629F"/>
              </a:buClr>
              <a:buNone/>
              <a:tabLst/>
              <a:defRPr sz="1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rgbClr val="00629F"/>
              </a:buClr>
              <a:buNone/>
              <a:tabLst/>
              <a:defRPr sz="1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23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lef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 anchorCtr="0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dirty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FB4E9C5-372D-B54F-AB35-3198E76F9BE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F08260-F124-AB45-A656-0CF6C91D54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09600"/>
            <a:ext cx="2627313" cy="3484800"/>
          </a:xfrm>
          <a:solidFill>
            <a:srgbClr val="00629F"/>
          </a:solidFill>
        </p:spPr>
        <p:txBody>
          <a:bodyPr lIns="10800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chemeClr val="bg1"/>
              </a:buClr>
              <a:buNone/>
              <a:tabLst/>
              <a:defRPr sz="2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chemeClr val="bg1"/>
              </a:buClr>
              <a:tabLst/>
              <a:defRPr sz="24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chemeClr val="bg1"/>
              </a:buClr>
              <a:tabLst/>
              <a:defRPr sz="1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chemeClr val="bg1"/>
              </a:buClr>
              <a:tabLst/>
              <a:defRPr sz="1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1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 anchorCtr="0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dirty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81D39-1145-FA4E-B683-513036C347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E8E77E7-B238-0A4C-BBF8-DDD421A9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09600"/>
            <a:ext cx="2627313" cy="3484800"/>
          </a:xfrm>
          <a:solidFill>
            <a:schemeClr val="bg1"/>
          </a:solidFill>
        </p:spPr>
        <p:txBody>
          <a:bodyPr lIns="10800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rgbClr val="00629F"/>
              </a:buClr>
              <a:buNone/>
              <a:tabLst/>
              <a:defRPr sz="2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rgbClr val="00629F"/>
              </a:buClr>
              <a:tabLst/>
              <a:defRPr sz="24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rgbClr val="00629F"/>
              </a:buClr>
              <a:tabLst/>
              <a:defRPr sz="1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rgbClr val="00629F"/>
              </a:buClr>
              <a:tabLst/>
              <a:defRPr sz="1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righ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dirty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CEDFCF-642D-F141-9A43-DB7CB01B36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22B8767-9500-8248-B35C-32B6CDB014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8400" y="1209600"/>
            <a:ext cx="2627313" cy="3484800"/>
          </a:xfrm>
          <a:solidFill>
            <a:srgbClr val="00629F"/>
          </a:solidFill>
        </p:spPr>
        <p:txBody>
          <a:bodyPr lIns="10800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chemeClr val="bg1"/>
              </a:buClr>
              <a:buNone/>
              <a:tabLst/>
              <a:defRPr sz="2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chemeClr val="bg1"/>
              </a:buClr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chemeClr val="bg1"/>
              </a:buClr>
              <a:tabLst/>
              <a:defRPr sz="1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chemeClr val="bg1"/>
              </a:buClr>
              <a:tabLst/>
              <a:defRPr sz="1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0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righ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dirty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0A4A19-89A9-8948-BDDE-4E2EB8CFE8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86B91CD-B8EC-8C40-A3C6-C3EC4ECDB5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8400" y="1209600"/>
            <a:ext cx="2627313" cy="3484800"/>
          </a:xfrm>
          <a:solidFill>
            <a:schemeClr val="bg1"/>
          </a:solidFill>
        </p:spPr>
        <p:txBody>
          <a:bodyPr lIns="10800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rgbClr val="00629F"/>
              </a:buClr>
              <a:buNone/>
              <a:tabLst/>
              <a:defRPr sz="2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668338" indent="-312738">
              <a:lnSpc>
                <a:spcPct val="90000"/>
              </a:lnSpc>
              <a:buClr>
                <a:srgbClr val="00629F"/>
              </a:buClr>
              <a:tabLst/>
              <a:defRPr sz="24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rgbClr val="00629F"/>
              </a:buClr>
              <a:tabLst/>
              <a:defRPr sz="1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rgbClr val="00629F"/>
              </a:buClr>
              <a:tabLst/>
              <a:defRPr sz="1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6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4511675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insert photo 419 x 843 px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1213" y="376238"/>
            <a:ext cx="3406776" cy="827087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21212" y="1211264"/>
            <a:ext cx="4016375" cy="34845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015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633200" y="0"/>
            <a:ext cx="45108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insert photo 419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7" y="376238"/>
            <a:ext cx="3997325" cy="827999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3237" y="1211264"/>
            <a:ext cx="3997325" cy="34845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17A831-45CE-E541-96F2-3935F3CC64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6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mall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54871" y="0"/>
            <a:ext cx="5889128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insert photo </a:t>
            </a:r>
            <a:r>
              <a:rPr lang="en-GB" b="0" i="0" dirty="0">
                <a:solidFill>
                  <a:srgbClr val="1A1A1A"/>
                </a:solidFill>
                <a:effectLst/>
                <a:latin typeface="OpenSans"/>
              </a:rPr>
              <a:t>966 x 843 px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DB076B3-C88A-1849-AD02-099D8151BF1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9497" y="4719600"/>
            <a:ext cx="1064562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7" y="376239"/>
            <a:ext cx="2628901" cy="827999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3237" y="1211263"/>
            <a:ext cx="2628901" cy="3484562"/>
          </a:xfrm>
        </p:spPr>
        <p:txBody>
          <a:bodyPr/>
          <a:lstStyle>
            <a:lvl5pPr>
              <a:defRPr b="0" i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047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02219D4-C592-8940-ADFF-E19A71A469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3238" y="1211263"/>
            <a:ext cx="8125200" cy="3484562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>
              <a:defRPr lang="en-NL"/>
            </a:lvl1pPr>
          </a:lstStyle>
          <a:p>
            <a:pPr marL="0" lvl="0" indent="0" algn="ctr">
              <a:buNone/>
            </a:pPr>
            <a:r>
              <a:rPr lang="en-NL" dirty="0"/>
              <a:t>Insert picture 1333 x 572 px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3C2A1-07A7-5B41-8DE2-73B3A2C8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75176-00E7-454C-A1B4-BB08BBCF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A9FE6-F5F5-754B-9C8F-D2926ACD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83748B-8051-B04A-A330-D39286CD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8"/>
            <a:ext cx="7524750" cy="719137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52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ntent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3237" y="1211263"/>
            <a:ext cx="5380037" cy="3484562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dirty="0"/>
              <a:t>Insert picture 882 x </a:t>
            </a:r>
            <a:r>
              <a:rPr lang="en-NL" dirty="0"/>
              <a:t>572 px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7" y="376238"/>
            <a:ext cx="7523999" cy="720000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07100" y="1211263"/>
            <a:ext cx="2633663" cy="348456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295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bg>
      <p:bgPr>
        <a:gradFill>
          <a:gsLst>
            <a:gs pos="54000">
              <a:srgbClr val="277CBD"/>
            </a:gs>
            <a:gs pos="0">
              <a:srgbClr val="004F9B"/>
            </a:gs>
            <a:gs pos="100000">
              <a:srgbClr val="4EA8DE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18566EE-6596-4E4C-80AE-F3AC8BE71E4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ntent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D58B0C-DEF4-9C4E-83F3-91ADA716B2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52788" y="1211263"/>
            <a:ext cx="5378400" cy="3484562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>
              <a:defRPr lang="en-NL"/>
            </a:lvl1pPr>
          </a:lstStyle>
          <a:p>
            <a:pPr marL="0" lvl="0" indent="0" algn="ctr">
              <a:buNone/>
            </a:pPr>
            <a:r>
              <a:rPr lang="en-US" dirty="0"/>
              <a:t>Insert picture 882 x </a:t>
            </a:r>
            <a:r>
              <a:rPr lang="en-NL" dirty="0"/>
              <a:t>572 px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7" y="376238"/>
            <a:ext cx="7523999" cy="720000"/>
          </a:xfrm>
        </p:spPr>
        <p:txBody>
          <a:bodyPr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3239" y="1211263"/>
            <a:ext cx="2628900" cy="348456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797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96CD-AD2C-4C47-BD26-1A8BF850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8"/>
            <a:ext cx="7524750" cy="719137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rgbClr val="00629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3C2A1-07A7-5B41-8DE2-73B3A2C8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75176-00E7-454C-A1B4-BB08BBCF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A9FE6-F5F5-754B-9C8F-D2926ACD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8E6095F-3389-2E4D-BCE2-11E746829F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2902" y="1211263"/>
            <a:ext cx="4003199" cy="2662237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>
              <a:buFontTx/>
              <a:buNone/>
              <a:defRPr lang="en-NL">
                <a:latin typeface="+mn-lt"/>
              </a:defRPr>
            </a:lvl1pPr>
          </a:lstStyle>
          <a:p>
            <a:pPr marL="0" lvl="0" indent="0" algn="ctr">
              <a:buNone/>
            </a:pPr>
            <a:r>
              <a:rPr lang="en-NL" dirty="0"/>
              <a:t>Insert picture 657 x 437 px 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339CC5C-F22B-304D-A447-6670052130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33200" y="1211263"/>
            <a:ext cx="4004388" cy="2662237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lang="en-NL"/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NL" dirty="0"/>
              <a:t>Insert picture 657 x 437 px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6D2172C-34C6-364E-BF0F-059D58EB9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2901" y="3873600"/>
            <a:ext cx="3996000" cy="820799"/>
          </a:xfrm>
        </p:spPr>
        <p:txBody>
          <a:bodyPr lIns="0" tIns="108000" rIns="90000" bIns="0" numCol="1" spcCol="270000">
            <a:noAutofit/>
          </a:bodyPr>
          <a:lstStyle>
            <a:lvl1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1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9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4430373-7B1A-A941-AC6D-93D4F8DFD56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33200" y="3873600"/>
            <a:ext cx="3996000" cy="820799"/>
          </a:xfrm>
        </p:spPr>
        <p:txBody>
          <a:bodyPr lIns="0" tIns="108000" rIns="90000" bIns="0" numCol="1" spcCol="270000">
            <a:noAutofit/>
          </a:bodyPr>
          <a:lstStyle>
            <a:lvl1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1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9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0997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080312F-DC21-814A-BAB8-040151BB50E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04826" y="4884454"/>
            <a:ext cx="718767" cy="107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96B7945-F4F7-DE48-B97F-38E596BA46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068" y="4884454"/>
            <a:ext cx="3910151" cy="107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2A57064-1C6C-D845-B014-09A3E682B6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82120" y="4864360"/>
            <a:ext cx="199973" cy="15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04BB31-3751-EE42-AD85-15C18A98058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E323967-404E-AB4C-AC4D-0CDC89DC553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0021F8C-4E5C-3D45-BF5D-F2AF9BAC1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3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mid-tone blue ">
    <p:bg>
      <p:bgPr>
        <a:gradFill>
          <a:gsLst>
            <a:gs pos="59500">
              <a:srgbClr val="0086C5"/>
            </a:gs>
            <a:gs pos="19000">
              <a:srgbClr val="00629F"/>
            </a:gs>
            <a:gs pos="100000">
              <a:srgbClr val="00A9EB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CF684170-CD15-0644-90DE-14C3E2C95BD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04826" y="4884454"/>
            <a:ext cx="718767" cy="107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00883EC-6C7C-274C-AE4E-CFD99CA9C6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068" y="4884454"/>
            <a:ext cx="3910151" cy="107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2B5FA1-DF99-E442-8EBC-42C77C709B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82120" y="4864360"/>
            <a:ext cx="199973" cy="15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C2815B-2D21-594A-B627-9046569E9A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F0F0025-6299-A044-A653-6354D5DBB32B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13279F3-F710-B24E-9A7D-299C782C3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blu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1224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023F51-026D-5E46-9A54-3FB9875B6196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025032-5E65-0840-928E-8CC0B6A81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034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blu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44968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DEDCE0C-F84F-1E4A-ACC3-F4EDF4557E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6F0F002-1EDC-2C43-90DE-583DAA8D58CF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0D338944-5F6B-8740-B33F-3797457441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2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3272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D74535-3265-D64A-81E0-73381FFC4CA3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33251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blue ">
    <p:bg>
      <p:bgPr>
        <a:solidFill>
          <a:srgbClr val="9AD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4587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B1CE47-33D4-D54E-A336-2A5701982D7C}"/>
              </a:ext>
            </a:extLst>
          </p:cNvPr>
          <p:cNvSpPr/>
          <p:nvPr userDrawn="1"/>
        </p:nvSpPr>
        <p:spPr>
          <a:xfrm>
            <a:off x="2771800" y="2571750"/>
            <a:ext cx="3240360" cy="1008112"/>
          </a:xfrm>
          <a:prstGeom prst="rect">
            <a:avLst/>
          </a:prstGeom>
          <a:solidFill>
            <a:srgbClr val="99D6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47BF3EC-16CE-A141-8FF7-985EF5BC11AF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263BCAC-4CA0-974A-9D7E-258AFDAEDB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4176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aqua">
    <p:bg>
      <p:bgPr>
        <a:gradFill>
          <a:gsLst>
            <a:gs pos="65000">
              <a:srgbClr val="007377"/>
            </a:gs>
            <a:gs pos="15000">
              <a:srgbClr val="004B5D"/>
            </a:gs>
            <a:gs pos="100000">
              <a:srgbClr val="009A9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579AC81-C363-A948-A173-2610E0CA6E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1A0CBB6-7602-DE40-B831-5A107B3A2C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8A4F92F-F20F-6F4A-80DE-BF396AB6B1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8785A6D-6D1D-FC43-B2BE-87D984BA45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2FA384E-014D-9B44-93C2-668D70BBA4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aqua">
    <p:bg>
      <p:bgPr>
        <a:gradFill>
          <a:gsLst>
            <a:gs pos="65000">
              <a:srgbClr val="007377"/>
            </a:gs>
            <a:gs pos="15000">
              <a:srgbClr val="004B5D"/>
            </a:gs>
            <a:gs pos="100000">
              <a:srgbClr val="009A9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3D2C968-C244-0D49-AD1E-AFCB0A150AE5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9891879-481F-9042-86C3-D097F65751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7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1834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1" y="376238"/>
            <a:ext cx="75239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00629F"/>
                </a:solidFill>
                <a:latin typeface="+mj-lt"/>
              </a:defRPr>
            </a:lvl1pPr>
          </a:lstStyle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1CE8-1286-8B44-89AD-06BCF1EC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2282174-65D2-744A-B154-E872792C7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95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4A82FD8-C123-6C4B-8DBE-9837122C55EC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5AC5C26-E5A8-3C47-93EB-265662C7AB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16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BAEF666-6359-5147-A05F-BA3CE32B16B7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F82B835-5158-3F45-A2C4-061F625ECB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4E03471-5FE6-D74B-9540-92B9C4D01D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104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15E7E6A-5494-3142-B269-7544F9FE7C86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39163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aqua ">
    <p:bg>
      <p:bgPr>
        <a:solidFill>
          <a:srgbClr val="7E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811A9D1-DBF1-C14E-991F-72D578D7466F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D900186-F920-6143-855B-886099E8AD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67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gradFill>
          <a:gsLst>
            <a:gs pos="67000">
              <a:srgbClr val="006635"/>
            </a:gs>
            <a:gs pos="17000">
              <a:srgbClr val="004631"/>
            </a:gs>
            <a:gs pos="100000">
              <a:srgbClr val="008538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BBF4A6-8DDC-2E4C-96CF-51EBD1E6D0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FB8A8EB-436C-6845-86B7-D6FDC99FC0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AE0E691-8886-0E40-9EA4-B3F26CBD07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D863537-6FEA-BE40-BF38-7FB3EB702F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128E57D-867F-FB4E-9580-AC8A24BC56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reen">
    <p:bg>
      <p:bgPr>
        <a:gradFill>
          <a:gsLst>
            <a:gs pos="67000">
              <a:srgbClr val="006635"/>
            </a:gs>
            <a:gs pos="17000">
              <a:srgbClr val="004631"/>
            </a:gs>
            <a:gs pos="100000">
              <a:srgbClr val="008538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3029DE3-64CC-1E40-9F25-0CCA08B61EA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4CEB893-B518-6041-B6CB-4CBC6971C4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915394F-6FD1-B44A-8BC5-25A08530D6B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115E60C-9A7F-7F49-933E-B7F92FC68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329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2B1E0AD-84FA-5242-9A46-D758468C9A8B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0D12D96-2291-5F4D-BBAF-D4B2125B99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2039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EDD577C-F99F-FA4F-9FB5-A0C6AA0A7B9B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420501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green ">
    <p:bg>
      <p:bgPr>
        <a:solidFill>
          <a:srgbClr val="A0DA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7255F6-8C21-744F-8D92-C06DDC109BEC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3C389B14-2D49-EE42-981F-30A66F75FB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976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3413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1" y="376238"/>
            <a:ext cx="75239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00629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BA8BC5E-E6A4-8645-A260-7CADE8CBCF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C02D2E6-100E-1F4B-9A7C-96F5646577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tx1"/>
              </a:buClr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87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range">
    <p:bg>
      <p:bgPr>
        <a:gradFill>
          <a:gsLst>
            <a:gs pos="70000">
              <a:srgbClr val="CC5B21"/>
            </a:gs>
            <a:gs pos="10000">
              <a:srgbClr val="AA3526"/>
            </a:gs>
            <a:gs pos="100000">
              <a:srgbClr val="EE801C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AE024E-D1DE-C94C-9CD8-854D4BCAA9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908D519-DB29-5745-B29A-73745ED259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7EDB387-9FED-7D4A-9D4B-F0FEF66D6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CE77903-9A5C-CD4A-BFFA-94D952A945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1FB469-169F-6145-9457-2AD3FA7D03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orange">
    <p:bg>
      <p:bgPr>
        <a:gradFill>
          <a:gsLst>
            <a:gs pos="70000">
              <a:srgbClr val="CC5B21"/>
            </a:gs>
            <a:gs pos="10000">
              <a:srgbClr val="AA3526"/>
            </a:gs>
            <a:gs pos="100000">
              <a:srgbClr val="EE801C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A0C0B3-F2D9-E64F-8BD1-FB651108C6E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B368F29-A0F3-CB41-8BE8-8BBB19E48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90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EB9AEEA-C1D8-F744-818F-1B46877C98D0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BD88AF71-7FE9-C34C-BA7E-DCB2552480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956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604DC70-6B27-494D-96E0-FD89F9EE6A3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B597171-0B66-7940-8E37-08BEE9007F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035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orange">
    <p:bg>
      <p:bgPr>
        <a:solidFill>
          <a:srgbClr val="DE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6D74D1-4655-1543-8CF6-6BF7823C4521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4022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orange ">
    <p:bg>
      <p:bgPr>
        <a:solidFill>
          <a:srgbClr val="FD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94CFF-D91A-4F41-8BA6-E95F1752CCD8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0FFAD38-CDC2-B446-A69B-6AE99B7F17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383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agenta">
    <p:bg>
      <p:bgPr>
        <a:gradFill>
          <a:gsLst>
            <a:gs pos="64000">
              <a:srgbClr val="B90C62"/>
            </a:gs>
            <a:gs pos="13000">
              <a:srgbClr val="7F184A"/>
            </a:gs>
            <a:gs pos="100000">
              <a:srgbClr val="F3007A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A7186A-964A-EB4F-9789-044D19D95B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127F79B-1E65-DD48-B267-7AFEB6BBE2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20A9773-912D-6D4A-A0AE-90D94C6C65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340A695-565C-C043-A4B4-C207135F1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239C626-9C15-2643-A855-1774CFA000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1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magenta">
    <p:bg>
      <p:bgPr>
        <a:gradFill>
          <a:gsLst>
            <a:gs pos="64000">
              <a:srgbClr val="B90C62"/>
            </a:gs>
            <a:gs pos="13000">
              <a:srgbClr val="7F184A"/>
            </a:gs>
            <a:gs pos="100000">
              <a:srgbClr val="F3007A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D31B981-DD0B-5D4C-8417-F2DDB9BFD56A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D286636-2880-ED4E-BBAA-D8B224CAD9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1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E1BA89A-E5A3-F641-B25E-4A8111969303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01DB0F5-C84F-CC4F-AF5C-9DB1CBA15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896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C348877-476A-6B4C-A12D-64D2709CD87F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9AFBC0C-67B5-B845-B0A6-CCF7CFE846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86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3829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1" y="376238"/>
            <a:ext cx="7523937" cy="7191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400">
                <a:solidFill>
                  <a:srgbClr val="00629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1CE8-1286-8B44-89AD-06BCF1EC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7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E7A9680-8254-064D-82E7-A42090B7D70A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12360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magenta ">
    <p:bg>
      <p:bgPr>
        <a:solidFill>
          <a:srgbClr val="EAB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32576B3-A440-3948-B537-27709157EB01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B673564-5C8F-924B-865D-42FDB77924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788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urple">
    <p:bg>
      <p:bgPr>
        <a:gradFill>
          <a:gsLst>
            <a:gs pos="68000">
              <a:srgbClr val="6D258C"/>
            </a:gs>
            <a:gs pos="13000">
              <a:srgbClr val="450659"/>
            </a:gs>
            <a:gs pos="100000">
              <a:srgbClr val="9443BE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B80A2C-1391-9F42-89CA-3283D01227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725152D-96F4-C548-8A29-98FC765774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FA72A02-B72F-AA46-A1B9-972C4E4911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E3F0DA-D8A1-4C4E-B6E8-DA8D240EF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CDE3264-E045-0641-A1A3-A1E80BC0E4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urple">
    <p:bg>
      <p:bgPr>
        <a:gradFill>
          <a:gsLst>
            <a:gs pos="68000">
              <a:srgbClr val="6D258C"/>
            </a:gs>
            <a:gs pos="13000">
              <a:srgbClr val="450659"/>
            </a:gs>
            <a:gs pos="100000">
              <a:srgbClr val="9443BE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AD6624-CFD3-DE4F-9CE8-5EA1C453A873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F89A81F-5DBF-634D-A753-E2383D9012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100000"/>
              </a:lnSpc>
              <a:buClr>
                <a:schemeClr val="bg1"/>
              </a:buClr>
              <a:buNone/>
              <a:tabLst/>
              <a:defRPr sz="3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100000"/>
              </a:lnSpc>
              <a:buClr>
                <a:schemeClr val="bg1"/>
              </a:buClr>
              <a:tabLst/>
              <a:defRPr sz="3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100000"/>
              </a:lnSpc>
              <a:buClr>
                <a:schemeClr val="bg1"/>
              </a:buClr>
              <a:tabLst/>
              <a:defRPr sz="3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100000"/>
              </a:lnSpc>
              <a:buClr>
                <a:schemeClr val="bg1"/>
              </a:buClr>
              <a:tabLst/>
              <a:defRPr sz="26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0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purple">
    <p:bg>
      <p:bgPr>
        <a:solidFill>
          <a:srgbClr val="83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05406B4-D089-FF4F-8963-A2FC70C89784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523F0ED-CB93-DE48-AFB9-A53AD55835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991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purple ">
    <p:bg>
      <p:bgPr>
        <a:solidFill>
          <a:srgbClr val="83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4" y="216000"/>
            <a:ext cx="360000" cy="45978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00" y="1211263"/>
            <a:ext cx="4006800" cy="3484562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FBDA501-D362-2A4F-A6ED-4245831FDEAE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43130FA-B170-8448-BE52-8B7BFBDA9E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824" y="1211263"/>
            <a:ext cx="4006800" cy="34848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0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19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purple">
    <p:bg>
      <p:bgPr>
        <a:solidFill>
          <a:srgbClr val="83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822C79-3554-5A4B-9209-FC2B5267AA88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24637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purple">
    <p:bg>
      <p:bgPr>
        <a:solidFill>
          <a:srgbClr val="C1A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8"/>
            <a:ext cx="7523937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9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31FD78-9D96-9849-AB18-46CC54BF0B00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7567609-5959-4141-B4DA-A1F5F678EF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211263"/>
            <a:ext cx="8135939" cy="34848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05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0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99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3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750CE0E-F179-458C-AEB1-36BDA9AF42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03781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750CE0E-F179-458C-AEB1-36BDA9AF4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FE540E8-853F-49F5-AAA0-593FDDFCB4F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6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4C2BE2D-951F-4D2E-A248-5E79BA206E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Time period, data scenario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41B2E9-68F4-4A38-9D55-0A18643918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Reporting entity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058F3F5-669F-4BEE-968A-F64356A6CDA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Content, unit measurement</a:t>
            </a: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C4A983AC-6F9B-471B-87E8-D4505A31FE4E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A0FB69-E866-4F1C-87F8-ADA6A511DB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4456" y="948267"/>
            <a:ext cx="8955089" cy="377613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3B99A-F127-9346-BD1E-5E71BD5CE19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0BD20F-1F50-6A4D-99F6-9DA774AC2A4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5230213-6661-3D4D-8989-3D83676989A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7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4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AB418BD-1930-49DC-9A84-0178614669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7532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AB418BD-1930-49DC-9A84-0178614669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894897C-9089-4E46-A4DC-D9375AE2C97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456" y="510480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Reporting entity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P&amp;L</a:t>
            </a:r>
            <a:r>
              <a:rPr lang="en-US" dirty="0"/>
              <a:t> detail per business</a:t>
            </a:r>
          </a:p>
        </p:txBody>
      </p:sp>
      <p:sp>
        <p:nvSpPr>
          <p:cNvPr id="24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9809-688D-4100-A0FE-DB6EB41BC20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164E04-503E-48E0-8056-F4A846A8D6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E3274A-0D5B-4B5E-963A-4AD0C038490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073504F8-A36C-4A96-9962-DBD59D731B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7E0385-9465-469B-9CA7-ABB0EB4E485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456" y="948268"/>
            <a:ext cx="8955089" cy="377613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948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orient="horz" pos="534">
          <p15:clr>
            <a:srgbClr val="FBAE40"/>
          </p15:clr>
        </p15:guide>
        <p15:guide id="3" pos="5697">
          <p15:clr>
            <a:srgbClr val="FBAE40"/>
          </p15:clr>
        </p15:guide>
        <p15:guide id="4" orient="horz" pos="39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766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C896B7-FACB-4D7B-A4F4-8CE484CBAD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6754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C896B7-FACB-4D7B-A4F4-8CE484CBA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ADAA302-4954-4070-845B-E3247AC801C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13354F-6E59-49EF-93BE-EAF0DC89F6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7171BA3-E603-4FDD-B59F-EF9A1D5D53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56" y="510480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FD21293-C0ED-4019-808D-8F22DD7C37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Reporting entity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CDAF2D5-0296-4D0F-805B-B7D7045798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P&amp;L</a:t>
            </a:r>
            <a:r>
              <a:rPr lang="en-US" dirty="0"/>
              <a:t> detail per business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E6CF-65D4-44D5-BB75-32FC616FF2E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535E-80AA-4B5F-B505-6AE4D82B205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9868-A62C-4FF8-88BB-692DFBB3AF3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8CA4B699-1B76-42B1-970D-8B5F927F5D43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no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147BB81-5ED6-4620-B6AB-9F7CAE2CB6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8066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147BB81-5ED6-4620-B6AB-9F7CAE2CB6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84C154A-EDEF-494B-95FD-05C94280830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B18CF-CA9C-4A69-B7C8-A4C94FF2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AD015-F4ED-4FC4-A52C-B985B1A9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7AFA2-6720-468E-9F40-2499D9FB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50CCBDD5-A078-4F63-AC4E-A4BB95B75007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7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A73966E-CFE3-49CC-B52A-C5B637544F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2766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A73966E-CFE3-49CC-B52A-C5B637544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4FC3CDD-A9EE-4A29-BDB5-DDD9F2931D2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0BB6E0D-3F39-440A-BD9D-79E5F24876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5E28750-0E4B-4D33-9132-AD81766D92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56" y="510480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C5D1072-8A57-4985-9114-7AB80099D9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Reporting entity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22D0EE4-A772-43CA-87B6-4AAA26C168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P&amp;L</a:t>
            </a:r>
            <a:r>
              <a:rPr lang="en-US" dirty="0"/>
              <a:t> detail per business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124D-0640-4AE6-AECC-F4880DA1C39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E07C9-1AA8-427A-8D3F-F90DA800C51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7C04-425D-49F7-8B2B-D4A178C161E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F4A6D036-B440-4848-AD09-10D95A6851E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8D6D76-355E-455E-9573-01D135D9D92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55361" y="948268"/>
            <a:ext cx="2694184" cy="377613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047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039C25-38EE-4409-8846-AD3780FDA7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0625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039C25-38EE-4409-8846-AD3780FDA7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31B7F0-8291-45AD-B310-18C6F32CA15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sz="16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2" name="Titel 4"/>
          <p:cNvSpPr>
            <a:spLocks noGrp="1"/>
          </p:cNvSpPr>
          <p:nvPr>
            <p:ph type="title" hasCustomPrompt="1"/>
          </p:nvPr>
        </p:nvSpPr>
        <p:spPr>
          <a:xfrm>
            <a:off x="2529842" y="39155"/>
            <a:ext cx="5241404" cy="590400"/>
          </a:xfrm>
        </p:spPr>
        <p:txBody>
          <a:bodyPr/>
          <a:lstStyle>
            <a:lvl1pPr algn="l">
              <a:lnSpc>
                <a:spcPts val="16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066FA14-A13E-4C88-AA9E-2E47483D50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456" y="35337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198432D-6F74-40F0-A171-A0B5FD017F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56" y="510480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1023FC6-6139-470D-844E-BC0D615613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6" y="39155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Reporting entity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2569437-C2DB-4F3A-9508-BB720F4BFE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456" y="196263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P&amp;L</a:t>
            </a:r>
            <a:r>
              <a:rPr lang="en-US" dirty="0"/>
              <a:t> detail per business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807E-C4CE-4AA4-8ED9-448491339EC2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8CB85-32FF-48FD-9896-C7B7E8F6EDB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0397-EA1F-41BE-8CB8-EE87F91FA06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C539D5CE-18F8-4235-A29E-31342295EE06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89253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6F1E93-15E1-4055-8C44-6E1B52D56A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456" y="3528059"/>
            <a:ext cx="3817122" cy="11963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937022-651A-CB44-9522-9D3927CBABCD}"/>
              </a:ext>
            </a:extLst>
          </p:cNvPr>
          <p:cNvPicPr>
            <a:picLocks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103" y="1835838"/>
            <a:ext cx="1144502" cy="1457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17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07504" y="4677984"/>
            <a:ext cx="89289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1" tIns="40815" rIns="81631" bIns="40815" rtlCol="0" anchor="ctr"/>
          <a:lstStyle/>
          <a:p>
            <a:pPr algn="ctr"/>
            <a:endParaRPr lang="en-US" b="0" i="0" dirty="0">
              <a:latin typeface="Calibri Light" panose="020F0302020204030204" pitchFamily="34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2D99289-1788-4094-95D8-16BE8E42F8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03" y="1835837"/>
            <a:ext cx="1144502" cy="14549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8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14B76D6-1E80-FE45-861E-898D9060FB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380999"/>
            <a:ext cx="7523937" cy="4315064"/>
          </a:xfrm>
        </p:spPr>
        <p:txBody>
          <a:bodyPr lIns="0" tIns="0" rIns="0" bIns="0" anchor="ctr" anchorCtr="0">
            <a:noAutofit/>
          </a:bodyPr>
          <a:lstStyle>
            <a:lvl1pPr marL="6350" indent="-6350">
              <a:lnSpc>
                <a:spcPct val="90000"/>
              </a:lnSpc>
              <a:buClr>
                <a:srgbClr val="00629F"/>
              </a:buClr>
              <a:buNone/>
              <a:tabLst/>
              <a:defRPr sz="3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757238" indent="-401638">
              <a:lnSpc>
                <a:spcPct val="90000"/>
              </a:lnSpc>
              <a:buClr>
                <a:srgbClr val="00629F"/>
              </a:buClr>
              <a:buNone/>
              <a:tabLst/>
              <a:defRPr sz="3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979488" indent="-266700">
              <a:lnSpc>
                <a:spcPct val="90000"/>
              </a:lnSpc>
              <a:buClr>
                <a:srgbClr val="00629F"/>
              </a:buClr>
              <a:buNone/>
              <a:tabLst/>
              <a:defRPr sz="30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292225" indent="-254000">
              <a:lnSpc>
                <a:spcPct val="90000"/>
              </a:lnSpc>
              <a:buClr>
                <a:srgbClr val="00629F"/>
              </a:buClr>
              <a:buNone/>
              <a:tabLst/>
              <a:defRPr sz="26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video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8386B580-0255-B14B-8CC7-759D3E4E7726}"/>
              </a:ext>
            </a:extLst>
          </p:cNvPr>
          <p:cNvSpPr>
            <a:spLocks noGrp="1"/>
          </p:cNvSpPr>
          <p:nvPr>
            <p:ph type="media" sz="quarter" idx="24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bIns="503999" anchor="ctr"/>
          <a:lstStyle>
            <a:lvl1pPr algn="ctr">
              <a:buNone/>
              <a:defRPr/>
            </a:lvl1pPr>
          </a:lstStyle>
          <a:p>
            <a:endParaRPr lang="en-NL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A9D1465-550E-0E4E-B1C9-13DDC9BD1E1F}"/>
              </a:ext>
            </a:extLst>
          </p:cNvPr>
          <p:cNvSpPr txBox="1">
            <a:spLocks/>
          </p:cNvSpPr>
          <p:nvPr userDrawn="1"/>
        </p:nvSpPr>
        <p:spPr>
          <a:xfrm>
            <a:off x="7889640" y="4719600"/>
            <a:ext cx="1063904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9AEC4-9B91-9248-8223-A4EF9444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13E90-F8D2-5949-AAA4-3C6C8F4D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3D8F-4BC0-164F-B136-151A904F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949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insert photo 1500 x 843 px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9AEC4-9B91-9248-8223-A4EF9444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13E90-F8D2-5949-AAA4-3C6C8F4D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3D8F-4BC0-164F-B136-151A904F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8510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FBD5542-7C18-554E-8C38-9C18824A0F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764" y="216000"/>
            <a:ext cx="360000" cy="457297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02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1948553763"/>
              </p:ext>
            </p:extLst>
          </p:nvPr>
        </p:nvGraphicFramePr>
        <p:xfrm>
          <a:off x="1591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9" imgW="270" imgH="270" progId="TCLayout.ActiveDocument.1">
                  <p:embed/>
                </p:oleObj>
              </mc:Choice>
              <mc:Fallback>
                <p:oleObj name="think-cell Slide" r:id="rId6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591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A5D2E64-2649-4557-8200-E78DF2A57EFC}"/>
              </a:ext>
            </a:extLst>
          </p:cNvPr>
          <p:cNvPicPr>
            <a:picLocks noChangeAspect="1"/>
          </p:cNvPicPr>
          <p:nvPr userDrawn="1"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72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08C5-5A5A-413C-BB47-80E1FBC06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4826" y="4884454"/>
            <a:ext cx="718767" cy="107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528AAF-4F0A-419B-8AAE-5F058B1E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E1D-8E69-45CA-BB05-A8D2AF39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120" y="4864360"/>
            <a:ext cx="199973" cy="150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46266C-4ECA-426E-AC3C-9C216621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3" y="1211263"/>
            <a:ext cx="8132765" cy="3484800"/>
          </a:xfrm>
          <a:prstGeom prst="rect">
            <a:avLst/>
          </a:prstGeom>
        </p:spPr>
        <p:txBody>
          <a:bodyPr vert="horz" lIns="0" tIns="0" rIns="0" bIns="0" spcCol="3240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94B2A6A-BE43-1D4A-8330-3072C7FC58B6}"/>
              </a:ext>
            </a:extLst>
          </p:cNvPr>
          <p:cNvSpPr txBox="1">
            <a:spLocks/>
          </p:cNvSpPr>
          <p:nvPr userDrawn="1"/>
        </p:nvSpPr>
        <p:spPr>
          <a:xfrm>
            <a:off x="7884368" y="4719600"/>
            <a:ext cx="1069691" cy="2752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A0613193-D73A-5A4B-9E3D-2F277B4E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8"/>
            <a:ext cx="7524750" cy="7191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111333B-FBA5-4875-A5DE-3B4281D761D5}"/>
              </a:ext>
            </a:extLst>
          </p:cNvPr>
          <p:cNvSpPr/>
          <p:nvPr userDrawn="1">
            <p:custDataLst>
              <p:tags r:id="rId6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78" r:id="rId3"/>
    <p:sldLayoutId id="2147483860" r:id="rId4"/>
    <p:sldLayoutId id="2147483955" r:id="rId5"/>
    <p:sldLayoutId id="2147483692" r:id="rId6"/>
    <p:sldLayoutId id="2147484176" r:id="rId7"/>
    <p:sldLayoutId id="2147483862" r:id="rId8"/>
    <p:sldLayoutId id="2147483948" r:id="rId9"/>
    <p:sldLayoutId id="2147483871" r:id="rId10"/>
    <p:sldLayoutId id="2147483866" r:id="rId11"/>
    <p:sldLayoutId id="2147483975" r:id="rId12"/>
    <p:sldLayoutId id="2147483867" r:id="rId13"/>
    <p:sldLayoutId id="2147483976" r:id="rId14"/>
    <p:sldLayoutId id="2147483984" r:id="rId15"/>
    <p:sldLayoutId id="2147483933" r:id="rId16"/>
    <p:sldLayoutId id="2147483869" r:id="rId17"/>
    <p:sldLayoutId id="2147483939" r:id="rId18"/>
    <p:sldLayoutId id="2147483936" r:id="rId19"/>
    <p:sldLayoutId id="2147483937" r:id="rId20"/>
    <p:sldLayoutId id="2147483938" r:id="rId21"/>
    <p:sldLayoutId id="2147484177" r:id="rId22"/>
    <p:sldLayoutId id="2147484146" r:id="rId23"/>
    <p:sldLayoutId id="2147484184" r:id="rId24"/>
    <p:sldLayoutId id="2147483918" r:id="rId25"/>
    <p:sldLayoutId id="2147483742" r:id="rId26"/>
    <p:sldLayoutId id="2147483766" r:id="rId27"/>
    <p:sldLayoutId id="2147484171" r:id="rId28"/>
    <p:sldLayoutId id="2147484149" r:id="rId29"/>
    <p:sldLayoutId id="2147484183" r:id="rId30"/>
    <p:sldLayoutId id="2147484095" r:id="rId31"/>
    <p:sldLayoutId id="2147484093" r:id="rId32"/>
    <p:sldLayoutId id="2147484100" r:id="rId33"/>
    <p:sldLayoutId id="2147484172" r:id="rId34"/>
    <p:sldLayoutId id="2147484152" r:id="rId35"/>
    <p:sldLayoutId id="2147484182" r:id="rId36"/>
    <p:sldLayoutId id="2147484107" r:id="rId37"/>
    <p:sldLayoutId id="2147484105" r:id="rId38"/>
    <p:sldLayoutId id="2147484109" r:id="rId39"/>
    <p:sldLayoutId id="2147484173" r:id="rId40"/>
    <p:sldLayoutId id="2147484155" r:id="rId41"/>
    <p:sldLayoutId id="2147484181" r:id="rId42"/>
    <p:sldLayoutId id="2147484116" r:id="rId43"/>
    <p:sldLayoutId id="2147484114" r:id="rId44"/>
    <p:sldLayoutId id="2147484118" r:id="rId45"/>
    <p:sldLayoutId id="2147484174" r:id="rId46"/>
    <p:sldLayoutId id="2147484158" r:id="rId47"/>
    <p:sldLayoutId id="2147484180" r:id="rId48"/>
    <p:sldLayoutId id="2147484125" r:id="rId49"/>
    <p:sldLayoutId id="2147484123" r:id="rId50"/>
    <p:sldLayoutId id="2147484127" r:id="rId51"/>
    <p:sldLayoutId id="2147484175" r:id="rId52"/>
    <p:sldLayoutId id="2147484160" r:id="rId53"/>
    <p:sldLayoutId id="2147484179" r:id="rId54"/>
    <p:sldLayoutId id="2147484134" r:id="rId55"/>
    <p:sldLayoutId id="2147484132" r:id="rId56"/>
    <p:sldLayoutId id="2147484136" r:id="rId57"/>
    <p:sldLayoutId id="2147484185" r:id="rId58"/>
    <p:sldLayoutId id="2147484186" r:id="rId59"/>
    <p:sldLayoutId id="2147484187" r:id="rId60"/>
    <p:sldLayoutId id="2147484188" r:id="rId61"/>
    <p:sldLayoutId id="2147484189" r:id="rId62"/>
    <p:sldLayoutId id="2147484190" r:id="rId63"/>
    <p:sldLayoutId id="2147484169" r:id="rId64"/>
    <p:sldLayoutId id="2147484142" r:id="rId65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lang="en-US" sz="2400" kern="1200" smtClean="0">
          <a:solidFill>
            <a:srgbClr val="00629F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320040" indent="-13716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–"/>
        <a:defRPr lang="en-US" sz="12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429768" indent="-10795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•"/>
        <a:defRPr lang="en-US" sz="105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594360" indent="-13716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–"/>
        <a:defRPr lang="en-US" sz="10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701675" indent="-10795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•"/>
        <a:defRPr lang="en-IN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7">
          <p15:clr>
            <a:srgbClr val="A4A3A4"/>
          </p15:clr>
        </p15:guide>
        <p15:guide id="2" pos="5441">
          <p15:clr>
            <a:srgbClr val="A4A3A4"/>
          </p15:clr>
        </p15:guide>
        <p15:guide id="4" orient="horz" pos="237">
          <p15:clr>
            <a:srgbClr val="A4A3A4"/>
          </p15:clr>
        </p15:guide>
        <p15:guide id="5" orient="horz" pos="690">
          <p15:clr>
            <a:srgbClr val="A4A3A4"/>
          </p15:clr>
        </p15:guide>
        <p15:guide id="6" orient="horz" pos="763">
          <p15:clr>
            <a:srgbClr val="A4A3A4"/>
          </p15:clr>
        </p15:guide>
        <p15:guide id="7" orient="horz" pos="2958">
          <p15:clr>
            <a:srgbClr val="A4A3A4"/>
          </p15:clr>
        </p15:guide>
        <p15:guide id="12" pos="2911" userDrawn="1">
          <p15:clr>
            <a:srgbClr val="A4A3A4"/>
          </p15:clr>
        </p15:guide>
        <p15:guide id="14" pos="284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8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28EA9D-BE95-6043-B689-A96A780C3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Rose Sheridan and Joanne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03BAB-1548-B44F-8E3D-85FE8CD02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Engineering Excellence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7C87F-2DCD-BF4B-A51C-A8A46AA7C9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September 22, 2021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1DCD1-7E07-4346-AC06-6E652593F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436" y="2038742"/>
            <a:ext cx="6902915" cy="1206990"/>
          </a:xfrm>
        </p:spPr>
        <p:txBody>
          <a:bodyPr/>
          <a:lstStyle/>
          <a:p>
            <a:r>
              <a:rPr lang="en-US" dirty="0"/>
              <a:t>3D Printed Head and Body Phantoms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883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a16="http://schemas.microsoft.com/office/drawing/2014/main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256914"/>
            <a:ext cx="5148069" cy="456984"/>
          </a:xfrm>
        </p:spPr>
        <p:txBody>
          <a:bodyPr/>
          <a:lstStyle/>
          <a:p>
            <a:r>
              <a:rPr lang="en-US" dirty="0"/>
              <a:t>459800442431 Phantom Assembly-Body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B4A9-8896-EA49-8FB8-135D4D96FF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BA86C5-CBF4-4B37-B273-209E99529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585" y="827343"/>
            <a:ext cx="3067167" cy="31664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A7BE26-35D0-41B1-8451-0DDAE4D4FA2E}"/>
              </a:ext>
            </a:extLst>
          </p:cNvPr>
          <p:cNvSpPr txBox="1"/>
          <p:nvPr/>
        </p:nvSpPr>
        <p:spPr>
          <a:xfrm>
            <a:off x="4671832" y="1059582"/>
            <a:ext cx="1607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“+” symbols can be indented into the printed part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097A75-3AA1-417E-B7A7-7C97C843C7AD}"/>
              </a:ext>
            </a:extLst>
          </p:cNvPr>
          <p:cNvCxnSpPr>
            <a:cxnSpLocks/>
          </p:cNvCxnSpPr>
          <p:nvPr/>
        </p:nvCxnSpPr>
        <p:spPr>
          <a:xfrm flipH="1">
            <a:off x="3111055" y="1284327"/>
            <a:ext cx="1604961" cy="351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C5FB04-3F21-49AB-967C-535627BE0F1A}"/>
              </a:ext>
            </a:extLst>
          </p:cNvPr>
          <p:cNvCxnSpPr>
            <a:cxnSpLocks/>
          </p:cNvCxnSpPr>
          <p:nvPr/>
        </p:nvCxnSpPr>
        <p:spPr>
          <a:xfrm>
            <a:off x="1187624" y="1962200"/>
            <a:ext cx="1152128" cy="609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6939FC-98A8-4D60-84D1-897DB669EC20}"/>
              </a:ext>
            </a:extLst>
          </p:cNvPr>
          <p:cNvSpPr txBox="1"/>
          <p:nvPr/>
        </p:nvSpPr>
        <p:spPr>
          <a:xfrm>
            <a:off x="201338" y="1739056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Qty 6, M8x1.25 threaded inserts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CEADAB-4325-48E0-B6A3-D2B5010F6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1707654"/>
            <a:ext cx="2787774" cy="278777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34620B-EC07-4667-BC07-129F1B22E832}"/>
              </a:ext>
            </a:extLst>
          </p:cNvPr>
          <p:cNvCxnSpPr>
            <a:cxnSpLocks/>
          </p:cNvCxnSpPr>
          <p:nvPr/>
        </p:nvCxnSpPr>
        <p:spPr>
          <a:xfrm>
            <a:off x="5858219" y="3397965"/>
            <a:ext cx="1212816" cy="1440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56F159-BC87-489A-B44E-05272EBEFB4E}"/>
              </a:ext>
            </a:extLst>
          </p:cNvPr>
          <p:cNvSpPr txBox="1"/>
          <p:nvPr/>
        </p:nvSpPr>
        <p:spPr>
          <a:xfrm>
            <a:off x="4826732" y="3269918"/>
            <a:ext cx="1297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M4x0.7 threaded insert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DCABA4-217A-4994-96C7-19F11632D8A6}"/>
              </a:ext>
            </a:extLst>
          </p:cNvPr>
          <p:cNvSpPr txBox="1"/>
          <p:nvPr/>
        </p:nvSpPr>
        <p:spPr>
          <a:xfrm>
            <a:off x="107504" y="4083918"/>
            <a:ext cx="5676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Center portion (magenta) needs to be transparent/translucent acrylic with density 1.14-1.20 g/cm3; Free of scratches and marks; Surface roughness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Printed or assembled parts need to be watertight, no pressure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5E8BFD6-2ECF-4BC9-B58A-BB28F4444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38" y="2101778"/>
            <a:ext cx="1116089" cy="2116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ED644E-646C-4214-A6D5-24350F7BB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260" y="4246037"/>
            <a:ext cx="245750" cy="19734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823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a16="http://schemas.microsoft.com/office/drawing/2014/main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E68A-D561-4845-9C32-CD73B558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85" y="267494"/>
            <a:ext cx="7523937" cy="719137"/>
          </a:xfrm>
        </p:spPr>
        <p:txBody>
          <a:bodyPr/>
          <a:lstStyle/>
          <a:p>
            <a:r>
              <a:rPr lang="en-US" dirty="0"/>
              <a:t>459800443051 Phantom Assembly-Head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CC739-9D89-4C32-8C5C-6F47D6EF28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D3C1D-D1BB-44EF-9AA2-4FD04868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66" y="672409"/>
            <a:ext cx="2304256" cy="2394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A4B20-B876-4CC3-A325-599C380E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707" y="672409"/>
            <a:ext cx="2284461" cy="239034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97BF2D-087C-41E4-8964-17DFAD848CA4}"/>
              </a:ext>
            </a:extLst>
          </p:cNvPr>
          <p:cNvCxnSpPr>
            <a:cxnSpLocks/>
          </p:cNvCxnSpPr>
          <p:nvPr/>
        </p:nvCxnSpPr>
        <p:spPr>
          <a:xfrm>
            <a:off x="1072545" y="1495454"/>
            <a:ext cx="595685" cy="350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D4374A-42E5-4803-BCB4-49D2D7D57480}"/>
              </a:ext>
            </a:extLst>
          </p:cNvPr>
          <p:cNvSpPr txBox="1"/>
          <p:nvPr/>
        </p:nvSpPr>
        <p:spPr>
          <a:xfrm>
            <a:off x="864209" y="3145598"/>
            <a:ext cx="1799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“+” symbols can be indented into the printed part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3477E6-5CCD-41A0-9508-6ED3E14C092B}"/>
              </a:ext>
            </a:extLst>
          </p:cNvPr>
          <p:cNvCxnSpPr>
            <a:cxnSpLocks/>
          </p:cNvCxnSpPr>
          <p:nvPr/>
        </p:nvCxnSpPr>
        <p:spPr>
          <a:xfrm flipV="1">
            <a:off x="2162526" y="2487177"/>
            <a:ext cx="648803" cy="700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FADD1-3FBC-4FB0-844E-360B099A5DF8}"/>
              </a:ext>
            </a:extLst>
          </p:cNvPr>
          <p:cNvSpPr txBox="1"/>
          <p:nvPr/>
        </p:nvSpPr>
        <p:spPr>
          <a:xfrm>
            <a:off x="119536" y="1330941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Qty 6, M8x1.25 threaded inserts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779D71-1A2A-46EC-9F7C-6374A0733623}"/>
              </a:ext>
            </a:extLst>
          </p:cNvPr>
          <p:cNvCxnSpPr>
            <a:cxnSpLocks/>
          </p:cNvCxnSpPr>
          <p:nvPr/>
        </p:nvCxnSpPr>
        <p:spPr>
          <a:xfrm flipV="1">
            <a:off x="3576158" y="2158655"/>
            <a:ext cx="542822" cy="1005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A0DE1F-DA95-416C-A0C7-6A651A9BE869}"/>
              </a:ext>
            </a:extLst>
          </p:cNvPr>
          <p:cNvSpPr txBox="1"/>
          <p:nvPr/>
        </p:nvSpPr>
        <p:spPr>
          <a:xfrm>
            <a:off x="3027783" y="3145598"/>
            <a:ext cx="108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Qty 4, M4x0.7 threaded insert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4A49F8-E806-4775-8354-FD8A340DBF45}"/>
              </a:ext>
            </a:extLst>
          </p:cNvPr>
          <p:cNvSpPr txBox="1"/>
          <p:nvPr/>
        </p:nvSpPr>
        <p:spPr>
          <a:xfrm>
            <a:off x="131390" y="3923116"/>
            <a:ext cx="5676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Center portion (magenta) needs to be transparent/translucent acrylic with density 1.14-1.20 g/cm3; Free of scratches and marks; Surface roughness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Printed or assembled parts need to be watertight, no pressure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59FC668-F822-4E12-924B-8ECD4560A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1" y="1693663"/>
            <a:ext cx="1116089" cy="2116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63E2277-1DC7-4947-B09D-28331757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146" y="4085235"/>
            <a:ext cx="245750" cy="1973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87F27A-BD9B-46A2-9390-3D4A6E46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349" y="3509483"/>
            <a:ext cx="1116089" cy="2116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37D740B-01CE-4BCE-A9B6-3EBE46EDD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453" y="1112008"/>
            <a:ext cx="2476109" cy="2919483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5B9F6-3DD8-4362-BF69-13E4358E6C9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452320" y="997364"/>
            <a:ext cx="979336" cy="97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2BD300-AF5B-4763-B209-ADE72723899F}"/>
              </a:ext>
            </a:extLst>
          </p:cNvPr>
          <p:cNvCxnSpPr>
            <a:cxnSpLocks/>
          </p:cNvCxnSpPr>
          <p:nvPr/>
        </p:nvCxnSpPr>
        <p:spPr>
          <a:xfrm flipV="1">
            <a:off x="6876256" y="2540370"/>
            <a:ext cx="376629" cy="1634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EE8CF3-C265-4CFE-9441-02BA4AB2CAE3}"/>
              </a:ext>
            </a:extLst>
          </p:cNvPr>
          <p:cNvCxnSpPr>
            <a:cxnSpLocks/>
          </p:cNvCxnSpPr>
          <p:nvPr/>
        </p:nvCxnSpPr>
        <p:spPr>
          <a:xfrm flipV="1">
            <a:off x="6876256" y="3509484"/>
            <a:ext cx="576064" cy="664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FA65F8-A07E-4313-9605-049BFB3C2A86}"/>
              </a:ext>
            </a:extLst>
          </p:cNvPr>
          <p:cNvSpPr txBox="1"/>
          <p:nvPr/>
        </p:nvSpPr>
        <p:spPr>
          <a:xfrm>
            <a:off x="5966247" y="4156868"/>
            <a:ext cx="3004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 pin is acrylic with density 1.14-1.20 g/cm3</a:t>
            </a:r>
          </a:p>
          <a:p>
            <a:r>
              <a:rPr lang="en-US" sz="1000" dirty="0"/>
              <a:t>Gray pin is polyethylene with density 0.92-0.97 g/cm3</a:t>
            </a:r>
          </a:p>
          <a:p>
            <a:r>
              <a:rPr lang="en-US" sz="1000" dirty="0"/>
              <a:t>Free of scratches and marks; Surface roughness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42662E5-1971-4870-9D5C-3EFCB22FB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304" y="4513521"/>
            <a:ext cx="245750" cy="1973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710B350-10C3-488A-B253-743C59343C16}"/>
              </a:ext>
            </a:extLst>
          </p:cNvPr>
          <p:cNvSpPr txBox="1"/>
          <p:nvPr/>
        </p:nvSpPr>
        <p:spPr>
          <a:xfrm>
            <a:off x="6949351" y="751143"/>
            <a:ext cx="1005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Water fill holes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673886-DC22-462F-914D-FB48A8D5C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452320" y="997364"/>
            <a:ext cx="851192" cy="11853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505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3.43900000000000005684E+00&quot;&gt;&lt;m_msothmcolidx val=&quot;0&quot;/&gt;&lt;m_rgb r=&quot;A3&quot; g=&quot;D9&quot; b=&quot;D9&quot;/&gt;&lt;m_nBrightness val=&quot;0&quot;/&gt;&lt;/elem&gt;&lt;elem m_fUsage=&quot;1.41682643648100059508E+00&quot;&gt;&lt;m_msothmcolidx val=&quot;0&quot;/&gt;&lt;m_rgb r=&quot;9E&quot; g=&quot;2D&quot; b=&quot;B1&quot;/&gt;&lt;m_nBrightness val=&quot;0&quot;/&gt;&lt;/elem&gt;&lt;elem m_fUsage=&quot;1.20667841354961047351E+00&quot;&gt;&lt;m_msothmcolidx val=&quot;0&quot;/&gt;&lt;m_rgb r=&quot;EC&quot; g=&quot;43&quot; b=&quot;71&quot;/&gt;&lt;m_nBrightness val=&quot;0&quot;/&gt;&lt;/elem&gt;&lt;elem m_fUsage=&quot;8.80119440100000316463E-01&quot;&gt;&lt;m_msothmcolidx val=&quot;0&quot;/&gt;&lt;m_rgb r=&quot;00&quot; g=&quot;8E&quot; b=&quot;CC&quot;/&gt;&lt;m_nBrightness val=&quot;0&quot;/&gt;&lt;/elem&gt;&lt;elem m_fUsage=&quot;6.84653792832900287557E-01&quot;&gt;&lt;m_msothmcolidx val=&quot;0&quot;/&gt;&lt;m_rgb r=&quot;9E&quot; g=&quot;2D&quot; b=&quot;11&quot;/&gt;&lt;m_nBrightness val=&quot;0&quot;/&gt;&lt;/elem&gt;&lt;elem m_fUsage=&quot;3.13810596090000171188E-01&quot;&gt;&lt;m_msothmcolidx val=&quot;0&quot;/&gt;&lt;m_rgb r=&quot;09&quot; g=&quot;A3&quot; b=&quot;FF&quot;/&gt;&lt;m_nBrightness val=&quot;0&quot;/&gt;&lt;/elem&gt;&lt;elem m_fUsage=&quot;2.05891132094649098594E-01&quot;&gt;&lt;m_msothmcolidx val=&quot;0&quot;/&gt;&lt;m_rgb r=&quot;D3&quot; g=&quot;E8&quot; b=&quot;ED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q1yE6hRTGv_ga4GbII8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.LJhckSGCxmH17d0fWV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3EePDZRDCiGs6qA7F.i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batYagSyKSJhzbVoC0G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4VFSuEQQups0ulDuF19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80pDCr0Q2Wp2L0wENceh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c97NhnRtGIQipb0wENx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 template Jan21">
  <a:themeElements>
    <a:clrScheme name="Custom 8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7CC"/>
      </a:accent1>
      <a:accent2>
        <a:srgbClr val="269A91"/>
      </a:accent2>
      <a:accent3>
        <a:srgbClr val="16973A"/>
      </a:accent3>
      <a:accent4>
        <a:srgbClr val="DE7C00"/>
      </a:accent4>
      <a:accent5>
        <a:srgbClr val="D10077"/>
      </a:accent5>
      <a:accent6>
        <a:srgbClr val="8345BA"/>
      </a:accent6>
      <a:hlink>
        <a:srgbClr val="00619F"/>
      </a:hlink>
      <a:folHlink>
        <a:srgbClr val="00629F"/>
      </a:folHlink>
    </a:clrScheme>
    <a:fontScheme name="Custom 1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9C4"/>
        </a:solidFill>
        <a:ln w="25400" cap="flat" cmpd="sng" algn="ctr">
          <a:solidFill>
            <a:srgbClr val="0089C4"/>
          </a:solidFill>
          <a:prstDash val="solid"/>
        </a:ln>
        <a:effectLst/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hilips_presentation_template_16x9_nov18_1112.pptx" id="{BEC723CF-679C-4F78-8FDC-5F75600573FC}" vid="{82C35204-7926-405E-85BB-7292904EC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637509723489084706","enableDocumentContentUpdater":false,"version":"2.0"}]]></TemplafySlideTemplateConfiguration>
</file>

<file path=customXml/item10.xml><?xml version="1.0" encoding="utf-8"?>
<TemplafySlideTemplateConfiguration><![CDATA[{"slideVersion":1,"isValidatorEnabled":false,"isLocked":false,"elementsMetadata":[],"slideId":"637509723489070019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?mso-contentType ?>
<SharedContentType xmlns="Microsoft.SharePoint.Taxonomy.ContentTypeSync" SourceId="e40374fb-a6cc-4854-989f-c1d94a7967ee" ContentTypeId="0x01" PreviousValue="false"/>
</file>

<file path=customXml/item2.xml><?xml version="1.0" encoding="utf-8"?>
<TemplafySlideFormConfiguration><![CDATA[{"formFields":[],"formDataEntries":[]}]]></TemplafySlideFormConfiguratio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TemplafyTemplateConfiguration><![CDATA[{"elementsMetadata":[],"transformationConfigurations":[],"templateName":"presentation_template_jan21","templateDescription":"","enableDocumentContentUpdater":false,"version":"2.0"}]]></TemplafyTemplateConfiguratio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335BEB4439C146BF4D623A432BF34A" ma:contentTypeVersion="2" ma:contentTypeDescription="Create a new document." ma:contentTypeScope="" ma:versionID="9adf6a29b6daae7324c4a1480e1db70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6760a3896999adf652ead41f23e846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FormConfiguration><![CDATA[{"formFields":[],"formDataEntries":[]}]]></TemplafyFormConfiguration>
</file>

<file path=customXml/itemProps1.xml><?xml version="1.0" encoding="utf-8"?>
<ds:datastoreItem xmlns:ds="http://schemas.openxmlformats.org/officeDocument/2006/customXml" ds:itemID="{E393C3D5-7FAF-4F34-9A9D-F285CE742B54}">
  <ds:schemaRefs/>
</ds:datastoreItem>
</file>

<file path=customXml/itemProps10.xml><?xml version="1.0" encoding="utf-8"?>
<ds:datastoreItem xmlns:ds="http://schemas.openxmlformats.org/officeDocument/2006/customXml" ds:itemID="{15D23D2B-F97B-45DD-B741-66320F4542C8}">
  <ds:schemaRefs/>
</ds:datastoreItem>
</file>

<file path=customXml/itemProps11.xml><?xml version="1.0" encoding="utf-8"?>
<ds:datastoreItem xmlns:ds="http://schemas.openxmlformats.org/officeDocument/2006/customXml" ds:itemID="{4A946FF3-160F-4A1C-B0E0-2B913F1EC526}">
  <ds:schemaRefs/>
</ds:datastoreItem>
</file>

<file path=customXml/itemProps12.xml><?xml version="1.0" encoding="utf-8"?>
<ds:datastoreItem xmlns:ds="http://schemas.openxmlformats.org/officeDocument/2006/customXml" ds:itemID="{AE83D079-7761-4837-B6AD-F2A451A483E7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3C8584A6-94C1-46F4-B70E-88283F642BE1}">
  <ds:schemaRefs/>
</ds:datastoreItem>
</file>

<file path=customXml/itemProps3.xml><?xml version="1.0" encoding="utf-8"?>
<ds:datastoreItem xmlns:ds="http://schemas.openxmlformats.org/officeDocument/2006/customXml" ds:itemID="{D8CE77F4-195C-4E5F-A364-E1D1576A157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07174FA-65F1-4FE8-A7FC-DF12F2571187}">
  <ds:schemaRefs/>
</ds:datastoreItem>
</file>

<file path=customXml/itemProps5.xml><?xml version="1.0" encoding="utf-8"?>
<ds:datastoreItem xmlns:ds="http://schemas.openxmlformats.org/officeDocument/2006/customXml" ds:itemID="{A4C6DCBC-A10C-4473-AF48-2D79BA76D9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6.xml><?xml version="1.0" encoding="utf-8"?>
<ds:datastoreItem xmlns:ds="http://schemas.openxmlformats.org/officeDocument/2006/customXml" ds:itemID="{BB8A2A74-A08C-43F4-8135-06DDCD4E4E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7.xml><?xml version="1.0" encoding="utf-8"?>
<ds:datastoreItem xmlns:ds="http://schemas.openxmlformats.org/officeDocument/2006/customXml" ds:itemID="{00D47998-4438-44B4-9601-68DDF5DB1E89}">
  <ds:schemaRefs/>
</ds:datastoreItem>
</file>

<file path=customXml/itemProps8.xml><?xml version="1.0" encoding="utf-8"?>
<ds:datastoreItem xmlns:ds="http://schemas.openxmlformats.org/officeDocument/2006/customXml" ds:itemID="{DC398212-E8C0-49B1-B248-E8B44EFB0FB4}">
  <ds:schemaRefs/>
</ds:datastoreItem>
</file>

<file path=customXml/itemProps9.xml><?xml version="1.0" encoding="utf-8"?>
<ds:datastoreItem xmlns:ds="http://schemas.openxmlformats.org/officeDocument/2006/customXml" ds:itemID="{6A9715CE-8DDF-42CF-BC31-5D7F3B0A8B7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On-screen Show (16:9)</PresentationFormat>
  <Paragraphs>22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OpenSans</vt:lpstr>
      <vt:lpstr>Presentation template Jan21</vt:lpstr>
      <vt:lpstr>think-cell Slide</vt:lpstr>
      <vt:lpstr>PowerPoint Presentation</vt:lpstr>
      <vt:lpstr>459800442431 Phantom Assembly-Body</vt:lpstr>
      <vt:lpstr>459800443051 Phantom Assembly-Head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yosay meulemans</dc:creator>
  <cp:lastModifiedBy>Sheridan, Rosemarie</cp:lastModifiedBy>
  <cp:revision>1122</cp:revision>
  <dcterms:created xsi:type="dcterms:W3CDTF">2021-08-25T04:50:26Z</dcterms:created>
  <dcterms:modified xsi:type="dcterms:W3CDTF">2021-09-28T15:12:01Z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0x010100DE335BEB4439C146BF4D623A432BF34A</vt:lpwstr>
  </property>
  <property fmtid="{D5CDD505-2E9C-101B-9397-08002B2CF9AE}" pid="3" name="TemplafyTimeStamp">
    <vt:lpwstr>2021-03-10T11:25:48</vt:lpwstr>
  </property>
  <property fmtid="{D5CDD505-2E9C-101B-9397-08002B2CF9AE}" pid="4" name="TemplafyTenantId">
    <vt:lpwstr>philips</vt:lpwstr>
  </property>
  <property fmtid="{D5CDD505-2E9C-101B-9397-08002B2CF9AE}" pid="5" name="TemplafyTemplateId">
    <vt:lpwstr>637509723480120608</vt:lpwstr>
  </property>
  <property fmtid="{D5CDD505-2E9C-101B-9397-08002B2CF9AE}" pid="6" name="TemplafyUserProfileId">
    <vt:lpwstr>637651460417448863</vt:lpwstr>
  </property>
  <property fmtid="{D5CDD505-2E9C-101B-9397-08002B2CF9AE}" pid="7" name="TemplafyFromBlank">
    <vt:bool>true</vt:bool>
  </property>
</Properties>
</file>