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515" r:id="rId5"/>
    <p:sldId id="452" r:id="rId6"/>
    <p:sldId id="455" r:id="rId7"/>
    <p:sldId id="457" r:id="rId8"/>
    <p:sldId id="1809" r:id="rId9"/>
    <p:sldId id="1810" r:id="rId10"/>
    <p:sldId id="1811" r:id="rId11"/>
    <p:sldId id="1812" r:id="rId12"/>
    <p:sldId id="18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8" userDrawn="1">
          <p15:clr>
            <a:srgbClr val="A4A3A4"/>
          </p15:clr>
        </p15:guide>
        <p15:guide id="2" pos="426" userDrawn="1">
          <p15:clr>
            <a:srgbClr val="A4A3A4"/>
          </p15:clr>
        </p15:guide>
        <p15:guide id="3" orient="horz" pos="2184" userDrawn="1">
          <p15:clr>
            <a:srgbClr val="A4A3A4"/>
          </p15:clr>
        </p15:guide>
        <p15:guide id="4" orient="horz" pos="3936" userDrawn="1">
          <p15:clr>
            <a:srgbClr val="A4A3A4"/>
          </p15:clr>
        </p15:guide>
        <p15:guide id="5" pos="3912" userDrawn="1">
          <p15:clr>
            <a:srgbClr val="A4A3A4"/>
          </p15:clr>
        </p15:guide>
        <p15:guide id="6" pos="7248" userDrawn="1">
          <p15:clr>
            <a:srgbClr val="A4A3A4"/>
          </p15:clr>
        </p15:guide>
        <p15:guide id="7" orient="horz" pos="816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orient="horz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e Marelly" initials="IM" lastIdx="29" clrIdx="0">
    <p:extLst>
      <p:ext uri="{19B8F6BF-5375-455C-9EA6-DF929625EA0E}">
        <p15:presenceInfo xmlns:p15="http://schemas.microsoft.com/office/powerpoint/2012/main" userId="S-1-5-21-644521025-2359774120-2935696734-1712" providerId="AD"/>
      </p:ext>
    </p:extLst>
  </p:cmAuthor>
  <p:cmAuthor id="2" name="Kim Haimovic" initials="KH [2]" lastIdx="11" clrIdx="1">
    <p:extLst>
      <p:ext uri="{19B8F6BF-5375-455C-9EA6-DF929625EA0E}">
        <p15:presenceInfo xmlns:p15="http://schemas.microsoft.com/office/powerpoint/2012/main" userId="S::kim.haimovic@massivit.com::123e01fe-e509-4621-bc5a-c4fa992730b5" providerId="AD"/>
      </p:ext>
    </p:extLst>
  </p:cmAuthor>
  <p:cmAuthor id="3" name="Nati Azulay" initials="NA" lastIdx="2" clrIdx="2">
    <p:extLst>
      <p:ext uri="{19B8F6BF-5375-455C-9EA6-DF929625EA0E}">
        <p15:presenceInfo xmlns:p15="http://schemas.microsoft.com/office/powerpoint/2012/main" userId="S::Nati.Azulay@massivit.com::b82297cd-03e7-4d73-ae48-3ef3a6b11b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890"/>
    <a:srgbClr val="ED1067"/>
    <a:srgbClr val="1BBED7"/>
    <a:srgbClr val="A1CACF"/>
    <a:srgbClr val="040613"/>
    <a:srgbClr val="487AB9"/>
    <a:srgbClr val="4D7DBD"/>
    <a:srgbClr val="B0D7F8"/>
    <a:srgbClr val="75A8E2"/>
    <a:srgbClr val="4C7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" y="210"/>
      </p:cViewPr>
      <p:guideLst>
        <p:guide orient="horz" pos="538"/>
        <p:guide pos="426"/>
        <p:guide orient="horz" pos="2184"/>
        <p:guide orient="horz" pos="3936"/>
        <p:guide pos="3912"/>
        <p:guide pos="7248"/>
        <p:guide orient="horz" pos="816"/>
        <p:guide pos="600"/>
        <p:guide orient="horz" pos="3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CB603C-AEE5-4185-BB1E-C664598187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5065B-9619-4D65-B18D-CE199F29D7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6CFE3-79C3-4954-838A-4FEE831D8CED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F96C3-09E0-45A5-A1B4-32BD080A0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60463-7B1A-4E3E-B1C1-CB83A5B789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973F-CB4E-4F7B-8472-A936CD65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7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92841-A533-4F4A-A929-7EA44E20B438}" type="datetimeFigureOut">
              <a:rPr lang="en-US" smtClean="0"/>
              <a:t>26-Oct-21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DA5-43B9-48F5-9C6A-9BCE460E0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D9336F1-5C8C-435C-B009-CD6C85FA1E5A}"/>
              </a:ext>
            </a:extLst>
          </p:cNvPr>
          <p:cNvSpPr/>
          <p:nvPr userDrawn="1"/>
        </p:nvSpPr>
        <p:spPr>
          <a:xfrm>
            <a:off x="288758" y="136525"/>
            <a:ext cx="1700463" cy="122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775F-5633-413F-ADF0-D4BDBDD00B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887" y="2408160"/>
            <a:ext cx="9948972" cy="103464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5EC59-8A27-4500-BEED-4AF8084C93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1887" y="3453214"/>
            <a:ext cx="9144000" cy="4752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6779-DEC3-4CBE-A4D9-F6EDF4C5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69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CA32-7CAA-4A55-8940-8A0AF9E6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0B75-1211-481E-BCA4-A706E4DE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5BBD0D-ABE1-473B-A1E2-A020EE08E456}"/>
              </a:ext>
            </a:extLst>
          </p:cNvPr>
          <p:cNvSpPr/>
          <p:nvPr userDrawn="1"/>
        </p:nvSpPr>
        <p:spPr>
          <a:xfrm>
            <a:off x="0" y="4915569"/>
            <a:ext cx="12192000" cy="1942431"/>
          </a:xfrm>
          <a:custGeom>
            <a:avLst/>
            <a:gdLst>
              <a:gd name="connsiteX0" fmla="*/ 6801853 w 12192000"/>
              <a:gd name="connsiteY0" fmla="*/ 0 h 1942431"/>
              <a:gd name="connsiteX1" fmla="*/ 12192000 w 12192000"/>
              <a:gd name="connsiteY1" fmla="*/ 0 h 1942431"/>
              <a:gd name="connsiteX2" fmla="*/ 12192000 w 12192000"/>
              <a:gd name="connsiteY2" fmla="*/ 538747 h 1942431"/>
              <a:gd name="connsiteX3" fmla="*/ 12192000 w 12192000"/>
              <a:gd name="connsiteY3" fmla="*/ 1302084 h 1942431"/>
              <a:gd name="connsiteX4" fmla="*/ 12192000 w 12192000"/>
              <a:gd name="connsiteY4" fmla="*/ 1942431 h 1942431"/>
              <a:gd name="connsiteX5" fmla="*/ 0 w 12192000"/>
              <a:gd name="connsiteY5" fmla="*/ 1942431 h 1942431"/>
              <a:gd name="connsiteX6" fmla="*/ 0 w 12192000"/>
              <a:gd name="connsiteY6" fmla="*/ 538747 h 1942431"/>
              <a:gd name="connsiteX7" fmla="*/ 6087454 w 12192000"/>
              <a:gd name="connsiteY7" fmla="*/ 538747 h 194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942431">
                <a:moveTo>
                  <a:pt x="6801853" y="0"/>
                </a:moveTo>
                <a:lnTo>
                  <a:pt x="12192000" y="0"/>
                </a:lnTo>
                <a:lnTo>
                  <a:pt x="12192000" y="538747"/>
                </a:lnTo>
                <a:lnTo>
                  <a:pt x="12192000" y="1302084"/>
                </a:lnTo>
                <a:lnTo>
                  <a:pt x="12192000" y="1942431"/>
                </a:lnTo>
                <a:lnTo>
                  <a:pt x="0" y="1942431"/>
                </a:lnTo>
                <a:lnTo>
                  <a:pt x="0" y="538747"/>
                </a:lnTo>
                <a:lnTo>
                  <a:pt x="6087454" y="5387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92DA43-AB11-4EE9-9F59-9D0DA4B03B58}"/>
              </a:ext>
            </a:extLst>
          </p:cNvPr>
          <p:cNvSpPr>
            <a:spLocks/>
          </p:cNvSpPr>
          <p:nvPr userDrawn="1"/>
        </p:nvSpPr>
        <p:spPr bwMode="auto">
          <a:xfrm>
            <a:off x="10870310" y="4429919"/>
            <a:ext cx="559689" cy="1073081"/>
          </a:xfrm>
          <a:custGeom>
            <a:avLst/>
            <a:gdLst>
              <a:gd name="connsiteX0" fmla="*/ 409678 w 615657"/>
              <a:gd name="connsiteY0" fmla="*/ 926526 h 1180389"/>
              <a:gd name="connsiteX1" fmla="*/ 615657 w 615657"/>
              <a:gd name="connsiteY1" fmla="*/ 1049657 h 1180389"/>
              <a:gd name="connsiteX2" fmla="*/ 409678 w 615657"/>
              <a:gd name="connsiteY2" fmla="*/ 1180389 h 1180389"/>
              <a:gd name="connsiteX3" fmla="*/ 191538 w 615657"/>
              <a:gd name="connsiteY3" fmla="*/ 0 h 1180389"/>
              <a:gd name="connsiteX4" fmla="*/ 615657 w 615657"/>
              <a:gd name="connsiteY4" fmla="*/ 328351 h 1180389"/>
              <a:gd name="connsiteX5" fmla="*/ 615657 w 615657"/>
              <a:gd name="connsiteY5" fmla="*/ 1049657 h 1180389"/>
              <a:gd name="connsiteX6" fmla="*/ 409678 w 615657"/>
              <a:gd name="connsiteY6" fmla="*/ 926526 h 1180389"/>
              <a:gd name="connsiteX7" fmla="*/ 409678 w 615657"/>
              <a:gd name="connsiteY7" fmla="*/ 419939 h 1180389"/>
              <a:gd name="connsiteX8" fmla="*/ 208640 w 615657"/>
              <a:gd name="connsiteY8" fmla="*/ 248923 h 1180389"/>
              <a:gd name="connsiteX9" fmla="*/ 191538 w 615657"/>
              <a:gd name="connsiteY9" fmla="*/ 0 h 1180389"/>
              <a:gd name="connsiteX10" fmla="*/ 208639 w 615657"/>
              <a:gd name="connsiteY10" fmla="*/ 248923 h 1180389"/>
              <a:gd name="connsiteX11" fmla="*/ 0 w 615657"/>
              <a:gd name="connsiteY11" fmla="*/ 70687 h 11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57" h="1180389">
                <a:moveTo>
                  <a:pt x="409678" y="926526"/>
                </a:moveTo>
                <a:lnTo>
                  <a:pt x="615657" y="1049657"/>
                </a:lnTo>
                <a:lnTo>
                  <a:pt x="409678" y="1180389"/>
                </a:lnTo>
                <a:close/>
                <a:moveTo>
                  <a:pt x="191538" y="0"/>
                </a:moveTo>
                <a:lnTo>
                  <a:pt x="615657" y="328351"/>
                </a:lnTo>
                <a:lnTo>
                  <a:pt x="615657" y="1049657"/>
                </a:lnTo>
                <a:lnTo>
                  <a:pt x="409678" y="926526"/>
                </a:lnTo>
                <a:lnTo>
                  <a:pt x="409678" y="419939"/>
                </a:lnTo>
                <a:lnTo>
                  <a:pt x="208640" y="248923"/>
                </a:lnTo>
                <a:close/>
                <a:moveTo>
                  <a:pt x="191538" y="0"/>
                </a:moveTo>
                <a:lnTo>
                  <a:pt x="208639" y="248923"/>
                </a:lnTo>
                <a:lnTo>
                  <a:pt x="0" y="706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B85D9DEE-150A-4994-9F57-859D398842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6034" y="665209"/>
            <a:ext cx="2653335" cy="1216112"/>
            <a:chOff x="0" y="400"/>
            <a:chExt cx="7680" cy="352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BA2FF16-11CC-4788-A557-382F545C3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400"/>
              <a:ext cx="396" cy="397"/>
            </a:xfrm>
            <a:custGeom>
              <a:avLst/>
              <a:gdLst>
                <a:gd name="T0" fmla="*/ 0 w 396"/>
                <a:gd name="T1" fmla="*/ 143 h 397"/>
                <a:gd name="T2" fmla="*/ 388 w 396"/>
                <a:gd name="T3" fmla="*/ 0 h 397"/>
                <a:gd name="T4" fmla="*/ 396 w 396"/>
                <a:gd name="T5" fmla="*/ 397 h 397"/>
                <a:gd name="T6" fmla="*/ 0 w 396"/>
                <a:gd name="T7" fmla="*/ 14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7">
                  <a:moveTo>
                    <a:pt x="0" y="143"/>
                  </a:moveTo>
                  <a:lnTo>
                    <a:pt x="388" y="0"/>
                  </a:lnTo>
                  <a:lnTo>
                    <a:pt x="396" y="397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98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8D1D8FD-1282-4E28-8F35-927546C34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271"/>
              <a:ext cx="396" cy="509"/>
            </a:xfrm>
            <a:custGeom>
              <a:avLst/>
              <a:gdLst>
                <a:gd name="T0" fmla="*/ 0 w 396"/>
                <a:gd name="T1" fmla="*/ 509 h 509"/>
                <a:gd name="T2" fmla="*/ 0 w 396"/>
                <a:gd name="T3" fmla="*/ 0 h 509"/>
                <a:gd name="T4" fmla="*/ 396 w 396"/>
                <a:gd name="T5" fmla="*/ 258 h 509"/>
                <a:gd name="T6" fmla="*/ 0 w 396"/>
                <a:gd name="T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509">
                  <a:moveTo>
                    <a:pt x="0" y="509"/>
                  </a:moveTo>
                  <a:lnTo>
                    <a:pt x="0" y="0"/>
                  </a:lnTo>
                  <a:lnTo>
                    <a:pt x="396" y="258"/>
                  </a:lnTo>
                  <a:lnTo>
                    <a:pt x="0" y="509"/>
                  </a:lnTo>
                  <a:close/>
                </a:path>
              </a:pathLst>
            </a:custGeom>
            <a:solidFill>
              <a:srgbClr val="98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E332E1B-D1FC-43EC-AC6C-AFD2E037E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870"/>
              <a:ext cx="519" cy="562"/>
            </a:xfrm>
            <a:custGeom>
              <a:avLst/>
              <a:gdLst>
                <a:gd name="T0" fmla="*/ 502 w 519"/>
                <a:gd name="T1" fmla="*/ 0 h 562"/>
                <a:gd name="T2" fmla="*/ 519 w 519"/>
                <a:gd name="T3" fmla="*/ 562 h 562"/>
                <a:gd name="T4" fmla="*/ 0 w 519"/>
                <a:gd name="T5" fmla="*/ 186 h 562"/>
                <a:gd name="T6" fmla="*/ 502 w 51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562">
                  <a:moveTo>
                    <a:pt x="502" y="0"/>
                  </a:moveTo>
                  <a:lnTo>
                    <a:pt x="519" y="562"/>
                  </a:lnTo>
                  <a:lnTo>
                    <a:pt x="0" y="186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98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334137-75D9-4D8D-A99F-F4BE81D6C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14"/>
              <a:ext cx="549" cy="655"/>
            </a:xfrm>
            <a:custGeom>
              <a:avLst/>
              <a:gdLst>
                <a:gd name="T0" fmla="*/ 0 w 549"/>
                <a:gd name="T1" fmla="*/ 186 h 655"/>
                <a:gd name="T2" fmla="*/ 504 w 549"/>
                <a:gd name="T3" fmla="*/ 0 h 655"/>
                <a:gd name="T4" fmla="*/ 549 w 549"/>
                <a:gd name="T5" fmla="*/ 655 h 655"/>
                <a:gd name="T6" fmla="*/ 0 w 549"/>
                <a:gd name="T7" fmla="*/ 18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9" h="655">
                  <a:moveTo>
                    <a:pt x="0" y="186"/>
                  </a:moveTo>
                  <a:lnTo>
                    <a:pt x="504" y="0"/>
                  </a:lnTo>
                  <a:lnTo>
                    <a:pt x="549" y="655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95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9CFE14D-F761-4069-90A0-FADB9AAE5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" y="3252"/>
              <a:ext cx="542" cy="668"/>
            </a:xfrm>
            <a:custGeom>
              <a:avLst/>
              <a:gdLst>
                <a:gd name="T0" fmla="*/ 0 w 542"/>
                <a:gd name="T1" fmla="*/ 668 h 668"/>
                <a:gd name="T2" fmla="*/ 0 w 542"/>
                <a:gd name="T3" fmla="*/ 0 h 668"/>
                <a:gd name="T4" fmla="*/ 542 w 542"/>
                <a:gd name="T5" fmla="*/ 324 h 668"/>
                <a:gd name="T6" fmla="*/ 0 w 542"/>
                <a:gd name="T7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668">
                  <a:moveTo>
                    <a:pt x="0" y="668"/>
                  </a:moveTo>
                  <a:lnTo>
                    <a:pt x="0" y="0"/>
                  </a:lnTo>
                  <a:lnTo>
                    <a:pt x="542" y="324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95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3F9C815-4DE5-465C-B66D-CD7BD28A4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870"/>
              <a:ext cx="615" cy="1441"/>
            </a:xfrm>
            <a:custGeom>
              <a:avLst/>
              <a:gdLst>
                <a:gd name="T0" fmla="*/ 17 w 615"/>
                <a:gd name="T1" fmla="*/ 562 h 1441"/>
                <a:gd name="T2" fmla="*/ 0 w 615"/>
                <a:gd name="T3" fmla="*/ 0 h 1441"/>
                <a:gd name="T4" fmla="*/ 615 w 615"/>
                <a:gd name="T5" fmla="*/ 414 h 1441"/>
                <a:gd name="T6" fmla="*/ 426 w 615"/>
                <a:gd name="T7" fmla="*/ 1441 h 1441"/>
                <a:gd name="T8" fmla="*/ 116 w 615"/>
                <a:gd name="T9" fmla="*/ 635 h 1441"/>
                <a:gd name="T10" fmla="*/ 17 w 615"/>
                <a:gd name="T11" fmla="*/ 562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1441">
                  <a:moveTo>
                    <a:pt x="17" y="562"/>
                  </a:moveTo>
                  <a:lnTo>
                    <a:pt x="0" y="0"/>
                  </a:lnTo>
                  <a:lnTo>
                    <a:pt x="615" y="414"/>
                  </a:lnTo>
                  <a:lnTo>
                    <a:pt x="426" y="1441"/>
                  </a:lnTo>
                  <a:lnTo>
                    <a:pt x="116" y="635"/>
                  </a:lnTo>
                  <a:lnTo>
                    <a:pt x="17" y="562"/>
                  </a:lnTo>
                  <a:close/>
                </a:path>
              </a:pathLst>
            </a:custGeom>
            <a:solidFill>
              <a:srgbClr val="1C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F368B4D-C2C6-4A48-865D-3E7EB7BCA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2986"/>
              <a:ext cx="717" cy="768"/>
            </a:xfrm>
            <a:custGeom>
              <a:avLst/>
              <a:gdLst>
                <a:gd name="T0" fmla="*/ 529 w 717"/>
                <a:gd name="T1" fmla="*/ 768 h 768"/>
                <a:gd name="T2" fmla="*/ 529 w 717"/>
                <a:gd name="T3" fmla="*/ 399 h 768"/>
                <a:gd name="T4" fmla="*/ 420 w 717"/>
                <a:gd name="T5" fmla="*/ 590 h 768"/>
                <a:gd name="T6" fmla="*/ 300 w 717"/>
                <a:gd name="T7" fmla="*/ 590 h 768"/>
                <a:gd name="T8" fmla="*/ 190 w 717"/>
                <a:gd name="T9" fmla="*/ 399 h 768"/>
                <a:gd name="T10" fmla="*/ 190 w 717"/>
                <a:gd name="T11" fmla="*/ 768 h 768"/>
                <a:gd name="T12" fmla="*/ 0 w 717"/>
                <a:gd name="T13" fmla="*/ 768 h 768"/>
                <a:gd name="T14" fmla="*/ 0 w 717"/>
                <a:gd name="T15" fmla="*/ 0 h 768"/>
                <a:gd name="T16" fmla="*/ 187 w 717"/>
                <a:gd name="T17" fmla="*/ 0 h 768"/>
                <a:gd name="T18" fmla="*/ 360 w 717"/>
                <a:gd name="T19" fmla="*/ 337 h 768"/>
                <a:gd name="T20" fmla="*/ 533 w 717"/>
                <a:gd name="T21" fmla="*/ 0 h 768"/>
                <a:gd name="T22" fmla="*/ 717 w 717"/>
                <a:gd name="T23" fmla="*/ 0 h 768"/>
                <a:gd name="T24" fmla="*/ 717 w 717"/>
                <a:gd name="T25" fmla="*/ 768 h 768"/>
                <a:gd name="T26" fmla="*/ 529 w 717"/>
                <a:gd name="T2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7" h="768">
                  <a:moveTo>
                    <a:pt x="529" y="768"/>
                  </a:moveTo>
                  <a:lnTo>
                    <a:pt x="529" y="399"/>
                  </a:lnTo>
                  <a:lnTo>
                    <a:pt x="420" y="590"/>
                  </a:lnTo>
                  <a:lnTo>
                    <a:pt x="300" y="590"/>
                  </a:lnTo>
                  <a:lnTo>
                    <a:pt x="190" y="399"/>
                  </a:lnTo>
                  <a:lnTo>
                    <a:pt x="190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187" y="0"/>
                  </a:lnTo>
                  <a:lnTo>
                    <a:pt x="360" y="337"/>
                  </a:lnTo>
                  <a:lnTo>
                    <a:pt x="533" y="0"/>
                  </a:lnTo>
                  <a:lnTo>
                    <a:pt x="717" y="0"/>
                  </a:lnTo>
                  <a:lnTo>
                    <a:pt x="717" y="768"/>
                  </a:lnTo>
                  <a:lnTo>
                    <a:pt x="529" y="768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51103E9-218F-43DB-8163-FAE5754450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3" y="2986"/>
              <a:ext cx="705" cy="768"/>
            </a:xfrm>
            <a:custGeom>
              <a:avLst/>
              <a:gdLst>
                <a:gd name="T0" fmla="*/ 507 w 705"/>
                <a:gd name="T1" fmla="*/ 768 h 768"/>
                <a:gd name="T2" fmla="*/ 471 w 705"/>
                <a:gd name="T3" fmla="*/ 653 h 768"/>
                <a:gd name="T4" fmla="*/ 234 w 705"/>
                <a:gd name="T5" fmla="*/ 653 h 768"/>
                <a:gd name="T6" fmla="*/ 198 w 705"/>
                <a:gd name="T7" fmla="*/ 768 h 768"/>
                <a:gd name="T8" fmla="*/ 0 w 705"/>
                <a:gd name="T9" fmla="*/ 768 h 768"/>
                <a:gd name="T10" fmla="*/ 279 w 705"/>
                <a:gd name="T11" fmla="*/ 0 h 768"/>
                <a:gd name="T12" fmla="*/ 424 w 705"/>
                <a:gd name="T13" fmla="*/ 0 h 768"/>
                <a:gd name="T14" fmla="*/ 705 w 705"/>
                <a:gd name="T15" fmla="*/ 768 h 768"/>
                <a:gd name="T16" fmla="*/ 507 w 705"/>
                <a:gd name="T17" fmla="*/ 768 h 768"/>
                <a:gd name="T18" fmla="*/ 507 w 705"/>
                <a:gd name="T19" fmla="*/ 768 h 768"/>
                <a:gd name="T20" fmla="*/ 358 w 705"/>
                <a:gd name="T21" fmla="*/ 291 h 768"/>
                <a:gd name="T22" fmla="*/ 358 w 705"/>
                <a:gd name="T23" fmla="*/ 291 h 768"/>
                <a:gd name="T24" fmla="*/ 288 w 705"/>
                <a:gd name="T25" fmla="*/ 495 h 768"/>
                <a:gd name="T26" fmla="*/ 422 w 705"/>
                <a:gd name="T27" fmla="*/ 495 h 768"/>
                <a:gd name="T28" fmla="*/ 358 w 705"/>
                <a:gd name="T29" fmla="*/ 291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5" h="768">
                  <a:moveTo>
                    <a:pt x="507" y="768"/>
                  </a:moveTo>
                  <a:lnTo>
                    <a:pt x="471" y="653"/>
                  </a:lnTo>
                  <a:lnTo>
                    <a:pt x="234" y="653"/>
                  </a:lnTo>
                  <a:lnTo>
                    <a:pt x="198" y="768"/>
                  </a:lnTo>
                  <a:lnTo>
                    <a:pt x="0" y="768"/>
                  </a:lnTo>
                  <a:lnTo>
                    <a:pt x="279" y="0"/>
                  </a:lnTo>
                  <a:lnTo>
                    <a:pt x="424" y="0"/>
                  </a:lnTo>
                  <a:lnTo>
                    <a:pt x="705" y="768"/>
                  </a:lnTo>
                  <a:lnTo>
                    <a:pt x="507" y="768"/>
                  </a:lnTo>
                  <a:lnTo>
                    <a:pt x="507" y="768"/>
                  </a:lnTo>
                  <a:close/>
                  <a:moveTo>
                    <a:pt x="358" y="291"/>
                  </a:moveTo>
                  <a:lnTo>
                    <a:pt x="358" y="291"/>
                  </a:lnTo>
                  <a:lnTo>
                    <a:pt x="288" y="495"/>
                  </a:lnTo>
                  <a:lnTo>
                    <a:pt x="422" y="495"/>
                  </a:lnTo>
                  <a:lnTo>
                    <a:pt x="358" y="29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699A671-C70A-4D06-A68F-A3D8E08E0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7" y="2979"/>
              <a:ext cx="587" cy="781"/>
            </a:xfrm>
            <a:custGeom>
              <a:avLst/>
              <a:gdLst>
                <a:gd name="T0" fmla="*/ 247 w 587"/>
                <a:gd name="T1" fmla="*/ 780 h 781"/>
                <a:gd name="T2" fmla="*/ 129 w 587"/>
                <a:gd name="T3" fmla="*/ 760 h 781"/>
                <a:gd name="T4" fmla="*/ 78 w 587"/>
                <a:gd name="T5" fmla="*/ 738 h 781"/>
                <a:gd name="T6" fmla="*/ 30 w 587"/>
                <a:gd name="T7" fmla="*/ 707 h 781"/>
                <a:gd name="T8" fmla="*/ 119 w 587"/>
                <a:gd name="T9" fmla="*/ 559 h 781"/>
                <a:gd name="T10" fmla="*/ 154 w 587"/>
                <a:gd name="T11" fmla="*/ 584 h 781"/>
                <a:gd name="T12" fmla="*/ 221 w 587"/>
                <a:gd name="T13" fmla="*/ 605 h 781"/>
                <a:gd name="T14" fmla="*/ 291 w 587"/>
                <a:gd name="T15" fmla="*/ 612 h 781"/>
                <a:gd name="T16" fmla="*/ 341 w 587"/>
                <a:gd name="T17" fmla="*/ 609 h 781"/>
                <a:gd name="T18" fmla="*/ 387 w 587"/>
                <a:gd name="T19" fmla="*/ 585 h 781"/>
                <a:gd name="T20" fmla="*/ 402 w 587"/>
                <a:gd name="T21" fmla="*/ 544 h 781"/>
                <a:gd name="T22" fmla="*/ 399 w 587"/>
                <a:gd name="T23" fmla="*/ 519 h 781"/>
                <a:gd name="T24" fmla="*/ 387 w 587"/>
                <a:gd name="T25" fmla="*/ 499 h 781"/>
                <a:gd name="T26" fmla="*/ 352 w 587"/>
                <a:gd name="T27" fmla="*/ 481 h 781"/>
                <a:gd name="T28" fmla="*/ 242 w 587"/>
                <a:gd name="T29" fmla="*/ 464 h 781"/>
                <a:gd name="T30" fmla="*/ 173 w 587"/>
                <a:gd name="T31" fmla="*/ 449 h 781"/>
                <a:gd name="T32" fmla="*/ 118 w 587"/>
                <a:gd name="T33" fmla="*/ 421 h 781"/>
                <a:gd name="T34" fmla="*/ 88 w 587"/>
                <a:gd name="T35" fmla="*/ 398 h 781"/>
                <a:gd name="T36" fmla="*/ 56 w 587"/>
                <a:gd name="T37" fmla="*/ 349 h 781"/>
                <a:gd name="T38" fmla="*/ 40 w 587"/>
                <a:gd name="T39" fmla="*/ 290 h 781"/>
                <a:gd name="T40" fmla="*/ 36 w 587"/>
                <a:gd name="T41" fmla="*/ 243 h 781"/>
                <a:gd name="T42" fmla="*/ 46 w 587"/>
                <a:gd name="T43" fmla="*/ 168 h 781"/>
                <a:gd name="T44" fmla="*/ 78 w 587"/>
                <a:gd name="T45" fmla="*/ 103 h 781"/>
                <a:gd name="T46" fmla="*/ 129 w 587"/>
                <a:gd name="T47" fmla="*/ 54 h 781"/>
                <a:gd name="T48" fmla="*/ 199 w 587"/>
                <a:gd name="T49" fmla="*/ 19 h 781"/>
                <a:gd name="T50" fmla="*/ 284 w 587"/>
                <a:gd name="T51" fmla="*/ 0 h 781"/>
                <a:gd name="T52" fmla="*/ 356 w 587"/>
                <a:gd name="T53" fmla="*/ 2 h 781"/>
                <a:gd name="T54" fmla="*/ 462 w 587"/>
                <a:gd name="T55" fmla="*/ 20 h 781"/>
                <a:gd name="T56" fmla="*/ 550 w 587"/>
                <a:gd name="T57" fmla="*/ 68 h 781"/>
                <a:gd name="T58" fmla="*/ 457 w 587"/>
                <a:gd name="T59" fmla="*/ 210 h 781"/>
                <a:gd name="T60" fmla="*/ 419 w 587"/>
                <a:gd name="T61" fmla="*/ 183 h 781"/>
                <a:gd name="T62" fmla="*/ 359 w 587"/>
                <a:gd name="T63" fmla="*/ 167 h 781"/>
                <a:gd name="T64" fmla="*/ 311 w 587"/>
                <a:gd name="T65" fmla="*/ 165 h 781"/>
                <a:gd name="T66" fmla="*/ 252 w 587"/>
                <a:gd name="T67" fmla="*/ 178 h 781"/>
                <a:gd name="T68" fmla="*/ 223 w 587"/>
                <a:gd name="T69" fmla="*/ 211 h 781"/>
                <a:gd name="T70" fmla="*/ 218 w 587"/>
                <a:gd name="T71" fmla="*/ 236 h 781"/>
                <a:gd name="T72" fmla="*/ 226 w 587"/>
                <a:gd name="T73" fmla="*/ 263 h 781"/>
                <a:gd name="T74" fmla="*/ 242 w 587"/>
                <a:gd name="T75" fmla="*/ 280 h 781"/>
                <a:gd name="T76" fmla="*/ 286 w 587"/>
                <a:gd name="T77" fmla="*/ 295 h 781"/>
                <a:gd name="T78" fmla="*/ 404 w 587"/>
                <a:gd name="T79" fmla="*/ 311 h 781"/>
                <a:gd name="T80" fmla="*/ 469 w 587"/>
                <a:gd name="T81" fmla="*/ 331 h 781"/>
                <a:gd name="T82" fmla="*/ 517 w 587"/>
                <a:gd name="T83" fmla="*/ 359 h 781"/>
                <a:gd name="T84" fmla="*/ 544 w 587"/>
                <a:gd name="T85" fmla="*/ 386 h 781"/>
                <a:gd name="T86" fmla="*/ 574 w 587"/>
                <a:gd name="T87" fmla="*/ 444 h 781"/>
                <a:gd name="T88" fmla="*/ 587 w 587"/>
                <a:gd name="T89" fmla="*/ 514 h 781"/>
                <a:gd name="T90" fmla="*/ 585 w 587"/>
                <a:gd name="T91" fmla="*/ 567 h 781"/>
                <a:gd name="T92" fmla="*/ 564 w 587"/>
                <a:gd name="T93" fmla="*/ 644 h 781"/>
                <a:gd name="T94" fmla="*/ 519 w 587"/>
                <a:gd name="T95" fmla="*/ 702 h 781"/>
                <a:gd name="T96" fmla="*/ 455 w 587"/>
                <a:gd name="T97" fmla="*/ 745 h 781"/>
                <a:gd name="T98" fmla="*/ 377 w 587"/>
                <a:gd name="T99" fmla="*/ 771 h 781"/>
                <a:gd name="T100" fmla="*/ 291 w 587"/>
                <a:gd name="T101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7" h="781">
                  <a:moveTo>
                    <a:pt x="291" y="781"/>
                  </a:moveTo>
                  <a:lnTo>
                    <a:pt x="291" y="781"/>
                  </a:lnTo>
                  <a:lnTo>
                    <a:pt x="247" y="780"/>
                  </a:lnTo>
                  <a:lnTo>
                    <a:pt x="206" y="776"/>
                  </a:lnTo>
                  <a:lnTo>
                    <a:pt x="168" y="770"/>
                  </a:lnTo>
                  <a:lnTo>
                    <a:pt x="129" y="760"/>
                  </a:lnTo>
                  <a:lnTo>
                    <a:pt x="111" y="753"/>
                  </a:lnTo>
                  <a:lnTo>
                    <a:pt x="94" y="747"/>
                  </a:lnTo>
                  <a:lnTo>
                    <a:pt x="78" y="738"/>
                  </a:lnTo>
                  <a:lnTo>
                    <a:pt x="61" y="728"/>
                  </a:lnTo>
                  <a:lnTo>
                    <a:pt x="45" y="718"/>
                  </a:lnTo>
                  <a:lnTo>
                    <a:pt x="30" y="707"/>
                  </a:lnTo>
                  <a:lnTo>
                    <a:pt x="15" y="693"/>
                  </a:lnTo>
                  <a:lnTo>
                    <a:pt x="0" y="680"/>
                  </a:lnTo>
                  <a:lnTo>
                    <a:pt x="119" y="559"/>
                  </a:lnTo>
                  <a:lnTo>
                    <a:pt x="119" y="559"/>
                  </a:lnTo>
                  <a:lnTo>
                    <a:pt x="136" y="572"/>
                  </a:lnTo>
                  <a:lnTo>
                    <a:pt x="154" y="584"/>
                  </a:lnTo>
                  <a:lnTo>
                    <a:pt x="176" y="594"/>
                  </a:lnTo>
                  <a:lnTo>
                    <a:pt x="198" y="600"/>
                  </a:lnTo>
                  <a:lnTo>
                    <a:pt x="221" y="605"/>
                  </a:lnTo>
                  <a:lnTo>
                    <a:pt x="244" y="610"/>
                  </a:lnTo>
                  <a:lnTo>
                    <a:pt x="267" y="612"/>
                  </a:lnTo>
                  <a:lnTo>
                    <a:pt x="291" y="612"/>
                  </a:lnTo>
                  <a:lnTo>
                    <a:pt x="291" y="612"/>
                  </a:lnTo>
                  <a:lnTo>
                    <a:pt x="317" y="612"/>
                  </a:lnTo>
                  <a:lnTo>
                    <a:pt x="341" y="609"/>
                  </a:lnTo>
                  <a:lnTo>
                    <a:pt x="359" y="602"/>
                  </a:lnTo>
                  <a:lnTo>
                    <a:pt x="374" y="595"/>
                  </a:lnTo>
                  <a:lnTo>
                    <a:pt x="387" y="585"/>
                  </a:lnTo>
                  <a:lnTo>
                    <a:pt x="396" y="572"/>
                  </a:lnTo>
                  <a:lnTo>
                    <a:pt x="401" y="559"/>
                  </a:lnTo>
                  <a:lnTo>
                    <a:pt x="402" y="544"/>
                  </a:lnTo>
                  <a:lnTo>
                    <a:pt x="402" y="544"/>
                  </a:lnTo>
                  <a:lnTo>
                    <a:pt x="401" y="530"/>
                  </a:lnTo>
                  <a:lnTo>
                    <a:pt x="399" y="519"/>
                  </a:lnTo>
                  <a:lnTo>
                    <a:pt x="394" y="507"/>
                  </a:lnTo>
                  <a:lnTo>
                    <a:pt x="387" y="499"/>
                  </a:lnTo>
                  <a:lnTo>
                    <a:pt x="387" y="499"/>
                  </a:lnTo>
                  <a:lnTo>
                    <a:pt x="377" y="491"/>
                  </a:lnTo>
                  <a:lnTo>
                    <a:pt x="367" y="486"/>
                  </a:lnTo>
                  <a:lnTo>
                    <a:pt x="352" y="481"/>
                  </a:lnTo>
                  <a:lnTo>
                    <a:pt x="336" y="477"/>
                  </a:lnTo>
                  <a:lnTo>
                    <a:pt x="242" y="464"/>
                  </a:lnTo>
                  <a:lnTo>
                    <a:pt x="242" y="464"/>
                  </a:lnTo>
                  <a:lnTo>
                    <a:pt x="218" y="461"/>
                  </a:lnTo>
                  <a:lnTo>
                    <a:pt x="194" y="456"/>
                  </a:lnTo>
                  <a:lnTo>
                    <a:pt x="173" y="449"/>
                  </a:lnTo>
                  <a:lnTo>
                    <a:pt x="153" y="441"/>
                  </a:lnTo>
                  <a:lnTo>
                    <a:pt x="134" y="431"/>
                  </a:lnTo>
                  <a:lnTo>
                    <a:pt x="118" y="421"/>
                  </a:lnTo>
                  <a:lnTo>
                    <a:pt x="103" y="409"/>
                  </a:lnTo>
                  <a:lnTo>
                    <a:pt x="88" y="398"/>
                  </a:lnTo>
                  <a:lnTo>
                    <a:pt x="88" y="398"/>
                  </a:lnTo>
                  <a:lnTo>
                    <a:pt x="76" y="383"/>
                  </a:lnTo>
                  <a:lnTo>
                    <a:pt x="64" y="366"/>
                  </a:lnTo>
                  <a:lnTo>
                    <a:pt x="56" y="349"/>
                  </a:lnTo>
                  <a:lnTo>
                    <a:pt x="50" y="331"/>
                  </a:lnTo>
                  <a:lnTo>
                    <a:pt x="43" y="311"/>
                  </a:lnTo>
                  <a:lnTo>
                    <a:pt x="40" y="290"/>
                  </a:lnTo>
                  <a:lnTo>
                    <a:pt x="36" y="266"/>
                  </a:lnTo>
                  <a:lnTo>
                    <a:pt x="36" y="243"/>
                  </a:lnTo>
                  <a:lnTo>
                    <a:pt x="36" y="243"/>
                  </a:lnTo>
                  <a:lnTo>
                    <a:pt x="36" y="216"/>
                  </a:lnTo>
                  <a:lnTo>
                    <a:pt x="41" y="191"/>
                  </a:lnTo>
                  <a:lnTo>
                    <a:pt x="46" y="168"/>
                  </a:lnTo>
                  <a:lnTo>
                    <a:pt x="55" y="145"/>
                  </a:lnTo>
                  <a:lnTo>
                    <a:pt x="66" y="125"/>
                  </a:lnTo>
                  <a:lnTo>
                    <a:pt x="78" y="103"/>
                  </a:lnTo>
                  <a:lnTo>
                    <a:pt x="93" y="85"/>
                  </a:lnTo>
                  <a:lnTo>
                    <a:pt x="111" y="68"/>
                  </a:lnTo>
                  <a:lnTo>
                    <a:pt x="129" y="54"/>
                  </a:lnTo>
                  <a:lnTo>
                    <a:pt x="151" y="40"/>
                  </a:lnTo>
                  <a:lnTo>
                    <a:pt x="174" y="29"/>
                  </a:lnTo>
                  <a:lnTo>
                    <a:pt x="199" y="19"/>
                  </a:lnTo>
                  <a:lnTo>
                    <a:pt x="226" y="10"/>
                  </a:lnTo>
                  <a:lnTo>
                    <a:pt x="254" y="5"/>
                  </a:lnTo>
                  <a:lnTo>
                    <a:pt x="284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56" y="2"/>
                  </a:lnTo>
                  <a:lnTo>
                    <a:pt x="394" y="5"/>
                  </a:lnTo>
                  <a:lnTo>
                    <a:pt x="429" y="12"/>
                  </a:lnTo>
                  <a:lnTo>
                    <a:pt x="462" y="20"/>
                  </a:lnTo>
                  <a:lnTo>
                    <a:pt x="494" y="34"/>
                  </a:lnTo>
                  <a:lnTo>
                    <a:pt x="522" y="50"/>
                  </a:lnTo>
                  <a:lnTo>
                    <a:pt x="550" y="68"/>
                  </a:lnTo>
                  <a:lnTo>
                    <a:pt x="575" y="92"/>
                  </a:lnTo>
                  <a:lnTo>
                    <a:pt x="457" y="210"/>
                  </a:lnTo>
                  <a:lnTo>
                    <a:pt x="457" y="210"/>
                  </a:lnTo>
                  <a:lnTo>
                    <a:pt x="447" y="201"/>
                  </a:lnTo>
                  <a:lnTo>
                    <a:pt x="437" y="195"/>
                  </a:lnTo>
                  <a:lnTo>
                    <a:pt x="419" y="183"/>
                  </a:lnTo>
                  <a:lnTo>
                    <a:pt x="397" y="175"/>
                  </a:lnTo>
                  <a:lnTo>
                    <a:pt x="379" y="170"/>
                  </a:lnTo>
                  <a:lnTo>
                    <a:pt x="359" y="167"/>
                  </a:lnTo>
                  <a:lnTo>
                    <a:pt x="341" y="165"/>
                  </a:lnTo>
                  <a:lnTo>
                    <a:pt x="311" y="165"/>
                  </a:lnTo>
                  <a:lnTo>
                    <a:pt x="311" y="165"/>
                  </a:lnTo>
                  <a:lnTo>
                    <a:pt x="287" y="167"/>
                  </a:lnTo>
                  <a:lnTo>
                    <a:pt x="269" y="172"/>
                  </a:lnTo>
                  <a:lnTo>
                    <a:pt x="252" y="178"/>
                  </a:lnTo>
                  <a:lnTo>
                    <a:pt x="239" y="188"/>
                  </a:lnTo>
                  <a:lnTo>
                    <a:pt x="231" y="198"/>
                  </a:lnTo>
                  <a:lnTo>
                    <a:pt x="223" y="211"/>
                  </a:lnTo>
                  <a:lnTo>
                    <a:pt x="219" y="223"/>
                  </a:lnTo>
                  <a:lnTo>
                    <a:pt x="218" y="236"/>
                  </a:lnTo>
                  <a:lnTo>
                    <a:pt x="218" y="236"/>
                  </a:lnTo>
                  <a:lnTo>
                    <a:pt x="219" y="245"/>
                  </a:lnTo>
                  <a:lnTo>
                    <a:pt x="221" y="253"/>
                  </a:lnTo>
                  <a:lnTo>
                    <a:pt x="226" y="263"/>
                  </a:lnTo>
                  <a:lnTo>
                    <a:pt x="232" y="271"/>
                  </a:lnTo>
                  <a:lnTo>
                    <a:pt x="232" y="271"/>
                  </a:lnTo>
                  <a:lnTo>
                    <a:pt x="242" y="280"/>
                  </a:lnTo>
                  <a:lnTo>
                    <a:pt x="252" y="286"/>
                  </a:lnTo>
                  <a:lnTo>
                    <a:pt x="267" y="291"/>
                  </a:lnTo>
                  <a:lnTo>
                    <a:pt x="286" y="295"/>
                  </a:lnTo>
                  <a:lnTo>
                    <a:pt x="379" y="308"/>
                  </a:lnTo>
                  <a:lnTo>
                    <a:pt x="379" y="308"/>
                  </a:lnTo>
                  <a:lnTo>
                    <a:pt x="404" y="311"/>
                  </a:lnTo>
                  <a:lnTo>
                    <a:pt x="427" y="316"/>
                  </a:lnTo>
                  <a:lnTo>
                    <a:pt x="449" y="323"/>
                  </a:lnTo>
                  <a:lnTo>
                    <a:pt x="469" y="331"/>
                  </a:lnTo>
                  <a:lnTo>
                    <a:pt x="487" y="339"/>
                  </a:lnTo>
                  <a:lnTo>
                    <a:pt x="502" y="349"/>
                  </a:lnTo>
                  <a:lnTo>
                    <a:pt x="517" y="359"/>
                  </a:lnTo>
                  <a:lnTo>
                    <a:pt x="530" y="371"/>
                  </a:lnTo>
                  <a:lnTo>
                    <a:pt x="530" y="371"/>
                  </a:lnTo>
                  <a:lnTo>
                    <a:pt x="544" y="386"/>
                  </a:lnTo>
                  <a:lnTo>
                    <a:pt x="557" y="404"/>
                  </a:lnTo>
                  <a:lnTo>
                    <a:pt x="567" y="422"/>
                  </a:lnTo>
                  <a:lnTo>
                    <a:pt x="574" y="444"/>
                  </a:lnTo>
                  <a:lnTo>
                    <a:pt x="580" y="466"/>
                  </a:lnTo>
                  <a:lnTo>
                    <a:pt x="583" y="489"/>
                  </a:lnTo>
                  <a:lnTo>
                    <a:pt x="587" y="514"/>
                  </a:lnTo>
                  <a:lnTo>
                    <a:pt x="587" y="539"/>
                  </a:lnTo>
                  <a:lnTo>
                    <a:pt x="587" y="539"/>
                  </a:lnTo>
                  <a:lnTo>
                    <a:pt x="585" y="567"/>
                  </a:lnTo>
                  <a:lnTo>
                    <a:pt x="582" y="594"/>
                  </a:lnTo>
                  <a:lnTo>
                    <a:pt x="574" y="620"/>
                  </a:lnTo>
                  <a:lnTo>
                    <a:pt x="564" y="644"/>
                  </a:lnTo>
                  <a:lnTo>
                    <a:pt x="550" y="665"/>
                  </a:lnTo>
                  <a:lnTo>
                    <a:pt x="535" y="685"/>
                  </a:lnTo>
                  <a:lnTo>
                    <a:pt x="519" y="702"/>
                  </a:lnTo>
                  <a:lnTo>
                    <a:pt x="500" y="718"/>
                  </a:lnTo>
                  <a:lnTo>
                    <a:pt x="479" y="733"/>
                  </a:lnTo>
                  <a:lnTo>
                    <a:pt x="455" y="745"/>
                  </a:lnTo>
                  <a:lnTo>
                    <a:pt x="430" y="757"/>
                  </a:lnTo>
                  <a:lnTo>
                    <a:pt x="405" y="765"/>
                  </a:lnTo>
                  <a:lnTo>
                    <a:pt x="377" y="771"/>
                  </a:lnTo>
                  <a:lnTo>
                    <a:pt x="349" y="776"/>
                  </a:lnTo>
                  <a:lnTo>
                    <a:pt x="321" y="780"/>
                  </a:lnTo>
                  <a:lnTo>
                    <a:pt x="291" y="781"/>
                  </a:lnTo>
                  <a:lnTo>
                    <a:pt x="291" y="78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F066114-52F4-49E4-9188-7EA1F6713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979"/>
              <a:ext cx="589" cy="781"/>
            </a:xfrm>
            <a:custGeom>
              <a:avLst/>
              <a:gdLst>
                <a:gd name="T0" fmla="*/ 248 w 589"/>
                <a:gd name="T1" fmla="*/ 780 h 781"/>
                <a:gd name="T2" fmla="*/ 131 w 589"/>
                <a:gd name="T3" fmla="*/ 760 h 781"/>
                <a:gd name="T4" fmla="*/ 78 w 589"/>
                <a:gd name="T5" fmla="*/ 738 h 781"/>
                <a:gd name="T6" fmla="*/ 30 w 589"/>
                <a:gd name="T7" fmla="*/ 707 h 781"/>
                <a:gd name="T8" fmla="*/ 121 w 589"/>
                <a:gd name="T9" fmla="*/ 559 h 781"/>
                <a:gd name="T10" fmla="*/ 156 w 589"/>
                <a:gd name="T11" fmla="*/ 584 h 781"/>
                <a:gd name="T12" fmla="*/ 221 w 589"/>
                <a:gd name="T13" fmla="*/ 605 h 781"/>
                <a:gd name="T14" fmla="*/ 293 w 589"/>
                <a:gd name="T15" fmla="*/ 612 h 781"/>
                <a:gd name="T16" fmla="*/ 341 w 589"/>
                <a:gd name="T17" fmla="*/ 609 h 781"/>
                <a:gd name="T18" fmla="*/ 387 w 589"/>
                <a:gd name="T19" fmla="*/ 585 h 781"/>
                <a:gd name="T20" fmla="*/ 402 w 589"/>
                <a:gd name="T21" fmla="*/ 544 h 781"/>
                <a:gd name="T22" fmla="*/ 399 w 589"/>
                <a:gd name="T23" fmla="*/ 519 h 781"/>
                <a:gd name="T24" fmla="*/ 387 w 589"/>
                <a:gd name="T25" fmla="*/ 499 h 781"/>
                <a:gd name="T26" fmla="*/ 354 w 589"/>
                <a:gd name="T27" fmla="*/ 481 h 781"/>
                <a:gd name="T28" fmla="*/ 244 w 589"/>
                <a:gd name="T29" fmla="*/ 464 h 781"/>
                <a:gd name="T30" fmla="*/ 174 w 589"/>
                <a:gd name="T31" fmla="*/ 449 h 781"/>
                <a:gd name="T32" fmla="*/ 120 w 589"/>
                <a:gd name="T33" fmla="*/ 421 h 781"/>
                <a:gd name="T34" fmla="*/ 90 w 589"/>
                <a:gd name="T35" fmla="*/ 398 h 781"/>
                <a:gd name="T36" fmla="*/ 58 w 589"/>
                <a:gd name="T37" fmla="*/ 349 h 781"/>
                <a:gd name="T38" fmla="*/ 40 w 589"/>
                <a:gd name="T39" fmla="*/ 290 h 781"/>
                <a:gd name="T40" fmla="*/ 36 w 589"/>
                <a:gd name="T41" fmla="*/ 243 h 781"/>
                <a:gd name="T42" fmla="*/ 48 w 589"/>
                <a:gd name="T43" fmla="*/ 168 h 781"/>
                <a:gd name="T44" fmla="*/ 80 w 589"/>
                <a:gd name="T45" fmla="*/ 103 h 781"/>
                <a:gd name="T46" fmla="*/ 131 w 589"/>
                <a:gd name="T47" fmla="*/ 54 h 781"/>
                <a:gd name="T48" fmla="*/ 199 w 589"/>
                <a:gd name="T49" fmla="*/ 19 h 781"/>
                <a:gd name="T50" fmla="*/ 286 w 589"/>
                <a:gd name="T51" fmla="*/ 0 h 781"/>
                <a:gd name="T52" fmla="*/ 357 w 589"/>
                <a:gd name="T53" fmla="*/ 2 h 781"/>
                <a:gd name="T54" fmla="*/ 464 w 589"/>
                <a:gd name="T55" fmla="*/ 20 h 781"/>
                <a:gd name="T56" fmla="*/ 550 w 589"/>
                <a:gd name="T57" fmla="*/ 68 h 781"/>
                <a:gd name="T58" fmla="*/ 457 w 589"/>
                <a:gd name="T59" fmla="*/ 210 h 781"/>
                <a:gd name="T60" fmla="*/ 419 w 589"/>
                <a:gd name="T61" fmla="*/ 183 h 781"/>
                <a:gd name="T62" fmla="*/ 361 w 589"/>
                <a:gd name="T63" fmla="*/ 167 h 781"/>
                <a:gd name="T64" fmla="*/ 312 w 589"/>
                <a:gd name="T65" fmla="*/ 165 h 781"/>
                <a:gd name="T66" fmla="*/ 254 w 589"/>
                <a:gd name="T67" fmla="*/ 178 h 781"/>
                <a:gd name="T68" fmla="*/ 224 w 589"/>
                <a:gd name="T69" fmla="*/ 211 h 781"/>
                <a:gd name="T70" fmla="*/ 219 w 589"/>
                <a:gd name="T71" fmla="*/ 236 h 781"/>
                <a:gd name="T72" fmla="*/ 228 w 589"/>
                <a:gd name="T73" fmla="*/ 263 h 781"/>
                <a:gd name="T74" fmla="*/ 243 w 589"/>
                <a:gd name="T75" fmla="*/ 280 h 781"/>
                <a:gd name="T76" fmla="*/ 288 w 589"/>
                <a:gd name="T77" fmla="*/ 295 h 781"/>
                <a:gd name="T78" fmla="*/ 406 w 589"/>
                <a:gd name="T79" fmla="*/ 311 h 781"/>
                <a:gd name="T80" fmla="*/ 469 w 589"/>
                <a:gd name="T81" fmla="*/ 331 h 781"/>
                <a:gd name="T82" fmla="*/ 519 w 589"/>
                <a:gd name="T83" fmla="*/ 359 h 781"/>
                <a:gd name="T84" fmla="*/ 545 w 589"/>
                <a:gd name="T85" fmla="*/ 386 h 781"/>
                <a:gd name="T86" fmla="*/ 575 w 589"/>
                <a:gd name="T87" fmla="*/ 444 h 781"/>
                <a:gd name="T88" fmla="*/ 587 w 589"/>
                <a:gd name="T89" fmla="*/ 514 h 781"/>
                <a:gd name="T90" fmla="*/ 587 w 589"/>
                <a:gd name="T91" fmla="*/ 567 h 781"/>
                <a:gd name="T92" fmla="*/ 565 w 589"/>
                <a:gd name="T93" fmla="*/ 644 h 781"/>
                <a:gd name="T94" fmla="*/ 520 w 589"/>
                <a:gd name="T95" fmla="*/ 702 h 781"/>
                <a:gd name="T96" fmla="*/ 457 w 589"/>
                <a:gd name="T97" fmla="*/ 745 h 781"/>
                <a:gd name="T98" fmla="*/ 379 w 589"/>
                <a:gd name="T99" fmla="*/ 771 h 781"/>
                <a:gd name="T100" fmla="*/ 291 w 589"/>
                <a:gd name="T101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781">
                  <a:moveTo>
                    <a:pt x="291" y="781"/>
                  </a:moveTo>
                  <a:lnTo>
                    <a:pt x="291" y="781"/>
                  </a:lnTo>
                  <a:lnTo>
                    <a:pt x="248" y="780"/>
                  </a:lnTo>
                  <a:lnTo>
                    <a:pt x="208" y="776"/>
                  </a:lnTo>
                  <a:lnTo>
                    <a:pt x="168" y="770"/>
                  </a:lnTo>
                  <a:lnTo>
                    <a:pt x="131" y="760"/>
                  </a:lnTo>
                  <a:lnTo>
                    <a:pt x="113" y="753"/>
                  </a:lnTo>
                  <a:lnTo>
                    <a:pt x="96" y="747"/>
                  </a:lnTo>
                  <a:lnTo>
                    <a:pt x="78" y="738"/>
                  </a:lnTo>
                  <a:lnTo>
                    <a:pt x="61" y="728"/>
                  </a:lnTo>
                  <a:lnTo>
                    <a:pt x="46" y="718"/>
                  </a:lnTo>
                  <a:lnTo>
                    <a:pt x="30" y="707"/>
                  </a:lnTo>
                  <a:lnTo>
                    <a:pt x="15" y="693"/>
                  </a:lnTo>
                  <a:lnTo>
                    <a:pt x="0" y="680"/>
                  </a:lnTo>
                  <a:lnTo>
                    <a:pt x="121" y="559"/>
                  </a:lnTo>
                  <a:lnTo>
                    <a:pt x="121" y="559"/>
                  </a:lnTo>
                  <a:lnTo>
                    <a:pt x="138" y="572"/>
                  </a:lnTo>
                  <a:lnTo>
                    <a:pt x="156" y="584"/>
                  </a:lnTo>
                  <a:lnTo>
                    <a:pt x="176" y="594"/>
                  </a:lnTo>
                  <a:lnTo>
                    <a:pt x="199" y="600"/>
                  </a:lnTo>
                  <a:lnTo>
                    <a:pt x="221" y="605"/>
                  </a:lnTo>
                  <a:lnTo>
                    <a:pt x="246" y="610"/>
                  </a:lnTo>
                  <a:lnTo>
                    <a:pt x="269" y="612"/>
                  </a:lnTo>
                  <a:lnTo>
                    <a:pt x="293" y="612"/>
                  </a:lnTo>
                  <a:lnTo>
                    <a:pt x="293" y="612"/>
                  </a:lnTo>
                  <a:lnTo>
                    <a:pt x="319" y="612"/>
                  </a:lnTo>
                  <a:lnTo>
                    <a:pt x="341" y="609"/>
                  </a:lnTo>
                  <a:lnTo>
                    <a:pt x="361" y="602"/>
                  </a:lnTo>
                  <a:lnTo>
                    <a:pt x="376" y="595"/>
                  </a:lnTo>
                  <a:lnTo>
                    <a:pt x="387" y="585"/>
                  </a:lnTo>
                  <a:lnTo>
                    <a:pt x="396" y="572"/>
                  </a:lnTo>
                  <a:lnTo>
                    <a:pt x="401" y="559"/>
                  </a:lnTo>
                  <a:lnTo>
                    <a:pt x="402" y="544"/>
                  </a:lnTo>
                  <a:lnTo>
                    <a:pt x="402" y="544"/>
                  </a:lnTo>
                  <a:lnTo>
                    <a:pt x="402" y="530"/>
                  </a:lnTo>
                  <a:lnTo>
                    <a:pt x="399" y="519"/>
                  </a:lnTo>
                  <a:lnTo>
                    <a:pt x="394" y="507"/>
                  </a:lnTo>
                  <a:lnTo>
                    <a:pt x="387" y="499"/>
                  </a:lnTo>
                  <a:lnTo>
                    <a:pt x="387" y="499"/>
                  </a:lnTo>
                  <a:lnTo>
                    <a:pt x="379" y="491"/>
                  </a:lnTo>
                  <a:lnTo>
                    <a:pt x="367" y="486"/>
                  </a:lnTo>
                  <a:lnTo>
                    <a:pt x="354" y="481"/>
                  </a:lnTo>
                  <a:lnTo>
                    <a:pt x="337" y="477"/>
                  </a:lnTo>
                  <a:lnTo>
                    <a:pt x="244" y="464"/>
                  </a:lnTo>
                  <a:lnTo>
                    <a:pt x="244" y="464"/>
                  </a:lnTo>
                  <a:lnTo>
                    <a:pt x="219" y="461"/>
                  </a:lnTo>
                  <a:lnTo>
                    <a:pt x="196" y="456"/>
                  </a:lnTo>
                  <a:lnTo>
                    <a:pt x="174" y="449"/>
                  </a:lnTo>
                  <a:lnTo>
                    <a:pt x="154" y="441"/>
                  </a:lnTo>
                  <a:lnTo>
                    <a:pt x="136" y="431"/>
                  </a:lnTo>
                  <a:lnTo>
                    <a:pt x="120" y="421"/>
                  </a:lnTo>
                  <a:lnTo>
                    <a:pt x="103" y="409"/>
                  </a:lnTo>
                  <a:lnTo>
                    <a:pt x="90" y="398"/>
                  </a:lnTo>
                  <a:lnTo>
                    <a:pt x="90" y="398"/>
                  </a:lnTo>
                  <a:lnTo>
                    <a:pt x="78" y="383"/>
                  </a:lnTo>
                  <a:lnTo>
                    <a:pt x="66" y="366"/>
                  </a:lnTo>
                  <a:lnTo>
                    <a:pt x="58" y="349"/>
                  </a:lnTo>
                  <a:lnTo>
                    <a:pt x="50" y="331"/>
                  </a:lnTo>
                  <a:lnTo>
                    <a:pt x="45" y="311"/>
                  </a:lnTo>
                  <a:lnTo>
                    <a:pt x="40" y="290"/>
                  </a:lnTo>
                  <a:lnTo>
                    <a:pt x="38" y="266"/>
                  </a:lnTo>
                  <a:lnTo>
                    <a:pt x="36" y="243"/>
                  </a:lnTo>
                  <a:lnTo>
                    <a:pt x="36" y="243"/>
                  </a:lnTo>
                  <a:lnTo>
                    <a:pt x="38" y="216"/>
                  </a:lnTo>
                  <a:lnTo>
                    <a:pt x="41" y="191"/>
                  </a:lnTo>
                  <a:lnTo>
                    <a:pt x="48" y="168"/>
                  </a:lnTo>
                  <a:lnTo>
                    <a:pt x="56" y="145"/>
                  </a:lnTo>
                  <a:lnTo>
                    <a:pt x="66" y="125"/>
                  </a:lnTo>
                  <a:lnTo>
                    <a:pt x="80" y="103"/>
                  </a:lnTo>
                  <a:lnTo>
                    <a:pt x="95" y="85"/>
                  </a:lnTo>
                  <a:lnTo>
                    <a:pt x="111" y="68"/>
                  </a:lnTo>
                  <a:lnTo>
                    <a:pt x="131" y="54"/>
                  </a:lnTo>
                  <a:lnTo>
                    <a:pt x="151" y="40"/>
                  </a:lnTo>
                  <a:lnTo>
                    <a:pt x="174" y="29"/>
                  </a:lnTo>
                  <a:lnTo>
                    <a:pt x="199" y="19"/>
                  </a:lnTo>
                  <a:lnTo>
                    <a:pt x="226" y="10"/>
                  </a:lnTo>
                  <a:lnTo>
                    <a:pt x="256" y="5"/>
                  </a:lnTo>
                  <a:lnTo>
                    <a:pt x="28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7" y="2"/>
                  </a:lnTo>
                  <a:lnTo>
                    <a:pt x="396" y="5"/>
                  </a:lnTo>
                  <a:lnTo>
                    <a:pt x="431" y="12"/>
                  </a:lnTo>
                  <a:lnTo>
                    <a:pt x="464" y="20"/>
                  </a:lnTo>
                  <a:lnTo>
                    <a:pt x="494" y="34"/>
                  </a:lnTo>
                  <a:lnTo>
                    <a:pt x="524" y="50"/>
                  </a:lnTo>
                  <a:lnTo>
                    <a:pt x="550" y="68"/>
                  </a:lnTo>
                  <a:lnTo>
                    <a:pt x="577" y="92"/>
                  </a:lnTo>
                  <a:lnTo>
                    <a:pt x="457" y="210"/>
                  </a:lnTo>
                  <a:lnTo>
                    <a:pt x="457" y="210"/>
                  </a:lnTo>
                  <a:lnTo>
                    <a:pt x="449" y="201"/>
                  </a:lnTo>
                  <a:lnTo>
                    <a:pt x="439" y="195"/>
                  </a:lnTo>
                  <a:lnTo>
                    <a:pt x="419" y="183"/>
                  </a:lnTo>
                  <a:lnTo>
                    <a:pt x="399" y="175"/>
                  </a:lnTo>
                  <a:lnTo>
                    <a:pt x="379" y="170"/>
                  </a:lnTo>
                  <a:lnTo>
                    <a:pt x="361" y="167"/>
                  </a:lnTo>
                  <a:lnTo>
                    <a:pt x="342" y="165"/>
                  </a:lnTo>
                  <a:lnTo>
                    <a:pt x="312" y="165"/>
                  </a:lnTo>
                  <a:lnTo>
                    <a:pt x="312" y="165"/>
                  </a:lnTo>
                  <a:lnTo>
                    <a:pt x="289" y="167"/>
                  </a:lnTo>
                  <a:lnTo>
                    <a:pt x="269" y="172"/>
                  </a:lnTo>
                  <a:lnTo>
                    <a:pt x="254" y="178"/>
                  </a:lnTo>
                  <a:lnTo>
                    <a:pt x="241" y="188"/>
                  </a:lnTo>
                  <a:lnTo>
                    <a:pt x="231" y="198"/>
                  </a:lnTo>
                  <a:lnTo>
                    <a:pt x="224" y="211"/>
                  </a:lnTo>
                  <a:lnTo>
                    <a:pt x="221" y="223"/>
                  </a:lnTo>
                  <a:lnTo>
                    <a:pt x="219" y="236"/>
                  </a:lnTo>
                  <a:lnTo>
                    <a:pt x="219" y="236"/>
                  </a:lnTo>
                  <a:lnTo>
                    <a:pt x="219" y="245"/>
                  </a:lnTo>
                  <a:lnTo>
                    <a:pt x="223" y="253"/>
                  </a:lnTo>
                  <a:lnTo>
                    <a:pt x="228" y="263"/>
                  </a:lnTo>
                  <a:lnTo>
                    <a:pt x="234" y="271"/>
                  </a:lnTo>
                  <a:lnTo>
                    <a:pt x="234" y="271"/>
                  </a:lnTo>
                  <a:lnTo>
                    <a:pt x="243" y="280"/>
                  </a:lnTo>
                  <a:lnTo>
                    <a:pt x="254" y="286"/>
                  </a:lnTo>
                  <a:lnTo>
                    <a:pt x="269" y="291"/>
                  </a:lnTo>
                  <a:lnTo>
                    <a:pt x="288" y="295"/>
                  </a:lnTo>
                  <a:lnTo>
                    <a:pt x="381" y="308"/>
                  </a:lnTo>
                  <a:lnTo>
                    <a:pt x="381" y="308"/>
                  </a:lnTo>
                  <a:lnTo>
                    <a:pt x="406" y="311"/>
                  </a:lnTo>
                  <a:lnTo>
                    <a:pt x="429" y="316"/>
                  </a:lnTo>
                  <a:lnTo>
                    <a:pt x="449" y="323"/>
                  </a:lnTo>
                  <a:lnTo>
                    <a:pt x="469" y="331"/>
                  </a:lnTo>
                  <a:lnTo>
                    <a:pt x="487" y="339"/>
                  </a:lnTo>
                  <a:lnTo>
                    <a:pt x="504" y="349"/>
                  </a:lnTo>
                  <a:lnTo>
                    <a:pt x="519" y="359"/>
                  </a:lnTo>
                  <a:lnTo>
                    <a:pt x="530" y="371"/>
                  </a:lnTo>
                  <a:lnTo>
                    <a:pt x="530" y="371"/>
                  </a:lnTo>
                  <a:lnTo>
                    <a:pt x="545" y="386"/>
                  </a:lnTo>
                  <a:lnTo>
                    <a:pt x="557" y="404"/>
                  </a:lnTo>
                  <a:lnTo>
                    <a:pt x="567" y="422"/>
                  </a:lnTo>
                  <a:lnTo>
                    <a:pt x="575" y="444"/>
                  </a:lnTo>
                  <a:lnTo>
                    <a:pt x="580" y="466"/>
                  </a:lnTo>
                  <a:lnTo>
                    <a:pt x="585" y="489"/>
                  </a:lnTo>
                  <a:lnTo>
                    <a:pt x="587" y="514"/>
                  </a:lnTo>
                  <a:lnTo>
                    <a:pt x="589" y="539"/>
                  </a:lnTo>
                  <a:lnTo>
                    <a:pt x="589" y="539"/>
                  </a:lnTo>
                  <a:lnTo>
                    <a:pt x="587" y="567"/>
                  </a:lnTo>
                  <a:lnTo>
                    <a:pt x="582" y="594"/>
                  </a:lnTo>
                  <a:lnTo>
                    <a:pt x="575" y="620"/>
                  </a:lnTo>
                  <a:lnTo>
                    <a:pt x="565" y="644"/>
                  </a:lnTo>
                  <a:lnTo>
                    <a:pt x="552" y="665"/>
                  </a:lnTo>
                  <a:lnTo>
                    <a:pt x="537" y="685"/>
                  </a:lnTo>
                  <a:lnTo>
                    <a:pt x="520" y="702"/>
                  </a:lnTo>
                  <a:lnTo>
                    <a:pt x="500" y="718"/>
                  </a:lnTo>
                  <a:lnTo>
                    <a:pt x="479" y="733"/>
                  </a:lnTo>
                  <a:lnTo>
                    <a:pt x="457" y="745"/>
                  </a:lnTo>
                  <a:lnTo>
                    <a:pt x="432" y="757"/>
                  </a:lnTo>
                  <a:lnTo>
                    <a:pt x="406" y="765"/>
                  </a:lnTo>
                  <a:lnTo>
                    <a:pt x="379" y="771"/>
                  </a:lnTo>
                  <a:lnTo>
                    <a:pt x="351" y="776"/>
                  </a:lnTo>
                  <a:lnTo>
                    <a:pt x="321" y="780"/>
                  </a:lnTo>
                  <a:lnTo>
                    <a:pt x="291" y="781"/>
                  </a:lnTo>
                  <a:lnTo>
                    <a:pt x="291" y="78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9B182339-5C5E-412A-A0F7-117B1403B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2986"/>
              <a:ext cx="190" cy="768"/>
            </a:xfrm>
            <a:prstGeom prst="rect">
              <a:avLst/>
            </a:pr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01617F1-CA40-46AC-9E64-59C0D57B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2986"/>
              <a:ext cx="648" cy="768"/>
            </a:xfrm>
            <a:custGeom>
              <a:avLst/>
              <a:gdLst>
                <a:gd name="T0" fmla="*/ 394 w 648"/>
                <a:gd name="T1" fmla="*/ 768 h 768"/>
                <a:gd name="T2" fmla="*/ 254 w 648"/>
                <a:gd name="T3" fmla="*/ 768 h 768"/>
                <a:gd name="T4" fmla="*/ 0 w 648"/>
                <a:gd name="T5" fmla="*/ 0 h 768"/>
                <a:gd name="T6" fmla="*/ 196 w 648"/>
                <a:gd name="T7" fmla="*/ 0 h 768"/>
                <a:gd name="T8" fmla="*/ 326 w 648"/>
                <a:gd name="T9" fmla="*/ 429 h 768"/>
                <a:gd name="T10" fmla="*/ 452 w 648"/>
                <a:gd name="T11" fmla="*/ 0 h 768"/>
                <a:gd name="T12" fmla="*/ 648 w 648"/>
                <a:gd name="T13" fmla="*/ 0 h 768"/>
                <a:gd name="T14" fmla="*/ 394 w 648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8" h="768">
                  <a:moveTo>
                    <a:pt x="394" y="768"/>
                  </a:moveTo>
                  <a:lnTo>
                    <a:pt x="254" y="768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326" y="429"/>
                  </a:lnTo>
                  <a:lnTo>
                    <a:pt x="452" y="0"/>
                  </a:lnTo>
                  <a:lnTo>
                    <a:pt x="648" y="0"/>
                  </a:lnTo>
                  <a:lnTo>
                    <a:pt x="394" y="768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41FE3A1-FAF1-4AB3-A91A-49B409053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" y="2979"/>
              <a:ext cx="178" cy="775"/>
            </a:xfrm>
            <a:custGeom>
              <a:avLst/>
              <a:gdLst>
                <a:gd name="T0" fmla="*/ 0 w 178"/>
                <a:gd name="T1" fmla="*/ 135 h 775"/>
                <a:gd name="T2" fmla="*/ 0 w 178"/>
                <a:gd name="T3" fmla="*/ 0 h 775"/>
                <a:gd name="T4" fmla="*/ 178 w 178"/>
                <a:gd name="T5" fmla="*/ 0 h 775"/>
                <a:gd name="T6" fmla="*/ 178 w 178"/>
                <a:gd name="T7" fmla="*/ 135 h 775"/>
                <a:gd name="T8" fmla="*/ 0 w 178"/>
                <a:gd name="T9" fmla="*/ 135 h 775"/>
                <a:gd name="T10" fmla="*/ 0 w 178"/>
                <a:gd name="T11" fmla="*/ 135 h 775"/>
                <a:gd name="T12" fmla="*/ 0 w 178"/>
                <a:gd name="T13" fmla="*/ 775 h 775"/>
                <a:gd name="T14" fmla="*/ 0 w 178"/>
                <a:gd name="T15" fmla="*/ 775 h 775"/>
                <a:gd name="T16" fmla="*/ 0 w 178"/>
                <a:gd name="T17" fmla="*/ 216 h 775"/>
                <a:gd name="T18" fmla="*/ 178 w 178"/>
                <a:gd name="T19" fmla="*/ 216 h 775"/>
                <a:gd name="T20" fmla="*/ 178 w 178"/>
                <a:gd name="T21" fmla="*/ 775 h 775"/>
                <a:gd name="T22" fmla="*/ 0 w 178"/>
                <a:gd name="T23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775">
                  <a:moveTo>
                    <a:pt x="0" y="135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178" y="135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0" y="775"/>
                  </a:moveTo>
                  <a:lnTo>
                    <a:pt x="0" y="775"/>
                  </a:lnTo>
                  <a:lnTo>
                    <a:pt x="0" y="216"/>
                  </a:lnTo>
                  <a:lnTo>
                    <a:pt x="178" y="216"/>
                  </a:lnTo>
                  <a:lnTo>
                    <a:pt x="178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56AF685D-B52A-44F6-864E-A41DC3D33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" y="3029"/>
              <a:ext cx="321" cy="725"/>
            </a:xfrm>
            <a:custGeom>
              <a:avLst/>
              <a:gdLst>
                <a:gd name="T0" fmla="*/ 233 w 321"/>
                <a:gd name="T1" fmla="*/ 725 h 725"/>
                <a:gd name="T2" fmla="*/ 233 w 321"/>
                <a:gd name="T3" fmla="*/ 725 h 725"/>
                <a:gd name="T4" fmla="*/ 209 w 321"/>
                <a:gd name="T5" fmla="*/ 723 h 725"/>
                <a:gd name="T6" fmla="*/ 188 w 321"/>
                <a:gd name="T7" fmla="*/ 720 h 725"/>
                <a:gd name="T8" fmla="*/ 168 w 321"/>
                <a:gd name="T9" fmla="*/ 715 h 725"/>
                <a:gd name="T10" fmla="*/ 151 w 321"/>
                <a:gd name="T11" fmla="*/ 708 h 725"/>
                <a:gd name="T12" fmla="*/ 135 w 321"/>
                <a:gd name="T13" fmla="*/ 700 h 725"/>
                <a:gd name="T14" fmla="*/ 120 w 321"/>
                <a:gd name="T15" fmla="*/ 692 h 725"/>
                <a:gd name="T16" fmla="*/ 106 w 321"/>
                <a:gd name="T17" fmla="*/ 680 h 725"/>
                <a:gd name="T18" fmla="*/ 95 w 321"/>
                <a:gd name="T19" fmla="*/ 668 h 725"/>
                <a:gd name="T20" fmla="*/ 85 w 321"/>
                <a:gd name="T21" fmla="*/ 655 h 725"/>
                <a:gd name="T22" fmla="*/ 76 w 321"/>
                <a:gd name="T23" fmla="*/ 642 h 725"/>
                <a:gd name="T24" fmla="*/ 68 w 321"/>
                <a:gd name="T25" fmla="*/ 628 h 725"/>
                <a:gd name="T26" fmla="*/ 63 w 321"/>
                <a:gd name="T27" fmla="*/ 613 h 725"/>
                <a:gd name="T28" fmla="*/ 58 w 321"/>
                <a:gd name="T29" fmla="*/ 598 h 725"/>
                <a:gd name="T30" fmla="*/ 55 w 321"/>
                <a:gd name="T31" fmla="*/ 584 h 725"/>
                <a:gd name="T32" fmla="*/ 53 w 321"/>
                <a:gd name="T33" fmla="*/ 569 h 725"/>
                <a:gd name="T34" fmla="*/ 53 w 321"/>
                <a:gd name="T35" fmla="*/ 552 h 725"/>
                <a:gd name="T36" fmla="*/ 53 w 321"/>
                <a:gd name="T37" fmla="*/ 303 h 725"/>
                <a:gd name="T38" fmla="*/ 0 w 321"/>
                <a:gd name="T39" fmla="*/ 303 h 725"/>
                <a:gd name="T40" fmla="*/ 0 w 321"/>
                <a:gd name="T41" fmla="*/ 166 h 725"/>
                <a:gd name="T42" fmla="*/ 53 w 321"/>
                <a:gd name="T43" fmla="*/ 166 h 725"/>
                <a:gd name="T44" fmla="*/ 53 w 321"/>
                <a:gd name="T45" fmla="*/ 0 h 725"/>
                <a:gd name="T46" fmla="*/ 229 w 321"/>
                <a:gd name="T47" fmla="*/ 0 h 725"/>
                <a:gd name="T48" fmla="*/ 229 w 321"/>
                <a:gd name="T49" fmla="*/ 166 h 725"/>
                <a:gd name="T50" fmla="*/ 321 w 321"/>
                <a:gd name="T51" fmla="*/ 166 h 725"/>
                <a:gd name="T52" fmla="*/ 321 w 321"/>
                <a:gd name="T53" fmla="*/ 303 h 725"/>
                <a:gd name="T54" fmla="*/ 229 w 321"/>
                <a:gd name="T55" fmla="*/ 303 h 725"/>
                <a:gd name="T56" fmla="*/ 229 w 321"/>
                <a:gd name="T57" fmla="*/ 540 h 725"/>
                <a:gd name="T58" fmla="*/ 229 w 321"/>
                <a:gd name="T59" fmla="*/ 540 h 725"/>
                <a:gd name="T60" fmla="*/ 231 w 321"/>
                <a:gd name="T61" fmla="*/ 549 h 725"/>
                <a:gd name="T62" fmla="*/ 233 w 321"/>
                <a:gd name="T63" fmla="*/ 555 h 725"/>
                <a:gd name="T64" fmla="*/ 234 w 321"/>
                <a:gd name="T65" fmla="*/ 560 h 725"/>
                <a:gd name="T66" fmla="*/ 239 w 321"/>
                <a:gd name="T67" fmla="*/ 565 h 725"/>
                <a:gd name="T68" fmla="*/ 244 w 321"/>
                <a:gd name="T69" fmla="*/ 570 h 725"/>
                <a:gd name="T70" fmla="*/ 249 w 321"/>
                <a:gd name="T71" fmla="*/ 574 h 725"/>
                <a:gd name="T72" fmla="*/ 258 w 321"/>
                <a:gd name="T73" fmla="*/ 575 h 725"/>
                <a:gd name="T74" fmla="*/ 266 w 321"/>
                <a:gd name="T75" fmla="*/ 575 h 725"/>
                <a:gd name="T76" fmla="*/ 321 w 321"/>
                <a:gd name="T77" fmla="*/ 575 h 725"/>
                <a:gd name="T78" fmla="*/ 321 w 321"/>
                <a:gd name="T79" fmla="*/ 725 h 725"/>
                <a:gd name="T80" fmla="*/ 233 w 321"/>
                <a:gd name="T81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1" h="725">
                  <a:moveTo>
                    <a:pt x="233" y="725"/>
                  </a:moveTo>
                  <a:lnTo>
                    <a:pt x="233" y="725"/>
                  </a:lnTo>
                  <a:lnTo>
                    <a:pt x="209" y="723"/>
                  </a:lnTo>
                  <a:lnTo>
                    <a:pt x="188" y="720"/>
                  </a:lnTo>
                  <a:lnTo>
                    <a:pt x="168" y="715"/>
                  </a:lnTo>
                  <a:lnTo>
                    <a:pt x="151" y="708"/>
                  </a:lnTo>
                  <a:lnTo>
                    <a:pt x="135" y="700"/>
                  </a:lnTo>
                  <a:lnTo>
                    <a:pt x="120" y="692"/>
                  </a:lnTo>
                  <a:lnTo>
                    <a:pt x="106" y="680"/>
                  </a:lnTo>
                  <a:lnTo>
                    <a:pt x="95" y="668"/>
                  </a:lnTo>
                  <a:lnTo>
                    <a:pt x="85" y="655"/>
                  </a:lnTo>
                  <a:lnTo>
                    <a:pt x="76" y="642"/>
                  </a:lnTo>
                  <a:lnTo>
                    <a:pt x="68" y="628"/>
                  </a:lnTo>
                  <a:lnTo>
                    <a:pt x="63" y="613"/>
                  </a:lnTo>
                  <a:lnTo>
                    <a:pt x="58" y="598"/>
                  </a:lnTo>
                  <a:lnTo>
                    <a:pt x="55" y="584"/>
                  </a:lnTo>
                  <a:lnTo>
                    <a:pt x="53" y="569"/>
                  </a:lnTo>
                  <a:lnTo>
                    <a:pt x="53" y="552"/>
                  </a:lnTo>
                  <a:lnTo>
                    <a:pt x="53" y="303"/>
                  </a:lnTo>
                  <a:lnTo>
                    <a:pt x="0" y="303"/>
                  </a:lnTo>
                  <a:lnTo>
                    <a:pt x="0" y="166"/>
                  </a:lnTo>
                  <a:lnTo>
                    <a:pt x="53" y="166"/>
                  </a:lnTo>
                  <a:lnTo>
                    <a:pt x="53" y="0"/>
                  </a:lnTo>
                  <a:lnTo>
                    <a:pt x="229" y="0"/>
                  </a:lnTo>
                  <a:lnTo>
                    <a:pt x="229" y="166"/>
                  </a:lnTo>
                  <a:lnTo>
                    <a:pt x="321" y="166"/>
                  </a:lnTo>
                  <a:lnTo>
                    <a:pt x="321" y="303"/>
                  </a:lnTo>
                  <a:lnTo>
                    <a:pt x="229" y="303"/>
                  </a:lnTo>
                  <a:lnTo>
                    <a:pt x="229" y="540"/>
                  </a:lnTo>
                  <a:lnTo>
                    <a:pt x="229" y="540"/>
                  </a:lnTo>
                  <a:lnTo>
                    <a:pt x="231" y="549"/>
                  </a:lnTo>
                  <a:lnTo>
                    <a:pt x="233" y="555"/>
                  </a:lnTo>
                  <a:lnTo>
                    <a:pt x="234" y="560"/>
                  </a:lnTo>
                  <a:lnTo>
                    <a:pt x="239" y="565"/>
                  </a:lnTo>
                  <a:lnTo>
                    <a:pt x="244" y="570"/>
                  </a:lnTo>
                  <a:lnTo>
                    <a:pt x="249" y="574"/>
                  </a:lnTo>
                  <a:lnTo>
                    <a:pt x="258" y="575"/>
                  </a:lnTo>
                  <a:lnTo>
                    <a:pt x="266" y="575"/>
                  </a:lnTo>
                  <a:lnTo>
                    <a:pt x="321" y="575"/>
                  </a:lnTo>
                  <a:lnTo>
                    <a:pt x="321" y="725"/>
                  </a:lnTo>
                  <a:lnTo>
                    <a:pt x="233" y="725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18A9010F-E701-4423-9277-8A5F79996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" y="2979"/>
              <a:ext cx="513" cy="781"/>
            </a:xfrm>
            <a:custGeom>
              <a:avLst/>
              <a:gdLst>
                <a:gd name="T0" fmla="*/ 233 w 513"/>
                <a:gd name="T1" fmla="*/ 780 h 781"/>
                <a:gd name="T2" fmla="*/ 163 w 513"/>
                <a:gd name="T3" fmla="*/ 768 h 781"/>
                <a:gd name="T4" fmla="*/ 100 w 513"/>
                <a:gd name="T5" fmla="*/ 738 h 781"/>
                <a:gd name="T6" fmla="*/ 49 w 513"/>
                <a:gd name="T7" fmla="*/ 692 h 781"/>
                <a:gd name="T8" fmla="*/ 14 w 513"/>
                <a:gd name="T9" fmla="*/ 627 h 781"/>
                <a:gd name="T10" fmla="*/ 0 w 513"/>
                <a:gd name="T11" fmla="*/ 540 h 781"/>
                <a:gd name="T12" fmla="*/ 180 w 513"/>
                <a:gd name="T13" fmla="*/ 559 h 781"/>
                <a:gd name="T14" fmla="*/ 200 w 513"/>
                <a:gd name="T15" fmla="*/ 600 h 781"/>
                <a:gd name="T16" fmla="*/ 240 w 513"/>
                <a:gd name="T17" fmla="*/ 620 h 781"/>
                <a:gd name="T18" fmla="*/ 273 w 513"/>
                <a:gd name="T19" fmla="*/ 620 h 781"/>
                <a:gd name="T20" fmla="*/ 313 w 513"/>
                <a:gd name="T21" fmla="*/ 600 h 781"/>
                <a:gd name="T22" fmla="*/ 333 w 513"/>
                <a:gd name="T23" fmla="*/ 559 h 781"/>
                <a:gd name="T24" fmla="*/ 333 w 513"/>
                <a:gd name="T25" fmla="*/ 522 h 781"/>
                <a:gd name="T26" fmla="*/ 311 w 513"/>
                <a:gd name="T27" fmla="*/ 481 h 781"/>
                <a:gd name="T28" fmla="*/ 270 w 513"/>
                <a:gd name="T29" fmla="*/ 459 h 781"/>
                <a:gd name="T30" fmla="*/ 228 w 513"/>
                <a:gd name="T31" fmla="*/ 304 h 781"/>
                <a:gd name="T32" fmla="*/ 271 w 513"/>
                <a:gd name="T33" fmla="*/ 303 h 781"/>
                <a:gd name="T34" fmla="*/ 310 w 513"/>
                <a:gd name="T35" fmla="*/ 281 h 781"/>
                <a:gd name="T36" fmla="*/ 326 w 513"/>
                <a:gd name="T37" fmla="*/ 246 h 781"/>
                <a:gd name="T38" fmla="*/ 325 w 513"/>
                <a:gd name="T39" fmla="*/ 216 h 781"/>
                <a:gd name="T40" fmla="*/ 305 w 513"/>
                <a:gd name="T41" fmla="*/ 178 h 781"/>
                <a:gd name="T42" fmla="*/ 270 w 513"/>
                <a:gd name="T43" fmla="*/ 160 h 781"/>
                <a:gd name="T44" fmla="*/ 243 w 513"/>
                <a:gd name="T45" fmla="*/ 162 h 781"/>
                <a:gd name="T46" fmla="*/ 208 w 513"/>
                <a:gd name="T47" fmla="*/ 178 h 781"/>
                <a:gd name="T48" fmla="*/ 188 w 513"/>
                <a:gd name="T49" fmla="*/ 215 h 781"/>
                <a:gd name="T50" fmla="*/ 9 w 513"/>
                <a:gd name="T51" fmla="*/ 231 h 781"/>
                <a:gd name="T52" fmla="*/ 20 w 513"/>
                <a:gd name="T53" fmla="*/ 157 h 781"/>
                <a:gd name="T54" fmla="*/ 52 w 513"/>
                <a:gd name="T55" fmla="*/ 95 h 781"/>
                <a:gd name="T56" fmla="*/ 98 w 513"/>
                <a:gd name="T57" fmla="*/ 47 h 781"/>
                <a:gd name="T58" fmla="*/ 160 w 513"/>
                <a:gd name="T59" fmla="*/ 15 h 781"/>
                <a:gd name="T60" fmla="*/ 232 w 513"/>
                <a:gd name="T61" fmla="*/ 0 h 781"/>
                <a:gd name="T62" fmla="*/ 283 w 513"/>
                <a:gd name="T63" fmla="*/ 0 h 781"/>
                <a:gd name="T64" fmla="*/ 355 w 513"/>
                <a:gd name="T65" fmla="*/ 17 h 781"/>
                <a:gd name="T66" fmla="*/ 416 w 513"/>
                <a:gd name="T67" fmla="*/ 50 h 781"/>
                <a:gd name="T68" fmla="*/ 463 w 513"/>
                <a:gd name="T69" fmla="*/ 97 h 781"/>
                <a:gd name="T70" fmla="*/ 493 w 513"/>
                <a:gd name="T71" fmla="*/ 157 h 781"/>
                <a:gd name="T72" fmla="*/ 504 w 513"/>
                <a:gd name="T73" fmla="*/ 228 h 781"/>
                <a:gd name="T74" fmla="*/ 496 w 513"/>
                <a:gd name="T75" fmla="*/ 283 h 781"/>
                <a:gd name="T76" fmla="*/ 466 w 513"/>
                <a:gd name="T77" fmla="*/ 341 h 781"/>
                <a:gd name="T78" fmla="*/ 424 w 513"/>
                <a:gd name="T79" fmla="*/ 378 h 781"/>
                <a:gd name="T80" fmla="*/ 456 w 513"/>
                <a:gd name="T81" fmla="*/ 403 h 781"/>
                <a:gd name="T82" fmla="*/ 496 w 513"/>
                <a:gd name="T83" fmla="*/ 459 h 781"/>
                <a:gd name="T84" fmla="*/ 511 w 513"/>
                <a:gd name="T85" fmla="*/ 512 h 781"/>
                <a:gd name="T86" fmla="*/ 513 w 513"/>
                <a:gd name="T87" fmla="*/ 544 h 781"/>
                <a:gd name="T88" fmla="*/ 501 w 513"/>
                <a:gd name="T89" fmla="*/ 625 h 781"/>
                <a:gd name="T90" fmla="*/ 468 w 513"/>
                <a:gd name="T91" fmla="*/ 690 h 781"/>
                <a:gd name="T92" fmla="*/ 416 w 513"/>
                <a:gd name="T93" fmla="*/ 737 h 781"/>
                <a:gd name="T94" fmla="*/ 353 w 513"/>
                <a:gd name="T95" fmla="*/ 766 h 781"/>
                <a:gd name="T96" fmla="*/ 281 w 513"/>
                <a:gd name="T97" fmla="*/ 78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3" h="781">
                  <a:moveTo>
                    <a:pt x="256" y="781"/>
                  </a:moveTo>
                  <a:lnTo>
                    <a:pt x="256" y="781"/>
                  </a:lnTo>
                  <a:lnTo>
                    <a:pt x="233" y="780"/>
                  </a:lnTo>
                  <a:lnTo>
                    <a:pt x="208" y="778"/>
                  </a:lnTo>
                  <a:lnTo>
                    <a:pt x="185" y="773"/>
                  </a:lnTo>
                  <a:lnTo>
                    <a:pt x="163" y="768"/>
                  </a:lnTo>
                  <a:lnTo>
                    <a:pt x="140" y="760"/>
                  </a:lnTo>
                  <a:lnTo>
                    <a:pt x="120" y="750"/>
                  </a:lnTo>
                  <a:lnTo>
                    <a:pt x="100" y="738"/>
                  </a:lnTo>
                  <a:lnTo>
                    <a:pt x="80" y="725"/>
                  </a:lnTo>
                  <a:lnTo>
                    <a:pt x="64" y="710"/>
                  </a:lnTo>
                  <a:lnTo>
                    <a:pt x="49" y="692"/>
                  </a:lnTo>
                  <a:lnTo>
                    <a:pt x="34" y="672"/>
                  </a:lnTo>
                  <a:lnTo>
                    <a:pt x="22" y="650"/>
                  </a:lnTo>
                  <a:lnTo>
                    <a:pt x="14" y="627"/>
                  </a:lnTo>
                  <a:lnTo>
                    <a:pt x="7" y="600"/>
                  </a:lnTo>
                  <a:lnTo>
                    <a:pt x="2" y="572"/>
                  </a:lnTo>
                  <a:lnTo>
                    <a:pt x="0" y="540"/>
                  </a:lnTo>
                  <a:lnTo>
                    <a:pt x="178" y="540"/>
                  </a:lnTo>
                  <a:lnTo>
                    <a:pt x="178" y="540"/>
                  </a:lnTo>
                  <a:lnTo>
                    <a:pt x="180" y="559"/>
                  </a:lnTo>
                  <a:lnTo>
                    <a:pt x="183" y="575"/>
                  </a:lnTo>
                  <a:lnTo>
                    <a:pt x="192" y="589"/>
                  </a:lnTo>
                  <a:lnTo>
                    <a:pt x="200" y="600"/>
                  </a:lnTo>
                  <a:lnTo>
                    <a:pt x="212" y="610"/>
                  </a:lnTo>
                  <a:lnTo>
                    <a:pt x="225" y="615"/>
                  </a:lnTo>
                  <a:lnTo>
                    <a:pt x="240" y="620"/>
                  </a:lnTo>
                  <a:lnTo>
                    <a:pt x="256" y="622"/>
                  </a:lnTo>
                  <a:lnTo>
                    <a:pt x="256" y="622"/>
                  </a:lnTo>
                  <a:lnTo>
                    <a:pt x="273" y="620"/>
                  </a:lnTo>
                  <a:lnTo>
                    <a:pt x="288" y="615"/>
                  </a:lnTo>
                  <a:lnTo>
                    <a:pt x="301" y="610"/>
                  </a:lnTo>
                  <a:lnTo>
                    <a:pt x="313" y="600"/>
                  </a:lnTo>
                  <a:lnTo>
                    <a:pt x="323" y="589"/>
                  </a:lnTo>
                  <a:lnTo>
                    <a:pt x="330" y="575"/>
                  </a:lnTo>
                  <a:lnTo>
                    <a:pt x="333" y="559"/>
                  </a:lnTo>
                  <a:lnTo>
                    <a:pt x="335" y="539"/>
                  </a:lnTo>
                  <a:lnTo>
                    <a:pt x="335" y="539"/>
                  </a:lnTo>
                  <a:lnTo>
                    <a:pt x="333" y="522"/>
                  </a:lnTo>
                  <a:lnTo>
                    <a:pt x="330" y="507"/>
                  </a:lnTo>
                  <a:lnTo>
                    <a:pt x="321" y="494"/>
                  </a:lnTo>
                  <a:lnTo>
                    <a:pt x="311" y="481"/>
                  </a:lnTo>
                  <a:lnTo>
                    <a:pt x="300" y="472"/>
                  </a:lnTo>
                  <a:lnTo>
                    <a:pt x="286" y="464"/>
                  </a:lnTo>
                  <a:lnTo>
                    <a:pt x="270" y="459"/>
                  </a:lnTo>
                  <a:lnTo>
                    <a:pt x="253" y="459"/>
                  </a:lnTo>
                  <a:lnTo>
                    <a:pt x="228" y="459"/>
                  </a:lnTo>
                  <a:lnTo>
                    <a:pt x="228" y="304"/>
                  </a:lnTo>
                  <a:lnTo>
                    <a:pt x="253" y="304"/>
                  </a:lnTo>
                  <a:lnTo>
                    <a:pt x="253" y="304"/>
                  </a:lnTo>
                  <a:lnTo>
                    <a:pt x="271" y="303"/>
                  </a:lnTo>
                  <a:lnTo>
                    <a:pt x="286" y="299"/>
                  </a:lnTo>
                  <a:lnTo>
                    <a:pt x="300" y="291"/>
                  </a:lnTo>
                  <a:lnTo>
                    <a:pt x="310" y="281"/>
                  </a:lnTo>
                  <a:lnTo>
                    <a:pt x="318" y="271"/>
                  </a:lnTo>
                  <a:lnTo>
                    <a:pt x="323" y="258"/>
                  </a:lnTo>
                  <a:lnTo>
                    <a:pt x="326" y="246"/>
                  </a:lnTo>
                  <a:lnTo>
                    <a:pt x="326" y="233"/>
                  </a:lnTo>
                  <a:lnTo>
                    <a:pt x="326" y="233"/>
                  </a:lnTo>
                  <a:lnTo>
                    <a:pt x="325" y="216"/>
                  </a:lnTo>
                  <a:lnTo>
                    <a:pt x="321" y="201"/>
                  </a:lnTo>
                  <a:lnTo>
                    <a:pt x="315" y="188"/>
                  </a:lnTo>
                  <a:lnTo>
                    <a:pt x="305" y="178"/>
                  </a:lnTo>
                  <a:lnTo>
                    <a:pt x="295" y="170"/>
                  </a:lnTo>
                  <a:lnTo>
                    <a:pt x="283" y="165"/>
                  </a:lnTo>
                  <a:lnTo>
                    <a:pt x="270" y="160"/>
                  </a:lnTo>
                  <a:lnTo>
                    <a:pt x="256" y="160"/>
                  </a:lnTo>
                  <a:lnTo>
                    <a:pt x="256" y="160"/>
                  </a:lnTo>
                  <a:lnTo>
                    <a:pt x="243" y="162"/>
                  </a:lnTo>
                  <a:lnTo>
                    <a:pt x="230" y="165"/>
                  </a:lnTo>
                  <a:lnTo>
                    <a:pt x="218" y="170"/>
                  </a:lnTo>
                  <a:lnTo>
                    <a:pt x="208" y="178"/>
                  </a:lnTo>
                  <a:lnTo>
                    <a:pt x="198" y="188"/>
                  </a:lnTo>
                  <a:lnTo>
                    <a:pt x="192" y="201"/>
                  </a:lnTo>
                  <a:lnTo>
                    <a:pt x="188" y="215"/>
                  </a:lnTo>
                  <a:lnTo>
                    <a:pt x="187" y="231"/>
                  </a:lnTo>
                  <a:lnTo>
                    <a:pt x="9" y="231"/>
                  </a:lnTo>
                  <a:lnTo>
                    <a:pt x="9" y="231"/>
                  </a:lnTo>
                  <a:lnTo>
                    <a:pt x="10" y="205"/>
                  </a:lnTo>
                  <a:lnTo>
                    <a:pt x="14" y="180"/>
                  </a:lnTo>
                  <a:lnTo>
                    <a:pt x="20" y="157"/>
                  </a:lnTo>
                  <a:lnTo>
                    <a:pt x="29" y="135"/>
                  </a:lnTo>
                  <a:lnTo>
                    <a:pt x="39" y="113"/>
                  </a:lnTo>
                  <a:lnTo>
                    <a:pt x="52" y="95"/>
                  </a:lnTo>
                  <a:lnTo>
                    <a:pt x="65" y="77"/>
                  </a:lnTo>
                  <a:lnTo>
                    <a:pt x="82" y="62"/>
                  </a:lnTo>
                  <a:lnTo>
                    <a:pt x="98" y="47"/>
                  </a:lnTo>
                  <a:lnTo>
                    <a:pt x="118" y="35"/>
                  </a:lnTo>
                  <a:lnTo>
                    <a:pt x="138" y="25"/>
                  </a:lnTo>
                  <a:lnTo>
                    <a:pt x="160" y="15"/>
                  </a:lnTo>
                  <a:lnTo>
                    <a:pt x="183" y="9"/>
                  </a:lnTo>
                  <a:lnTo>
                    <a:pt x="207" y="4"/>
                  </a:lnTo>
                  <a:lnTo>
                    <a:pt x="232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83" y="0"/>
                  </a:lnTo>
                  <a:lnTo>
                    <a:pt x="308" y="4"/>
                  </a:lnTo>
                  <a:lnTo>
                    <a:pt x="333" y="10"/>
                  </a:lnTo>
                  <a:lnTo>
                    <a:pt x="355" y="17"/>
                  </a:lnTo>
                  <a:lnTo>
                    <a:pt x="376" y="25"/>
                  </a:lnTo>
                  <a:lnTo>
                    <a:pt x="398" y="37"/>
                  </a:lnTo>
                  <a:lnTo>
                    <a:pt x="416" y="50"/>
                  </a:lnTo>
                  <a:lnTo>
                    <a:pt x="433" y="63"/>
                  </a:lnTo>
                  <a:lnTo>
                    <a:pt x="449" y="80"/>
                  </a:lnTo>
                  <a:lnTo>
                    <a:pt x="463" y="97"/>
                  </a:lnTo>
                  <a:lnTo>
                    <a:pt x="474" y="117"/>
                  </a:lnTo>
                  <a:lnTo>
                    <a:pt x="484" y="137"/>
                  </a:lnTo>
                  <a:lnTo>
                    <a:pt x="493" y="157"/>
                  </a:lnTo>
                  <a:lnTo>
                    <a:pt x="499" y="180"/>
                  </a:lnTo>
                  <a:lnTo>
                    <a:pt x="503" y="203"/>
                  </a:lnTo>
                  <a:lnTo>
                    <a:pt x="504" y="228"/>
                  </a:lnTo>
                  <a:lnTo>
                    <a:pt x="504" y="228"/>
                  </a:lnTo>
                  <a:lnTo>
                    <a:pt x="501" y="256"/>
                  </a:lnTo>
                  <a:lnTo>
                    <a:pt x="496" y="283"/>
                  </a:lnTo>
                  <a:lnTo>
                    <a:pt x="489" y="306"/>
                  </a:lnTo>
                  <a:lnTo>
                    <a:pt x="478" y="324"/>
                  </a:lnTo>
                  <a:lnTo>
                    <a:pt x="466" y="341"/>
                  </a:lnTo>
                  <a:lnTo>
                    <a:pt x="453" y="356"/>
                  </a:lnTo>
                  <a:lnTo>
                    <a:pt x="438" y="368"/>
                  </a:lnTo>
                  <a:lnTo>
                    <a:pt x="424" y="378"/>
                  </a:lnTo>
                  <a:lnTo>
                    <a:pt x="424" y="378"/>
                  </a:lnTo>
                  <a:lnTo>
                    <a:pt x="439" y="389"/>
                  </a:lnTo>
                  <a:lnTo>
                    <a:pt x="456" y="403"/>
                  </a:lnTo>
                  <a:lnTo>
                    <a:pt x="471" y="419"/>
                  </a:lnTo>
                  <a:lnTo>
                    <a:pt x="484" y="437"/>
                  </a:lnTo>
                  <a:lnTo>
                    <a:pt x="496" y="459"/>
                  </a:lnTo>
                  <a:lnTo>
                    <a:pt x="504" y="484"/>
                  </a:lnTo>
                  <a:lnTo>
                    <a:pt x="508" y="497"/>
                  </a:lnTo>
                  <a:lnTo>
                    <a:pt x="511" y="512"/>
                  </a:lnTo>
                  <a:lnTo>
                    <a:pt x="511" y="527"/>
                  </a:lnTo>
                  <a:lnTo>
                    <a:pt x="513" y="544"/>
                  </a:lnTo>
                  <a:lnTo>
                    <a:pt x="513" y="544"/>
                  </a:lnTo>
                  <a:lnTo>
                    <a:pt x="511" y="574"/>
                  </a:lnTo>
                  <a:lnTo>
                    <a:pt x="508" y="600"/>
                  </a:lnTo>
                  <a:lnTo>
                    <a:pt x="501" y="625"/>
                  </a:lnTo>
                  <a:lnTo>
                    <a:pt x="491" y="648"/>
                  </a:lnTo>
                  <a:lnTo>
                    <a:pt x="479" y="670"/>
                  </a:lnTo>
                  <a:lnTo>
                    <a:pt x="468" y="690"/>
                  </a:lnTo>
                  <a:lnTo>
                    <a:pt x="451" y="707"/>
                  </a:lnTo>
                  <a:lnTo>
                    <a:pt x="434" y="723"/>
                  </a:lnTo>
                  <a:lnTo>
                    <a:pt x="416" y="737"/>
                  </a:lnTo>
                  <a:lnTo>
                    <a:pt x="396" y="748"/>
                  </a:lnTo>
                  <a:lnTo>
                    <a:pt x="376" y="758"/>
                  </a:lnTo>
                  <a:lnTo>
                    <a:pt x="353" y="766"/>
                  </a:lnTo>
                  <a:lnTo>
                    <a:pt x="330" y="773"/>
                  </a:lnTo>
                  <a:lnTo>
                    <a:pt x="306" y="776"/>
                  </a:lnTo>
                  <a:lnTo>
                    <a:pt x="281" y="780"/>
                  </a:lnTo>
                  <a:lnTo>
                    <a:pt x="256" y="781"/>
                  </a:lnTo>
                  <a:lnTo>
                    <a:pt x="256" y="78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6835B493-CC0F-40BE-B8C6-9493C960C1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8" y="2986"/>
              <a:ext cx="572" cy="768"/>
            </a:xfrm>
            <a:custGeom>
              <a:avLst/>
              <a:gdLst>
                <a:gd name="T0" fmla="*/ 492 w 572"/>
                <a:gd name="T1" fmla="*/ 691 h 768"/>
                <a:gd name="T2" fmla="*/ 449 w 572"/>
                <a:gd name="T3" fmla="*/ 726 h 768"/>
                <a:gd name="T4" fmla="*/ 399 w 572"/>
                <a:gd name="T5" fmla="*/ 750 h 768"/>
                <a:gd name="T6" fmla="*/ 344 w 572"/>
                <a:gd name="T7" fmla="*/ 763 h 768"/>
                <a:gd name="T8" fmla="*/ 286 w 572"/>
                <a:gd name="T9" fmla="*/ 768 h 768"/>
                <a:gd name="T10" fmla="*/ 0 w 572"/>
                <a:gd name="T11" fmla="*/ 0 h 768"/>
                <a:gd name="T12" fmla="*/ 286 w 572"/>
                <a:gd name="T13" fmla="*/ 0 h 768"/>
                <a:gd name="T14" fmla="*/ 344 w 572"/>
                <a:gd name="T15" fmla="*/ 3 h 768"/>
                <a:gd name="T16" fmla="*/ 399 w 572"/>
                <a:gd name="T17" fmla="*/ 17 h 768"/>
                <a:gd name="T18" fmla="*/ 449 w 572"/>
                <a:gd name="T19" fmla="*/ 42 h 768"/>
                <a:gd name="T20" fmla="*/ 492 w 572"/>
                <a:gd name="T21" fmla="*/ 75 h 768"/>
                <a:gd name="T22" fmla="*/ 509 w 572"/>
                <a:gd name="T23" fmla="*/ 91 h 768"/>
                <a:gd name="T24" fmla="*/ 534 w 572"/>
                <a:gd name="T25" fmla="*/ 126 h 768"/>
                <a:gd name="T26" fmla="*/ 550 w 572"/>
                <a:gd name="T27" fmla="*/ 161 h 768"/>
                <a:gd name="T28" fmla="*/ 562 w 572"/>
                <a:gd name="T29" fmla="*/ 198 h 768"/>
                <a:gd name="T30" fmla="*/ 570 w 572"/>
                <a:gd name="T31" fmla="*/ 256 h 768"/>
                <a:gd name="T32" fmla="*/ 572 w 572"/>
                <a:gd name="T33" fmla="*/ 384 h 768"/>
                <a:gd name="T34" fmla="*/ 572 w 572"/>
                <a:gd name="T35" fmla="*/ 470 h 768"/>
                <a:gd name="T36" fmla="*/ 565 w 572"/>
                <a:gd name="T37" fmla="*/ 548 h 768"/>
                <a:gd name="T38" fmla="*/ 557 w 572"/>
                <a:gd name="T39" fmla="*/ 587 h 768"/>
                <a:gd name="T40" fmla="*/ 542 w 572"/>
                <a:gd name="T41" fmla="*/ 623 h 768"/>
                <a:gd name="T42" fmla="*/ 522 w 572"/>
                <a:gd name="T43" fmla="*/ 658 h 768"/>
                <a:gd name="T44" fmla="*/ 492 w 572"/>
                <a:gd name="T45" fmla="*/ 691 h 768"/>
                <a:gd name="T46" fmla="*/ 362 w 572"/>
                <a:gd name="T47" fmla="*/ 211 h 768"/>
                <a:gd name="T48" fmla="*/ 362 w 572"/>
                <a:gd name="T49" fmla="*/ 211 h 768"/>
                <a:gd name="T50" fmla="*/ 347 w 572"/>
                <a:gd name="T51" fmla="*/ 193 h 768"/>
                <a:gd name="T52" fmla="*/ 329 w 572"/>
                <a:gd name="T53" fmla="*/ 179 h 768"/>
                <a:gd name="T54" fmla="*/ 304 w 572"/>
                <a:gd name="T55" fmla="*/ 171 h 768"/>
                <a:gd name="T56" fmla="*/ 273 w 572"/>
                <a:gd name="T57" fmla="*/ 168 h 768"/>
                <a:gd name="T58" fmla="*/ 189 w 572"/>
                <a:gd name="T59" fmla="*/ 598 h 768"/>
                <a:gd name="T60" fmla="*/ 273 w 572"/>
                <a:gd name="T61" fmla="*/ 598 h 768"/>
                <a:gd name="T62" fmla="*/ 304 w 572"/>
                <a:gd name="T63" fmla="*/ 597 h 768"/>
                <a:gd name="T64" fmla="*/ 329 w 572"/>
                <a:gd name="T65" fmla="*/ 587 h 768"/>
                <a:gd name="T66" fmla="*/ 347 w 572"/>
                <a:gd name="T67" fmla="*/ 573 h 768"/>
                <a:gd name="T68" fmla="*/ 362 w 572"/>
                <a:gd name="T69" fmla="*/ 555 h 768"/>
                <a:gd name="T70" fmla="*/ 367 w 572"/>
                <a:gd name="T71" fmla="*/ 547 h 768"/>
                <a:gd name="T72" fmla="*/ 376 w 572"/>
                <a:gd name="T73" fmla="*/ 527 h 768"/>
                <a:gd name="T74" fmla="*/ 381 w 572"/>
                <a:gd name="T75" fmla="*/ 490 h 768"/>
                <a:gd name="T76" fmla="*/ 384 w 572"/>
                <a:gd name="T77" fmla="*/ 384 h 768"/>
                <a:gd name="T78" fmla="*/ 382 w 572"/>
                <a:gd name="T79" fmla="*/ 304 h 768"/>
                <a:gd name="T80" fmla="*/ 379 w 572"/>
                <a:gd name="T81" fmla="*/ 256 h 768"/>
                <a:gd name="T82" fmla="*/ 372 w 572"/>
                <a:gd name="T83" fmla="*/ 229 h 768"/>
                <a:gd name="T84" fmla="*/ 362 w 572"/>
                <a:gd name="T85" fmla="*/ 211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68">
                  <a:moveTo>
                    <a:pt x="492" y="691"/>
                  </a:moveTo>
                  <a:lnTo>
                    <a:pt x="492" y="691"/>
                  </a:lnTo>
                  <a:lnTo>
                    <a:pt x="472" y="710"/>
                  </a:lnTo>
                  <a:lnTo>
                    <a:pt x="449" y="726"/>
                  </a:lnTo>
                  <a:lnTo>
                    <a:pt x="424" y="740"/>
                  </a:lnTo>
                  <a:lnTo>
                    <a:pt x="399" y="750"/>
                  </a:lnTo>
                  <a:lnTo>
                    <a:pt x="372" y="758"/>
                  </a:lnTo>
                  <a:lnTo>
                    <a:pt x="344" y="763"/>
                  </a:lnTo>
                  <a:lnTo>
                    <a:pt x="314" y="766"/>
                  </a:lnTo>
                  <a:lnTo>
                    <a:pt x="286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14" y="0"/>
                  </a:lnTo>
                  <a:lnTo>
                    <a:pt x="344" y="3"/>
                  </a:lnTo>
                  <a:lnTo>
                    <a:pt x="372" y="10"/>
                  </a:lnTo>
                  <a:lnTo>
                    <a:pt x="399" y="17"/>
                  </a:lnTo>
                  <a:lnTo>
                    <a:pt x="424" y="28"/>
                  </a:lnTo>
                  <a:lnTo>
                    <a:pt x="449" y="42"/>
                  </a:lnTo>
                  <a:lnTo>
                    <a:pt x="472" y="56"/>
                  </a:lnTo>
                  <a:lnTo>
                    <a:pt x="492" y="75"/>
                  </a:lnTo>
                  <a:lnTo>
                    <a:pt x="492" y="75"/>
                  </a:lnTo>
                  <a:lnTo>
                    <a:pt x="509" y="91"/>
                  </a:lnTo>
                  <a:lnTo>
                    <a:pt x="522" y="110"/>
                  </a:lnTo>
                  <a:lnTo>
                    <a:pt x="534" y="126"/>
                  </a:lnTo>
                  <a:lnTo>
                    <a:pt x="542" y="145"/>
                  </a:lnTo>
                  <a:lnTo>
                    <a:pt x="550" y="161"/>
                  </a:lnTo>
                  <a:lnTo>
                    <a:pt x="557" y="179"/>
                  </a:lnTo>
                  <a:lnTo>
                    <a:pt x="562" y="198"/>
                  </a:lnTo>
                  <a:lnTo>
                    <a:pt x="565" y="218"/>
                  </a:lnTo>
                  <a:lnTo>
                    <a:pt x="570" y="256"/>
                  </a:lnTo>
                  <a:lnTo>
                    <a:pt x="572" y="297"/>
                  </a:lnTo>
                  <a:lnTo>
                    <a:pt x="572" y="384"/>
                  </a:lnTo>
                  <a:lnTo>
                    <a:pt x="572" y="384"/>
                  </a:lnTo>
                  <a:lnTo>
                    <a:pt x="572" y="470"/>
                  </a:lnTo>
                  <a:lnTo>
                    <a:pt x="570" y="510"/>
                  </a:lnTo>
                  <a:lnTo>
                    <a:pt x="565" y="548"/>
                  </a:lnTo>
                  <a:lnTo>
                    <a:pt x="562" y="568"/>
                  </a:lnTo>
                  <a:lnTo>
                    <a:pt x="557" y="587"/>
                  </a:lnTo>
                  <a:lnTo>
                    <a:pt x="550" y="605"/>
                  </a:lnTo>
                  <a:lnTo>
                    <a:pt x="542" y="623"/>
                  </a:lnTo>
                  <a:lnTo>
                    <a:pt x="534" y="640"/>
                  </a:lnTo>
                  <a:lnTo>
                    <a:pt x="522" y="658"/>
                  </a:lnTo>
                  <a:lnTo>
                    <a:pt x="509" y="675"/>
                  </a:lnTo>
                  <a:lnTo>
                    <a:pt x="492" y="691"/>
                  </a:lnTo>
                  <a:lnTo>
                    <a:pt x="492" y="691"/>
                  </a:lnTo>
                  <a:close/>
                  <a:moveTo>
                    <a:pt x="362" y="211"/>
                  </a:moveTo>
                  <a:lnTo>
                    <a:pt x="362" y="211"/>
                  </a:lnTo>
                  <a:lnTo>
                    <a:pt x="362" y="211"/>
                  </a:lnTo>
                  <a:lnTo>
                    <a:pt x="356" y="201"/>
                  </a:lnTo>
                  <a:lnTo>
                    <a:pt x="347" y="193"/>
                  </a:lnTo>
                  <a:lnTo>
                    <a:pt x="339" y="186"/>
                  </a:lnTo>
                  <a:lnTo>
                    <a:pt x="329" y="179"/>
                  </a:lnTo>
                  <a:lnTo>
                    <a:pt x="317" y="174"/>
                  </a:lnTo>
                  <a:lnTo>
                    <a:pt x="304" y="171"/>
                  </a:lnTo>
                  <a:lnTo>
                    <a:pt x="289" y="168"/>
                  </a:lnTo>
                  <a:lnTo>
                    <a:pt x="273" y="168"/>
                  </a:lnTo>
                  <a:lnTo>
                    <a:pt x="189" y="168"/>
                  </a:lnTo>
                  <a:lnTo>
                    <a:pt x="189" y="598"/>
                  </a:lnTo>
                  <a:lnTo>
                    <a:pt x="273" y="598"/>
                  </a:lnTo>
                  <a:lnTo>
                    <a:pt x="273" y="598"/>
                  </a:lnTo>
                  <a:lnTo>
                    <a:pt x="289" y="598"/>
                  </a:lnTo>
                  <a:lnTo>
                    <a:pt x="304" y="597"/>
                  </a:lnTo>
                  <a:lnTo>
                    <a:pt x="317" y="592"/>
                  </a:lnTo>
                  <a:lnTo>
                    <a:pt x="329" y="587"/>
                  </a:lnTo>
                  <a:lnTo>
                    <a:pt x="339" y="582"/>
                  </a:lnTo>
                  <a:lnTo>
                    <a:pt x="347" y="573"/>
                  </a:lnTo>
                  <a:lnTo>
                    <a:pt x="356" y="565"/>
                  </a:lnTo>
                  <a:lnTo>
                    <a:pt x="362" y="555"/>
                  </a:lnTo>
                  <a:lnTo>
                    <a:pt x="362" y="555"/>
                  </a:lnTo>
                  <a:lnTo>
                    <a:pt x="367" y="547"/>
                  </a:lnTo>
                  <a:lnTo>
                    <a:pt x="372" y="538"/>
                  </a:lnTo>
                  <a:lnTo>
                    <a:pt x="376" y="527"/>
                  </a:lnTo>
                  <a:lnTo>
                    <a:pt x="379" y="510"/>
                  </a:lnTo>
                  <a:lnTo>
                    <a:pt x="381" y="490"/>
                  </a:lnTo>
                  <a:lnTo>
                    <a:pt x="382" y="462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382" y="304"/>
                  </a:lnTo>
                  <a:lnTo>
                    <a:pt x="381" y="278"/>
                  </a:lnTo>
                  <a:lnTo>
                    <a:pt x="379" y="256"/>
                  </a:lnTo>
                  <a:lnTo>
                    <a:pt x="376" y="241"/>
                  </a:lnTo>
                  <a:lnTo>
                    <a:pt x="372" y="229"/>
                  </a:lnTo>
                  <a:lnTo>
                    <a:pt x="367" y="219"/>
                  </a:lnTo>
                  <a:lnTo>
                    <a:pt x="362" y="211"/>
                  </a:lnTo>
                  <a:lnTo>
                    <a:pt x="362" y="21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495F39D-E07E-42C3-AD18-C34EE0891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400"/>
              <a:ext cx="913" cy="2129"/>
            </a:xfrm>
            <a:custGeom>
              <a:avLst/>
              <a:gdLst>
                <a:gd name="T0" fmla="*/ 517 w 913"/>
                <a:gd name="T1" fmla="*/ 1871 h 2129"/>
                <a:gd name="T2" fmla="*/ 517 w 913"/>
                <a:gd name="T3" fmla="*/ 723 h 2129"/>
                <a:gd name="T4" fmla="*/ 8 w 913"/>
                <a:gd name="T5" fmla="*/ 397 h 2129"/>
                <a:gd name="T6" fmla="*/ 0 w 913"/>
                <a:gd name="T7" fmla="*/ 0 h 2129"/>
                <a:gd name="T8" fmla="*/ 913 w 913"/>
                <a:gd name="T9" fmla="*/ 547 h 2129"/>
                <a:gd name="T10" fmla="*/ 913 w 913"/>
                <a:gd name="T11" fmla="*/ 2129 h 2129"/>
                <a:gd name="T12" fmla="*/ 517 w 913"/>
                <a:gd name="T13" fmla="*/ 187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3" h="2129">
                  <a:moveTo>
                    <a:pt x="517" y="1871"/>
                  </a:moveTo>
                  <a:lnTo>
                    <a:pt x="517" y="723"/>
                  </a:lnTo>
                  <a:lnTo>
                    <a:pt x="8" y="397"/>
                  </a:lnTo>
                  <a:lnTo>
                    <a:pt x="0" y="0"/>
                  </a:lnTo>
                  <a:lnTo>
                    <a:pt x="913" y="547"/>
                  </a:lnTo>
                  <a:lnTo>
                    <a:pt x="913" y="2129"/>
                  </a:lnTo>
                  <a:lnTo>
                    <a:pt x="517" y="1871"/>
                  </a:lnTo>
                  <a:close/>
                </a:path>
              </a:pathLst>
            </a:custGeom>
            <a:solidFill>
              <a:srgbClr val="1C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3DC1AC5D-5240-4007-8738-7245C4C14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814"/>
              <a:ext cx="1116" cy="2762"/>
            </a:xfrm>
            <a:custGeom>
              <a:avLst/>
              <a:gdLst>
                <a:gd name="T0" fmla="*/ 1116 w 1116"/>
                <a:gd name="T1" fmla="*/ 2762 h 2762"/>
                <a:gd name="T2" fmla="*/ 574 w 1116"/>
                <a:gd name="T3" fmla="*/ 2438 h 2762"/>
                <a:gd name="T4" fmla="*/ 574 w 1116"/>
                <a:gd name="T5" fmla="*/ 1105 h 2762"/>
                <a:gd name="T6" fmla="*/ 45 w 1116"/>
                <a:gd name="T7" fmla="*/ 655 h 2762"/>
                <a:gd name="T8" fmla="*/ 0 w 1116"/>
                <a:gd name="T9" fmla="*/ 0 h 2762"/>
                <a:gd name="T10" fmla="*/ 1116 w 1116"/>
                <a:gd name="T11" fmla="*/ 864 h 2762"/>
                <a:gd name="T12" fmla="*/ 1116 w 1116"/>
                <a:gd name="T13" fmla="*/ 2762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62">
                  <a:moveTo>
                    <a:pt x="1116" y="2762"/>
                  </a:moveTo>
                  <a:lnTo>
                    <a:pt x="574" y="2438"/>
                  </a:lnTo>
                  <a:lnTo>
                    <a:pt x="574" y="1105"/>
                  </a:lnTo>
                  <a:lnTo>
                    <a:pt x="45" y="655"/>
                  </a:lnTo>
                  <a:lnTo>
                    <a:pt x="0" y="0"/>
                  </a:lnTo>
                  <a:lnTo>
                    <a:pt x="1116" y="864"/>
                  </a:lnTo>
                  <a:lnTo>
                    <a:pt x="1116" y="2762"/>
                  </a:lnTo>
                  <a:close/>
                </a:path>
              </a:pathLst>
            </a:custGeom>
            <a:solidFill>
              <a:srgbClr val="1C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986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5B3F-471E-474F-8272-89A76977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BA910-FD34-4BC9-8D7F-75DD31773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119F8-9D5F-4D4C-B31D-911A21077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CA4-A13B-4C9C-96E6-1003B481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69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CBBF-0F43-4B1D-89B0-7D6445F8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C46B-1E47-4A92-8EDA-F81D7349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7B20-9436-4722-948D-9B9E3BBB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0FD90-AB2A-4FF0-91FA-53D93E382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0667-3D37-43CE-92A8-939F902E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69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0A83-CD57-460A-B650-49D37C4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B928-EE3E-414E-9DF7-062AF02E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1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A5E1A-C251-491F-BD19-2073C4E8E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5EC6F-2B88-4017-8ED2-6074940CF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BBA7-0A4F-40BB-B53E-8D756D65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69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C8C8-5918-4F9B-AE13-4B79A400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6092-1586-4848-B653-E0221C0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4B00-DA47-4EA3-A40F-01DE1A83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CA85-9847-41ED-8F99-B19DEBEC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CE1C-81E4-423F-9D3A-A322A98B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69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21A-83D2-4927-BBEE-5AEFB715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0D5B-E5EA-4E9A-91B6-DE92B286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DFD974-B904-4976-9961-EA6BD1C43264}"/>
              </a:ext>
            </a:extLst>
          </p:cNvPr>
          <p:cNvSpPr/>
          <p:nvPr userDrawn="1"/>
        </p:nvSpPr>
        <p:spPr>
          <a:xfrm>
            <a:off x="288758" y="136525"/>
            <a:ext cx="1700463" cy="122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E7E0B2-C4A7-4EEE-B0F4-6143B29802E9}"/>
              </a:ext>
            </a:extLst>
          </p:cNvPr>
          <p:cNvSpPr/>
          <p:nvPr userDrawn="1"/>
        </p:nvSpPr>
        <p:spPr>
          <a:xfrm>
            <a:off x="0" y="4996054"/>
            <a:ext cx="12192000" cy="1942431"/>
          </a:xfrm>
          <a:custGeom>
            <a:avLst/>
            <a:gdLst>
              <a:gd name="connsiteX0" fmla="*/ 6801853 w 12192000"/>
              <a:gd name="connsiteY0" fmla="*/ 0 h 1942431"/>
              <a:gd name="connsiteX1" fmla="*/ 12192000 w 12192000"/>
              <a:gd name="connsiteY1" fmla="*/ 0 h 1942431"/>
              <a:gd name="connsiteX2" fmla="*/ 12192000 w 12192000"/>
              <a:gd name="connsiteY2" fmla="*/ 538747 h 1942431"/>
              <a:gd name="connsiteX3" fmla="*/ 12192000 w 12192000"/>
              <a:gd name="connsiteY3" fmla="*/ 1302084 h 1942431"/>
              <a:gd name="connsiteX4" fmla="*/ 12192000 w 12192000"/>
              <a:gd name="connsiteY4" fmla="*/ 1942431 h 1942431"/>
              <a:gd name="connsiteX5" fmla="*/ 0 w 12192000"/>
              <a:gd name="connsiteY5" fmla="*/ 1942431 h 1942431"/>
              <a:gd name="connsiteX6" fmla="*/ 0 w 12192000"/>
              <a:gd name="connsiteY6" fmla="*/ 538747 h 1942431"/>
              <a:gd name="connsiteX7" fmla="*/ 6087454 w 12192000"/>
              <a:gd name="connsiteY7" fmla="*/ 538747 h 194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942431">
                <a:moveTo>
                  <a:pt x="6801853" y="0"/>
                </a:moveTo>
                <a:lnTo>
                  <a:pt x="12192000" y="0"/>
                </a:lnTo>
                <a:lnTo>
                  <a:pt x="12192000" y="538747"/>
                </a:lnTo>
                <a:lnTo>
                  <a:pt x="12192000" y="1302084"/>
                </a:lnTo>
                <a:lnTo>
                  <a:pt x="12192000" y="1942431"/>
                </a:lnTo>
                <a:lnTo>
                  <a:pt x="0" y="1942431"/>
                </a:lnTo>
                <a:lnTo>
                  <a:pt x="0" y="538747"/>
                </a:lnTo>
                <a:lnTo>
                  <a:pt x="6087454" y="5387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C6E1716-0FFA-4024-B33A-FC2D89C5A9DE}"/>
              </a:ext>
            </a:extLst>
          </p:cNvPr>
          <p:cNvSpPr>
            <a:spLocks/>
          </p:cNvSpPr>
          <p:nvPr userDrawn="1"/>
        </p:nvSpPr>
        <p:spPr bwMode="auto">
          <a:xfrm>
            <a:off x="10822185" y="4459514"/>
            <a:ext cx="559689" cy="1073081"/>
          </a:xfrm>
          <a:custGeom>
            <a:avLst/>
            <a:gdLst>
              <a:gd name="connsiteX0" fmla="*/ 409678 w 615657"/>
              <a:gd name="connsiteY0" fmla="*/ 926526 h 1180389"/>
              <a:gd name="connsiteX1" fmla="*/ 615657 w 615657"/>
              <a:gd name="connsiteY1" fmla="*/ 1049657 h 1180389"/>
              <a:gd name="connsiteX2" fmla="*/ 409678 w 615657"/>
              <a:gd name="connsiteY2" fmla="*/ 1180389 h 1180389"/>
              <a:gd name="connsiteX3" fmla="*/ 191538 w 615657"/>
              <a:gd name="connsiteY3" fmla="*/ 0 h 1180389"/>
              <a:gd name="connsiteX4" fmla="*/ 615657 w 615657"/>
              <a:gd name="connsiteY4" fmla="*/ 328351 h 1180389"/>
              <a:gd name="connsiteX5" fmla="*/ 615657 w 615657"/>
              <a:gd name="connsiteY5" fmla="*/ 1049657 h 1180389"/>
              <a:gd name="connsiteX6" fmla="*/ 409678 w 615657"/>
              <a:gd name="connsiteY6" fmla="*/ 926526 h 1180389"/>
              <a:gd name="connsiteX7" fmla="*/ 409678 w 615657"/>
              <a:gd name="connsiteY7" fmla="*/ 419939 h 1180389"/>
              <a:gd name="connsiteX8" fmla="*/ 208640 w 615657"/>
              <a:gd name="connsiteY8" fmla="*/ 248923 h 1180389"/>
              <a:gd name="connsiteX9" fmla="*/ 191538 w 615657"/>
              <a:gd name="connsiteY9" fmla="*/ 0 h 1180389"/>
              <a:gd name="connsiteX10" fmla="*/ 208639 w 615657"/>
              <a:gd name="connsiteY10" fmla="*/ 248923 h 1180389"/>
              <a:gd name="connsiteX11" fmla="*/ 0 w 615657"/>
              <a:gd name="connsiteY11" fmla="*/ 70687 h 11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57" h="1180389">
                <a:moveTo>
                  <a:pt x="409678" y="926526"/>
                </a:moveTo>
                <a:lnTo>
                  <a:pt x="615657" y="1049657"/>
                </a:lnTo>
                <a:lnTo>
                  <a:pt x="409678" y="1180389"/>
                </a:lnTo>
                <a:close/>
                <a:moveTo>
                  <a:pt x="191538" y="0"/>
                </a:moveTo>
                <a:lnTo>
                  <a:pt x="615657" y="328351"/>
                </a:lnTo>
                <a:lnTo>
                  <a:pt x="615657" y="1049657"/>
                </a:lnTo>
                <a:lnTo>
                  <a:pt x="409678" y="926526"/>
                </a:lnTo>
                <a:lnTo>
                  <a:pt x="409678" y="419939"/>
                </a:lnTo>
                <a:lnTo>
                  <a:pt x="208640" y="248923"/>
                </a:lnTo>
                <a:close/>
                <a:moveTo>
                  <a:pt x="191538" y="0"/>
                </a:moveTo>
                <a:lnTo>
                  <a:pt x="208639" y="248923"/>
                </a:lnTo>
                <a:lnTo>
                  <a:pt x="0" y="7068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5238A-3CB3-4D0C-9DE0-BA1E235F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4" y="1490384"/>
            <a:ext cx="10515600" cy="236198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8A5-FE9A-4FDD-81D0-B37AD1C3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615-3025-462D-8392-F310873B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636A-9712-4E60-A140-E11A8BA5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2BA6-1B15-466F-865B-38821CC8D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1BA4-99A7-40B6-83B5-C5262D41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219C7-7A76-4FBF-B7A2-75213463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69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AD5A-6592-4608-B2CA-609E4EC9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74A9-7101-446D-A55E-B6B17E80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CAB6-93BC-48D3-96E0-E8FFCDB7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4D2EA-BC9E-47A6-84F6-C1EBD220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00FE-B1D3-4ED4-BCCE-838FFB65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D226F-217C-4070-B603-1FE3BBE8E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B1394-DADD-44A5-AE77-5001A3E59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66BAD-C952-4B77-98D8-67CF0E4D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69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BF369-6FA8-4C7A-9DB1-B4E068FA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A9B01-7DBD-45B6-ABEC-B8C07FDB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8709-D5C3-47B3-85CE-933D7F93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C04D0-5652-41F5-8E1A-E6A9F86C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C2774-1C3F-4B2C-8454-690EC6F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79BD9F-1E2B-497C-A451-C2D53CC0FC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886" y="1028302"/>
            <a:ext cx="10701665" cy="391434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subtitle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78709-D5C3-47B3-85CE-933D7F9368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5645" y="511495"/>
            <a:ext cx="10667907" cy="39143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C04D0-5652-41F5-8E1A-E6A9F86C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C2774-1C3F-4B2C-8454-690EC6F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5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C04D0-5652-41F5-8E1A-E6A9F86C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C2774-1C3F-4B2C-8454-690EC6F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F5C5-4CDB-468E-99A8-093FEFB3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EE4C-7958-43CD-8B97-63634095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FA04-3D29-44FC-9224-946D980C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00B96-5C82-4ABE-BEF4-8DF2C823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697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37B09-C6D5-447A-8ADA-A91DD35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7EA5-4CDF-4A95-9732-31CC5CFD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D1265-4C52-41A1-A8CC-FF90ADB1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45" y="511495"/>
            <a:ext cx="10667907" cy="391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C34B97-FF27-4110-A730-2AB51B523EB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80671" y="252586"/>
            <a:ext cx="315930" cy="605726"/>
          </a:xfrm>
          <a:custGeom>
            <a:avLst/>
            <a:gdLst>
              <a:gd name="connsiteX0" fmla="*/ 409678 w 615657"/>
              <a:gd name="connsiteY0" fmla="*/ 926526 h 1180389"/>
              <a:gd name="connsiteX1" fmla="*/ 615657 w 615657"/>
              <a:gd name="connsiteY1" fmla="*/ 1049657 h 1180389"/>
              <a:gd name="connsiteX2" fmla="*/ 409678 w 615657"/>
              <a:gd name="connsiteY2" fmla="*/ 1180389 h 1180389"/>
              <a:gd name="connsiteX3" fmla="*/ 191538 w 615657"/>
              <a:gd name="connsiteY3" fmla="*/ 0 h 1180389"/>
              <a:gd name="connsiteX4" fmla="*/ 615657 w 615657"/>
              <a:gd name="connsiteY4" fmla="*/ 328351 h 1180389"/>
              <a:gd name="connsiteX5" fmla="*/ 615657 w 615657"/>
              <a:gd name="connsiteY5" fmla="*/ 1049657 h 1180389"/>
              <a:gd name="connsiteX6" fmla="*/ 409678 w 615657"/>
              <a:gd name="connsiteY6" fmla="*/ 926526 h 1180389"/>
              <a:gd name="connsiteX7" fmla="*/ 409678 w 615657"/>
              <a:gd name="connsiteY7" fmla="*/ 419939 h 1180389"/>
              <a:gd name="connsiteX8" fmla="*/ 208640 w 615657"/>
              <a:gd name="connsiteY8" fmla="*/ 248923 h 1180389"/>
              <a:gd name="connsiteX9" fmla="*/ 191538 w 615657"/>
              <a:gd name="connsiteY9" fmla="*/ 0 h 1180389"/>
              <a:gd name="connsiteX10" fmla="*/ 208639 w 615657"/>
              <a:gd name="connsiteY10" fmla="*/ 248923 h 1180389"/>
              <a:gd name="connsiteX11" fmla="*/ 0 w 615657"/>
              <a:gd name="connsiteY11" fmla="*/ 70687 h 118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57" h="1180389">
                <a:moveTo>
                  <a:pt x="409678" y="926526"/>
                </a:moveTo>
                <a:lnTo>
                  <a:pt x="615657" y="1049657"/>
                </a:lnTo>
                <a:lnTo>
                  <a:pt x="409678" y="1180389"/>
                </a:lnTo>
                <a:close/>
                <a:moveTo>
                  <a:pt x="191538" y="0"/>
                </a:moveTo>
                <a:lnTo>
                  <a:pt x="615657" y="328351"/>
                </a:lnTo>
                <a:lnTo>
                  <a:pt x="615657" y="1049657"/>
                </a:lnTo>
                <a:lnTo>
                  <a:pt x="409678" y="926526"/>
                </a:lnTo>
                <a:lnTo>
                  <a:pt x="409678" y="419939"/>
                </a:lnTo>
                <a:lnTo>
                  <a:pt x="208640" y="248923"/>
                </a:lnTo>
                <a:close/>
                <a:moveTo>
                  <a:pt x="191538" y="0"/>
                </a:moveTo>
                <a:lnTo>
                  <a:pt x="208639" y="248923"/>
                </a:lnTo>
                <a:lnTo>
                  <a:pt x="0" y="70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022A8C0-BF35-46C9-B881-573DF769DF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98691" y="6116273"/>
            <a:ext cx="1125274" cy="515750"/>
            <a:chOff x="0" y="400"/>
            <a:chExt cx="7680" cy="352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29251D3-9D57-431D-8A5D-D5340B51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400"/>
              <a:ext cx="396" cy="397"/>
            </a:xfrm>
            <a:custGeom>
              <a:avLst/>
              <a:gdLst>
                <a:gd name="T0" fmla="*/ 0 w 396"/>
                <a:gd name="T1" fmla="*/ 143 h 397"/>
                <a:gd name="T2" fmla="*/ 388 w 396"/>
                <a:gd name="T3" fmla="*/ 0 h 397"/>
                <a:gd name="T4" fmla="*/ 396 w 396"/>
                <a:gd name="T5" fmla="*/ 397 h 397"/>
                <a:gd name="T6" fmla="*/ 0 w 396"/>
                <a:gd name="T7" fmla="*/ 14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397">
                  <a:moveTo>
                    <a:pt x="0" y="143"/>
                  </a:moveTo>
                  <a:lnTo>
                    <a:pt x="388" y="0"/>
                  </a:lnTo>
                  <a:lnTo>
                    <a:pt x="396" y="397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98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A10A566-6FFA-4967-B08A-4AA63174C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271"/>
              <a:ext cx="396" cy="509"/>
            </a:xfrm>
            <a:custGeom>
              <a:avLst/>
              <a:gdLst>
                <a:gd name="T0" fmla="*/ 0 w 396"/>
                <a:gd name="T1" fmla="*/ 509 h 509"/>
                <a:gd name="T2" fmla="*/ 0 w 396"/>
                <a:gd name="T3" fmla="*/ 0 h 509"/>
                <a:gd name="T4" fmla="*/ 396 w 396"/>
                <a:gd name="T5" fmla="*/ 258 h 509"/>
                <a:gd name="T6" fmla="*/ 0 w 396"/>
                <a:gd name="T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509">
                  <a:moveTo>
                    <a:pt x="0" y="509"/>
                  </a:moveTo>
                  <a:lnTo>
                    <a:pt x="0" y="0"/>
                  </a:lnTo>
                  <a:lnTo>
                    <a:pt x="396" y="258"/>
                  </a:lnTo>
                  <a:lnTo>
                    <a:pt x="0" y="509"/>
                  </a:lnTo>
                  <a:close/>
                </a:path>
              </a:pathLst>
            </a:custGeom>
            <a:solidFill>
              <a:srgbClr val="98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9FC32F3-B1E6-4D82-9166-A33C38095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870"/>
              <a:ext cx="519" cy="562"/>
            </a:xfrm>
            <a:custGeom>
              <a:avLst/>
              <a:gdLst>
                <a:gd name="T0" fmla="*/ 502 w 519"/>
                <a:gd name="T1" fmla="*/ 0 h 562"/>
                <a:gd name="T2" fmla="*/ 519 w 519"/>
                <a:gd name="T3" fmla="*/ 562 h 562"/>
                <a:gd name="T4" fmla="*/ 0 w 519"/>
                <a:gd name="T5" fmla="*/ 186 h 562"/>
                <a:gd name="T6" fmla="*/ 502 w 519"/>
                <a:gd name="T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562">
                  <a:moveTo>
                    <a:pt x="502" y="0"/>
                  </a:moveTo>
                  <a:lnTo>
                    <a:pt x="519" y="562"/>
                  </a:lnTo>
                  <a:lnTo>
                    <a:pt x="0" y="186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98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C3797FD-F87E-485F-8E80-39F8A7245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14"/>
              <a:ext cx="549" cy="655"/>
            </a:xfrm>
            <a:custGeom>
              <a:avLst/>
              <a:gdLst>
                <a:gd name="T0" fmla="*/ 0 w 549"/>
                <a:gd name="T1" fmla="*/ 186 h 655"/>
                <a:gd name="T2" fmla="*/ 504 w 549"/>
                <a:gd name="T3" fmla="*/ 0 h 655"/>
                <a:gd name="T4" fmla="*/ 549 w 549"/>
                <a:gd name="T5" fmla="*/ 655 h 655"/>
                <a:gd name="T6" fmla="*/ 0 w 549"/>
                <a:gd name="T7" fmla="*/ 18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9" h="655">
                  <a:moveTo>
                    <a:pt x="0" y="186"/>
                  </a:moveTo>
                  <a:lnTo>
                    <a:pt x="504" y="0"/>
                  </a:lnTo>
                  <a:lnTo>
                    <a:pt x="549" y="655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95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84CCAA8-F492-405F-8E66-A3EEB58F7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" y="3252"/>
              <a:ext cx="542" cy="668"/>
            </a:xfrm>
            <a:custGeom>
              <a:avLst/>
              <a:gdLst>
                <a:gd name="T0" fmla="*/ 0 w 542"/>
                <a:gd name="T1" fmla="*/ 668 h 668"/>
                <a:gd name="T2" fmla="*/ 0 w 542"/>
                <a:gd name="T3" fmla="*/ 0 h 668"/>
                <a:gd name="T4" fmla="*/ 542 w 542"/>
                <a:gd name="T5" fmla="*/ 324 h 668"/>
                <a:gd name="T6" fmla="*/ 0 w 542"/>
                <a:gd name="T7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668">
                  <a:moveTo>
                    <a:pt x="0" y="668"/>
                  </a:moveTo>
                  <a:lnTo>
                    <a:pt x="0" y="0"/>
                  </a:lnTo>
                  <a:lnTo>
                    <a:pt x="542" y="324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95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67536A3-D6E2-4D71-BE03-C2350B8C8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870"/>
              <a:ext cx="615" cy="1441"/>
            </a:xfrm>
            <a:custGeom>
              <a:avLst/>
              <a:gdLst>
                <a:gd name="T0" fmla="*/ 17 w 615"/>
                <a:gd name="T1" fmla="*/ 562 h 1441"/>
                <a:gd name="T2" fmla="*/ 0 w 615"/>
                <a:gd name="T3" fmla="*/ 0 h 1441"/>
                <a:gd name="T4" fmla="*/ 615 w 615"/>
                <a:gd name="T5" fmla="*/ 414 h 1441"/>
                <a:gd name="T6" fmla="*/ 426 w 615"/>
                <a:gd name="T7" fmla="*/ 1441 h 1441"/>
                <a:gd name="T8" fmla="*/ 116 w 615"/>
                <a:gd name="T9" fmla="*/ 635 h 1441"/>
                <a:gd name="T10" fmla="*/ 17 w 615"/>
                <a:gd name="T11" fmla="*/ 562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1441">
                  <a:moveTo>
                    <a:pt x="17" y="562"/>
                  </a:moveTo>
                  <a:lnTo>
                    <a:pt x="0" y="0"/>
                  </a:lnTo>
                  <a:lnTo>
                    <a:pt x="615" y="414"/>
                  </a:lnTo>
                  <a:lnTo>
                    <a:pt x="426" y="1441"/>
                  </a:lnTo>
                  <a:lnTo>
                    <a:pt x="116" y="635"/>
                  </a:lnTo>
                  <a:lnTo>
                    <a:pt x="17" y="562"/>
                  </a:lnTo>
                  <a:close/>
                </a:path>
              </a:pathLst>
            </a:custGeom>
            <a:solidFill>
              <a:srgbClr val="1C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23968F8-2187-4B51-B977-E43ABA150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" y="2986"/>
              <a:ext cx="717" cy="768"/>
            </a:xfrm>
            <a:custGeom>
              <a:avLst/>
              <a:gdLst>
                <a:gd name="T0" fmla="*/ 529 w 717"/>
                <a:gd name="T1" fmla="*/ 768 h 768"/>
                <a:gd name="T2" fmla="*/ 529 w 717"/>
                <a:gd name="T3" fmla="*/ 399 h 768"/>
                <a:gd name="T4" fmla="*/ 420 w 717"/>
                <a:gd name="T5" fmla="*/ 590 h 768"/>
                <a:gd name="T6" fmla="*/ 300 w 717"/>
                <a:gd name="T7" fmla="*/ 590 h 768"/>
                <a:gd name="T8" fmla="*/ 190 w 717"/>
                <a:gd name="T9" fmla="*/ 399 h 768"/>
                <a:gd name="T10" fmla="*/ 190 w 717"/>
                <a:gd name="T11" fmla="*/ 768 h 768"/>
                <a:gd name="T12" fmla="*/ 0 w 717"/>
                <a:gd name="T13" fmla="*/ 768 h 768"/>
                <a:gd name="T14" fmla="*/ 0 w 717"/>
                <a:gd name="T15" fmla="*/ 0 h 768"/>
                <a:gd name="T16" fmla="*/ 187 w 717"/>
                <a:gd name="T17" fmla="*/ 0 h 768"/>
                <a:gd name="T18" fmla="*/ 360 w 717"/>
                <a:gd name="T19" fmla="*/ 337 h 768"/>
                <a:gd name="T20" fmla="*/ 533 w 717"/>
                <a:gd name="T21" fmla="*/ 0 h 768"/>
                <a:gd name="T22" fmla="*/ 717 w 717"/>
                <a:gd name="T23" fmla="*/ 0 h 768"/>
                <a:gd name="T24" fmla="*/ 717 w 717"/>
                <a:gd name="T25" fmla="*/ 768 h 768"/>
                <a:gd name="T26" fmla="*/ 529 w 717"/>
                <a:gd name="T2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7" h="768">
                  <a:moveTo>
                    <a:pt x="529" y="768"/>
                  </a:moveTo>
                  <a:lnTo>
                    <a:pt x="529" y="399"/>
                  </a:lnTo>
                  <a:lnTo>
                    <a:pt x="420" y="590"/>
                  </a:lnTo>
                  <a:lnTo>
                    <a:pt x="300" y="590"/>
                  </a:lnTo>
                  <a:lnTo>
                    <a:pt x="190" y="399"/>
                  </a:lnTo>
                  <a:lnTo>
                    <a:pt x="190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187" y="0"/>
                  </a:lnTo>
                  <a:lnTo>
                    <a:pt x="360" y="337"/>
                  </a:lnTo>
                  <a:lnTo>
                    <a:pt x="533" y="0"/>
                  </a:lnTo>
                  <a:lnTo>
                    <a:pt x="717" y="0"/>
                  </a:lnTo>
                  <a:lnTo>
                    <a:pt x="717" y="768"/>
                  </a:lnTo>
                  <a:lnTo>
                    <a:pt x="529" y="768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D8857DA-55F8-4459-A2D6-BD9E10222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3" y="2986"/>
              <a:ext cx="705" cy="768"/>
            </a:xfrm>
            <a:custGeom>
              <a:avLst/>
              <a:gdLst>
                <a:gd name="T0" fmla="*/ 507 w 705"/>
                <a:gd name="T1" fmla="*/ 768 h 768"/>
                <a:gd name="T2" fmla="*/ 471 w 705"/>
                <a:gd name="T3" fmla="*/ 653 h 768"/>
                <a:gd name="T4" fmla="*/ 234 w 705"/>
                <a:gd name="T5" fmla="*/ 653 h 768"/>
                <a:gd name="T6" fmla="*/ 198 w 705"/>
                <a:gd name="T7" fmla="*/ 768 h 768"/>
                <a:gd name="T8" fmla="*/ 0 w 705"/>
                <a:gd name="T9" fmla="*/ 768 h 768"/>
                <a:gd name="T10" fmla="*/ 279 w 705"/>
                <a:gd name="T11" fmla="*/ 0 h 768"/>
                <a:gd name="T12" fmla="*/ 424 w 705"/>
                <a:gd name="T13" fmla="*/ 0 h 768"/>
                <a:gd name="T14" fmla="*/ 705 w 705"/>
                <a:gd name="T15" fmla="*/ 768 h 768"/>
                <a:gd name="T16" fmla="*/ 507 w 705"/>
                <a:gd name="T17" fmla="*/ 768 h 768"/>
                <a:gd name="T18" fmla="*/ 507 w 705"/>
                <a:gd name="T19" fmla="*/ 768 h 768"/>
                <a:gd name="T20" fmla="*/ 358 w 705"/>
                <a:gd name="T21" fmla="*/ 291 h 768"/>
                <a:gd name="T22" fmla="*/ 358 w 705"/>
                <a:gd name="T23" fmla="*/ 291 h 768"/>
                <a:gd name="T24" fmla="*/ 288 w 705"/>
                <a:gd name="T25" fmla="*/ 495 h 768"/>
                <a:gd name="T26" fmla="*/ 422 w 705"/>
                <a:gd name="T27" fmla="*/ 495 h 768"/>
                <a:gd name="T28" fmla="*/ 358 w 705"/>
                <a:gd name="T29" fmla="*/ 291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5" h="768">
                  <a:moveTo>
                    <a:pt x="507" y="768"/>
                  </a:moveTo>
                  <a:lnTo>
                    <a:pt x="471" y="653"/>
                  </a:lnTo>
                  <a:lnTo>
                    <a:pt x="234" y="653"/>
                  </a:lnTo>
                  <a:lnTo>
                    <a:pt x="198" y="768"/>
                  </a:lnTo>
                  <a:lnTo>
                    <a:pt x="0" y="768"/>
                  </a:lnTo>
                  <a:lnTo>
                    <a:pt x="279" y="0"/>
                  </a:lnTo>
                  <a:lnTo>
                    <a:pt x="424" y="0"/>
                  </a:lnTo>
                  <a:lnTo>
                    <a:pt x="705" y="768"/>
                  </a:lnTo>
                  <a:lnTo>
                    <a:pt x="507" y="768"/>
                  </a:lnTo>
                  <a:lnTo>
                    <a:pt x="507" y="768"/>
                  </a:lnTo>
                  <a:close/>
                  <a:moveTo>
                    <a:pt x="358" y="291"/>
                  </a:moveTo>
                  <a:lnTo>
                    <a:pt x="358" y="291"/>
                  </a:lnTo>
                  <a:lnTo>
                    <a:pt x="288" y="495"/>
                  </a:lnTo>
                  <a:lnTo>
                    <a:pt x="422" y="495"/>
                  </a:lnTo>
                  <a:lnTo>
                    <a:pt x="358" y="29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0AE6E0B-98C3-4417-8620-3EC4220EF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7" y="2979"/>
              <a:ext cx="587" cy="781"/>
            </a:xfrm>
            <a:custGeom>
              <a:avLst/>
              <a:gdLst>
                <a:gd name="T0" fmla="*/ 247 w 587"/>
                <a:gd name="T1" fmla="*/ 780 h 781"/>
                <a:gd name="T2" fmla="*/ 129 w 587"/>
                <a:gd name="T3" fmla="*/ 760 h 781"/>
                <a:gd name="T4" fmla="*/ 78 w 587"/>
                <a:gd name="T5" fmla="*/ 738 h 781"/>
                <a:gd name="T6" fmla="*/ 30 w 587"/>
                <a:gd name="T7" fmla="*/ 707 h 781"/>
                <a:gd name="T8" fmla="*/ 119 w 587"/>
                <a:gd name="T9" fmla="*/ 559 h 781"/>
                <a:gd name="T10" fmla="*/ 154 w 587"/>
                <a:gd name="T11" fmla="*/ 584 h 781"/>
                <a:gd name="T12" fmla="*/ 221 w 587"/>
                <a:gd name="T13" fmla="*/ 605 h 781"/>
                <a:gd name="T14" fmla="*/ 291 w 587"/>
                <a:gd name="T15" fmla="*/ 612 h 781"/>
                <a:gd name="T16" fmla="*/ 341 w 587"/>
                <a:gd name="T17" fmla="*/ 609 h 781"/>
                <a:gd name="T18" fmla="*/ 387 w 587"/>
                <a:gd name="T19" fmla="*/ 585 h 781"/>
                <a:gd name="T20" fmla="*/ 402 w 587"/>
                <a:gd name="T21" fmla="*/ 544 h 781"/>
                <a:gd name="T22" fmla="*/ 399 w 587"/>
                <a:gd name="T23" fmla="*/ 519 h 781"/>
                <a:gd name="T24" fmla="*/ 387 w 587"/>
                <a:gd name="T25" fmla="*/ 499 h 781"/>
                <a:gd name="T26" fmla="*/ 352 w 587"/>
                <a:gd name="T27" fmla="*/ 481 h 781"/>
                <a:gd name="T28" fmla="*/ 242 w 587"/>
                <a:gd name="T29" fmla="*/ 464 h 781"/>
                <a:gd name="T30" fmla="*/ 173 w 587"/>
                <a:gd name="T31" fmla="*/ 449 h 781"/>
                <a:gd name="T32" fmla="*/ 118 w 587"/>
                <a:gd name="T33" fmla="*/ 421 h 781"/>
                <a:gd name="T34" fmla="*/ 88 w 587"/>
                <a:gd name="T35" fmla="*/ 398 h 781"/>
                <a:gd name="T36" fmla="*/ 56 w 587"/>
                <a:gd name="T37" fmla="*/ 349 h 781"/>
                <a:gd name="T38" fmla="*/ 40 w 587"/>
                <a:gd name="T39" fmla="*/ 290 h 781"/>
                <a:gd name="T40" fmla="*/ 36 w 587"/>
                <a:gd name="T41" fmla="*/ 243 h 781"/>
                <a:gd name="T42" fmla="*/ 46 w 587"/>
                <a:gd name="T43" fmla="*/ 168 h 781"/>
                <a:gd name="T44" fmla="*/ 78 w 587"/>
                <a:gd name="T45" fmla="*/ 103 h 781"/>
                <a:gd name="T46" fmla="*/ 129 w 587"/>
                <a:gd name="T47" fmla="*/ 54 h 781"/>
                <a:gd name="T48" fmla="*/ 199 w 587"/>
                <a:gd name="T49" fmla="*/ 19 h 781"/>
                <a:gd name="T50" fmla="*/ 284 w 587"/>
                <a:gd name="T51" fmla="*/ 0 h 781"/>
                <a:gd name="T52" fmla="*/ 356 w 587"/>
                <a:gd name="T53" fmla="*/ 2 h 781"/>
                <a:gd name="T54" fmla="*/ 462 w 587"/>
                <a:gd name="T55" fmla="*/ 20 h 781"/>
                <a:gd name="T56" fmla="*/ 550 w 587"/>
                <a:gd name="T57" fmla="*/ 68 h 781"/>
                <a:gd name="T58" fmla="*/ 457 w 587"/>
                <a:gd name="T59" fmla="*/ 210 h 781"/>
                <a:gd name="T60" fmla="*/ 419 w 587"/>
                <a:gd name="T61" fmla="*/ 183 h 781"/>
                <a:gd name="T62" fmla="*/ 359 w 587"/>
                <a:gd name="T63" fmla="*/ 167 h 781"/>
                <a:gd name="T64" fmla="*/ 311 w 587"/>
                <a:gd name="T65" fmla="*/ 165 h 781"/>
                <a:gd name="T66" fmla="*/ 252 w 587"/>
                <a:gd name="T67" fmla="*/ 178 h 781"/>
                <a:gd name="T68" fmla="*/ 223 w 587"/>
                <a:gd name="T69" fmla="*/ 211 h 781"/>
                <a:gd name="T70" fmla="*/ 218 w 587"/>
                <a:gd name="T71" fmla="*/ 236 h 781"/>
                <a:gd name="T72" fmla="*/ 226 w 587"/>
                <a:gd name="T73" fmla="*/ 263 h 781"/>
                <a:gd name="T74" fmla="*/ 242 w 587"/>
                <a:gd name="T75" fmla="*/ 280 h 781"/>
                <a:gd name="T76" fmla="*/ 286 w 587"/>
                <a:gd name="T77" fmla="*/ 295 h 781"/>
                <a:gd name="T78" fmla="*/ 404 w 587"/>
                <a:gd name="T79" fmla="*/ 311 h 781"/>
                <a:gd name="T80" fmla="*/ 469 w 587"/>
                <a:gd name="T81" fmla="*/ 331 h 781"/>
                <a:gd name="T82" fmla="*/ 517 w 587"/>
                <a:gd name="T83" fmla="*/ 359 h 781"/>
                <a:gd name="T84" fmla="*/ 544 w 587"/>
                <a:gd name="T85" fmla="*/ 386 h 781"/>
                <a:gd name="T86" fmla="*/ 574 w 587"/>
                <a:gd name="T87" fmla="*/ 444 h 781"/>
                <a:gd name="T88" fmla="*/ 587 w 587"/>
                <a:gd name="T89" fmla="*/ 514 h 781"/>
                <a:gd name="T90" fmla="*/ 585 w 587"/>
                <a:gd name="T91" fmla="*/ 567 h 781"/>
                <a:gd name="T92" fmla="*/ 564 w 587"/>
                <a:gd name="T93" fmla="*/ 644 h 781"/>
                <a:gd name="T94" fmla="*/ 519 w 587"/>
                <a:gd name="T95" fmla="*/ 702 h 781"/>
                <a:gd name="T96" fmla="*/ 455 w 587"/>
                <a:gd name="T97" fmla="*/ 745 h 781"/>
                <a:gd name="T98" fmla="*/ 377 w 587"/>
                <a:gd name="T99" fmla="*/ 771 h 781"/>
                <a:gd name="T100" fmla="*/ 291 w 587"/>
                <a:gd name="T101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7" h="781">
                  <a:moveTo>
                    <a:pt x="291" y="781"/>
                  </a:moveTo>
                  <a:lnTo>
                    <a:pt x="291" y="781"/>
                  </a:lnTo>
                  <a:lnTo>
                    <a:pt x="247" y="780"/>
                  </a:lnTo>
                  <a:lnTo>
                    <a:pt x="206" y="776"/>
                  </a:lnTo>
                  <a:lnTo>
                    <a:pt x="168" y="770"/>
                  </a:lnTo>
                  <a:lnTo>
                    <a:pt x="129" y="760"/>
                  </a:lnTo>
                  <a:lnTo>
                    <a:pt x="111" y="753"/>
                  </a:lnTo>
                  <a:lnTo>
                    <a:pt x="94" y="747"/>
                  </a:lnTo>
                  <a:lnTo>
                    <a:pt x="78" y="738"/>
                  </a:lnTo>
                  <a:lnTo>
                    <a:pt x="61" y="728"/>
                  </a:lnTo>
                  <a:lnTo>
                    <a:pt x="45" y="718"/>
                  </a:lnTo>
                  <a:lnTo>
                    <a:pt x="30" y="707"/>
                  </a:lnTo>
                  <a:lnTo>
                    <a:pt x="15" y="693"/>
                  </a:lnTo>
                  <a:lnTo>
                    <a:pt x="0" y="680"/>
                  </a:lnTo>
                  <a:lnTo>
                    <a:pt x="119" y="559"/>
                  </a:lnTo>
                  <a:lnTo>
                    <a:pt x="119" y="559"/>
                  </a:lnTo>
                  <a:lnTo>
                    <a:pt x="136" y="572"/>
                  </a:lnTo>
                  <a:lnTo>
                    <a:pt x="154" y="584"/>
                  </a:lnTo>
                  <a:lnTo>
                    <a:pt x="176" y="594"/>
                  </a:lnTo>
                  <a:lnTo>
                    <a:pt x="198" y="600"/>
                  </a:lnTo>
                  <a:lnTo>
                    <a:pt x="221" y="605"/>
                  </a:lnTo>
                  <a:lnTo>
                    <a:pt x="244" y="610"/>
                  </a:lnTo>
                  <a:lnTo>
                    <a:pt x="267" y="612"/>
                  </a:lnTo>
                  <a:lnTo>
                    <a:pt x="291" y="612"/>
                  </a:lnTo>
                  <a:lnTo>
                    <a:pt x="291" y="612"/>
                  </a:lnTo>
                  <a:lnTo>
                    <a:pt x="317" y="612"/>
                  </a:lnTo>
                  <a:lnTo>
                    <a:pt x="341" y="609"/>
                  </a:lnTo>
                  <a:lnTo>
                    <a:pt x="359" y="602"/>
                  </a:lnTo>
                  <a:lnTo>
                    <a:pt x="374" y="595"/>
                  </a:lnTo>
                  <a:lnTo>
                    <a:pt x="387" y="585"/>
                  </a:lnTo>
                  <a:lnTo>
                    <a:pt x="396" y="572"/>
                  </a:lnTo>
                  <a:lnTo>
                    <a:pt x="401" y="559"/>
                  </a:lnTo>
                  <a:lnTo>
                    <a:pt x="402" y="544"/>
                  </a:lnTo>
                  <a:lnTo>
                    <a:pt x="402" y="544"/>
                  </a:lnTo>
                  <a:lnTo>
                    <a:pt x="401" y="530"/>
                  </a:lnTo>
                  <a:lnTo>
                    <a:pt x="399" y="519"/>
                  </a:lnTo>
                  <a:lnTo>
                    <a:pt x="394" y="507"/>
                  </a:lnTo>
                  <a:lnTo>
                    <a:pt x="387" y="499"/>
                  </a:lnTo>
                  <a:lnTo>
                    <a:pt x="387" y="499"/>
                  </a:lnTo>
                  <a:lnTo>
                    <a:pt x="377" y="491"/>
                  </a:lnTo>
                  <a:lnTo>
                    <a:pt x="367" y="486"/>
                  </a:lnTo>
                  <a:lnTo>
                    <a:pt x="352" y="481"/>
                  </a:lnTo>
                  <a:lnTo>
                    <a:pt x="336" y="477"/>
                  </a:lnTo>
                  <a:lnTo>
                    <a:pt x="242" y="464"/>
                  </a:lnTo>
                  <a:lnTo>
                    <a:pt x="242" y="464"/>
                  </a:lnTo>
                  <a:lnTo>
                    <a:pt x="218" y="461"/>
                  </a:lnTo>
                  <a:lnTo>
                    <a:pt x="194" y="456"/>
                  </a:lnTo>
                  <a:lnTo>
                    <a:pt x="173" y="449"/>
                  </a:lnTo>
                  <a:lnTo>
                    <a:pt x="153" y="441"/>
                  </a:lnTo>
                  <a:lnTo>
                    <a:pt x="134" y="431"/>
                  </a:lnTo>
                  <a:lnTo>
                    <a:pt x="118" y="421"/>
                  </a:lnTo>
                  <a:lnTo>
                    <a:pt x="103" y="409"/>
                  </a:lnTo>
                  <a:lnTo>
                    <a:pt x="88" y="398"/>
                  </a:lnTo>
                  <a:lnTo>
                    <a:pt x="88" y="398"/>
                  </a:lnTo>
                  <a:lnTo>
                    <a:pt x="76" y="383"/>
                  </a:lnTo>
                  <a:lnTo>
                    <a:pt x="64" y="366"/>
                  </a:lnTo>
                  <a:lnTo>
                    <a:pt x="56" y="349"/>
                  </a:lnTo>
                  <a:lnTo>
                    <a:pt x="50" y="331"/>
                  </a:lnTo>
                  <a:lnTo>
                    <a:pt x="43" y="311"/>
                  </a:lnTo>
                  <a:lnTo>
                    <a:pt x="40" y="290"/>
                  </a:lnTo>
                  <a:lnTo>
                    <a:pt x="36" y="266"/>
                  </a:lnTo>
                  <a:lnTo>
                    <a:pt x="36" y="243"/>
                  </a:lnTo>
                  <a:lnTo>
                    <a:pt x="36" y="243"/>
                  </a:lnTo>
                  <a:lnTo>
                    <a:pt x="36" y="216"/>
                  </a:lnTo>
                  <a:lnTo>
                    <a:pt x="41" y="191"/>
                  </a:lnTo>
                  <a:lnTo>
                    <a:pt x="46" y="168"/>
                  </a:lnTo>
                  <a:lnTo>
                    <a:pt x="55" y="145"/>
                  </a:lnTo>
                  <a:lnTo>
                    <a:pt x="66" y="125"/>
                  </a:lnTo>
                  <a:lnTo>
                    <a:pt x="78" y="103"/>
                  </a:lnTo>
                  <a:lnTo>
                    <a:pt x="93" y="85"/>
                  </a:lnTo>
                  <a:lnTo>
                    <a:pt x="111" y="68"/>
                  </a:lnTo>
                  <a:lnTo>
                    <a:pt x="129" y="54"/>
                  </a:lnTo>
                  <a:lnTo>
                    <a:pt x="151" y="40"/>
                  </a:lnTo>
                  <a:lnTo>
                    <a:pt x="174" y="29"/>
                  </a:lnTo>
                  <a:lnTo>
                    <a:pt x="199" y="19"/>
                  </a:lnTo>
                  <a:lnTo>
                    <a:pt x="226" y="10"/>
                  </a:lnTo>
                  <a:lnTo>
                    <a:pt x="254" y="5"/>
                  </a:lnTo>
                  <a:lnTo>
                    <a:pt x="284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56" y="2"/>
                  </a:lnTo>
                  <a:lnTo>
                    <a:pt x="394" y="5"/>
                  </a:lnTo>
                  <a:lnTo>
                    <a:pt x="429" y="12"/>
                  </a:lnTo>
                  <a:lnTo>
                    <a:pt x="462" y="20"/>
                  </a:lnTo>
                  <a:lnTo>
                    <a:pt x="494" y="34"/>
                  </a:lnTo>
                  <a:lnTo>
                    <a:pt x="522" y="50"/>
                  </a:lnTo>
                  <a:lnTo>
                    <a:pt x="550" y="68"/>
                  </a:lnTo>
                  <a:lnTo>
                    <a:pt x="575" y="92"/>
                  </a:lnTo>
                  <a:lnTo>
                    <a:pt x="457" y="210"/>
                  </a:lnTo>
                  <a:lnTo>
                    <a:pt x="457" y="210"/>
                  </a:lnTo>
                  <a:lnTo>
                    <a:pt x="447" y="201"/>
                  </a:lnTo>
                  <a:lnTo>
                    <a:pt x="437" y="195"/>
                  </a:lnTo>
                  <a:lnTo>
                    <a:pt x="419" y="183"/>
                  </a:lnTo>
                  <a:lnTo>
                    <a:pt x="397" y="175"/>
                  </a:lnTo>
                  <a:lnTo>
                    <a:pt x="379" y="170"/>
                  </a:lnTo>
                  <a:lnTo>
                    <a:pt x="359" y="167"/>
                  </a:lnTo>
                  <a:lnTo>
                    <a:pt x="341" y="165"/>
                  </a:lnTo>
                  <a:lnTo>
                    <a:pt x="311" y="165"/>
                  </a:lnTo>
                  <a:lnTo>
                    <a:pt x="311" y="165"/>
                  </a:lnTo>
                  <a:lnTo>
                    <a:pt x="287" y="167"/>
                  </a:lnTo>
                  <a:lnTo>
                    <a:pt x="269" y="172"/>
                  </a:lnTo>
                  <a:lnTo>
                    <a:pt x="252" y="178"/>
                  </a:lnTo>
                  <a:lnTo>
                    <a:pt x="239" y="188"/>
                  </a:lnTo>
                  <a:lnTo>
                    <a:pt x="231" y="198"/>
                  </a:lnTo>
                  <a:lnTo>
                    <a:pt x="223" y="211"/>
                  </a:lnTo>
                  <a:lnTo>
                    <a:pt x="219" y="223"/>
                  </a:lnTo>
                  <a:lnTo>
                    <a:pt x="218" y="236"/>
                  </a:lnTo>
                  <a:lnTo>
                    <a:pt x="218" y="236"/>
                  </a:lnTo>
                  <a:lnTo>
                    <a:pt x="219" y="245"/>
                  </a:lnTo>
                  <a:lnTo>
                    <a:pt x="221" y="253"/>
                  </a:lnTo>
                  <a:lnTo>
                    <a:pt x="226" y="263"/>
                  </a:lnTo>
                  <a:lnTo>
                    <a:pt x="232" y="271"/>
                  </a:lnTo>
                  <a:lnTo>
                    <a:pt x="232" y="271"/>
                  </a:lnTo>
                  <a:lnTo>
                    <a:pt x="242" y="280"/>
                  </a:lnTo>
                  <a:lnTo>
                    <a:pt x="252" y="286"/>
                  </a:lnTo>
                  <a:lnTo>
                    <a:pt x="267" y="291"/>
                  </a:lnTo>
                  <a:lnTo>
                    <a:pt x="286" y="295"/>
                  </a:lnTo>
                  <a:lnTo>
                    <a:pt x="379" y="308"/>
                  </a:lnTo>
                  <a:lnTo>
                    <a:pt x="379" y="308"/>
                  </a:lnTo>
                  <a:lnTo>
                    <a:pt x="404" y="311"/>
                  </a:lnTo>
                  <a:lnTo>
                    <a:pt x="427" y="316"/>
                  </a:lnTo>
                  <a:lnTo>
                    <a:pt x="449" y="323"/>
                  </a:lnTo>
                  <a:lnTo>
                    <a:pt x="469" y="331"/>
                  </a:lnTo>
                  <a:lnTo>
                    <a:pt x="487" y="339"/>
                  </a:lnTo>
                  <a:lnTo>
                    <a:pt x="502" y="349"/>
                  </a:lnTo>
                  <a:lnTo>
                    <a:pt x="517" y="359"/>
                  </a:lnTo>
                  <a:lnTo>
                    <a:pt x="530" y="371"/>
                  </a:lnTo>
                  <a:lnTo>
                    <a:pt x="530" y="371"/>
                  </a:lnTo>
                  <a:lnTo>
                    <a:pt x="544" y="386"/>
                  </a:lnTo>
                  <a:lnTo>
                    <a:pt x="557" y="404"/>
                  </a:lnTo>
                  <a:lnTo>
                    <a:pt x="567" y="422"/>
                  </a:lnTo>
                  <a:lnTo>
                    <a:pt x="574" y="444"/>
                  </a:lnTo>
                  <a:lnTo>
                    <a:pt x="580" y="466"/>
                  </a:lnTo>
                  <a:lnTo>
                    <a:pt x="583" y="489"/>
                  </a:lnTo>
                  <a:lnTo>
                    <a:pt x="587" y="514"/>
                  </a:lnTo>
                  <a:lnTo>
                    <a:pt x="587" y="539"/>
                  </a:lnTo>
                  <a:lnTo>
                    <a:pt x="587" y="539"/>
                  </a:lnTo>
                  <a:lnTo>
                    <a:pt x="585" y="567"/>
                  </a:lnTo>
                  <a:lnTo>
                    <a:pt x="582" y="594"/>
                  </a:lnTo>
                  <a:lnTo>
                    <a:pt x="574" y="620"/>
                  </a:lnTo>
                  <a:lnTo>
                    <a:pt x="564" y="644"/>
                  </a:lnTo>
                  <a:lnTo>
                    <a:pt x="550" y="665"/>
                  </a:lnTo>
                  <a:lnTo>
                    <a:pt x="535" y="685"/>
                  </a:lnTo>
                  <a:lnTo>
                    <a:pt x="519" y="702"/>
                  </a:lnTo>
                  <a:lnTo>
                    <a:pt x="500" y="718"/>
                  </a:lnTo>
                  <a:lnTo>
                    <a:pt x="479" y="733"/>
                  </a:lnTo>
                  <a:lnTo>
                    <a:pt x="455" y="745"/>
                  </a:lnTo>
                  <a:lnTo>
                    <a:pt x="430" y="757"/>
                  </a:lnTo>
                  <a:lnTo>
                    <a:pt x="405" y="765"/>
                  </a:lnTo>
                  <a:lnTo>
                    <a:pt x="377" y="771"/>
                  </a:lnTo>
                  <a:lnTo>
                    <a:pt x="349" y="776"/>
                  </a:lnTo>
                  <a:lnTo>
                    <a:pt x="321" y="780"/>
                  </a:lnTo>
                  <a:lnTo>
                    <a:pt x="291" y="781"/>
                  </a:lnTo>
                  <a:lnTo>
                    <a:pt x="291" y="78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360901D-8ED0-4CCC-9B73-4B576BDB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979"/>
              <a:ext cx="589" cy="781"/>
            </a:xfrm>
            <a:custGeom>
              <a:avLst/>
              <a:gdLst>
                <a:gd name="T0" fmla="*/ 248 w 589"/>
                <a:gd name="T1" fmla="*/ 780 h 781"/>
                <a:gd name="T2" fmla="*/ 131 w 589"/>
                <a:gd name="T3" fmla="*/ 760 h 781"/>
                <a:gd name="T4" fmla="*/ 78 w 589"/>
                <a:gd name="T5" fmla="*/ 738 h 781"/>
                <a:gd name="T6" fmla="*/ 30 w 589"/>
                <a:gd name="T7" fmla="*/ 707 h 781"/>
                <a:gd name="T8" fmla="*/ 121 w 589"/>
                <a:gd name="T9" fmla="*/ 559 h 781"/>
                <a:gd name="T10" fmla="*/ 156 w 589"/>
                <a:gd name="T11" fmla="*/ 584 h 781"/>
                <a:gd name="T12" fmla="*/ 221 w 589"/>
                <a:gd name="T13" fmla="*/ 605 h 781"/>
                <a:gd name="T14" fmla="*/ 293 w 589"/>
                <a:gd name="T15" fmla="*/ 612 h 781"/>
                <a:gd name="T16" fmla="*/ 341 w 589"/>
                <a:gd name="T17" fmla="*/ 609 h 781"/>
                <a:gd name="T18" fmla="*/ 387 w 589"/>
                <a:gd name="T19" fmla="*/ 585 h 781"/>
                <a:gd name="T20" fmla="*/ 402 w 589"/>
                <a:gd name="T21" fmla="*/ 544 h 781"/>
                <a:gd name="T22" fmla="*/ 399 w 589"/>
                <a:gd name="T23" fmla="*/ 519 h 781"/>
                <a:gd name="T24" fmla="*/ 387 w 589"/>
                <a:gd name="T25" fmla="*/ 499 h 781"/>
                <a:gd name="T26" fmla="*/ 354 w 589"/>
                <a:gd name="T27" fmla="*/ 481 h 781"/>
                <a:gd name="T28" fmla="*/ 244 w 589"/>
                <a:gd name="T29" fmla="*/ 464 h 781"/>
                <a:gd name="T30" fmla="*/ 174 w 589"/>
                <a:gd name="T31" fmla="*/ 449 h 781"/>
                <a:gd name="T32" fmla="*/ 120 w 589"/>
                <a:gd name="T33" fmla="*/ 421 h 781"/>
                <a:gd name="T34" fmla="*/ 90 w 589"/>
                <a:gd name="T35" fmla="*/ 398 h 781"/>
                <a:gd name="T36" fmla="*/ 58 w 589"/>
                <a:gd name="T37" fmla="*/ 349 h 781"/>
                <a:gd name="T38" fmla="*/ 40 w 589"/>
                <a:gd name="T39" fmla="*/ 290 h 781"/>
                <a:gd name="T40" fmla="*/ 36 w 589"/>
                <a:gd name="T41" fmla="*/ 243 h 781"/>
                <a:gd name="T42" fmla="*/ 48 w 589"/>
                <a:gd name="T43" fmla="*/ 168 h 781"/>
                <a:gd name="T44" fmla="*/ 80 w 589"/>
                <a:gd name="T45" fmla="*/ 103 h 781"/>
                <a:gd name="T46" fmla="*/ 131 w 589"/>
                <a:gd name="T47" fmla="*/ 54 h 781"/>
                <a:gd name="T48" fmla="*/ 199 w 589"/>
                <a:gd name="T49" fmla="*/ 19 h 781"/>
                <a:gd name="T50" fmla="*/ 286 w 589"/>
                <a:gd name="T51" fmla="*/ 0 h 781"/>
                <a:gd name="T52" fmla="*/ 357 w 589"/>
                <a:gd name="T53" fmla="*/ 2 h 781"/>
                <a:gd name="T54" fmla="*/ 464 w 589"/>
                <a:gd name="T55" fmla="*/ 20 h 781"/>
                <a:gd name="T56" fmla="*/ 550 w 589"/>
                <a:gd name="T57" fmla="*/ 68 h 781"/>
                <a:gd name="T58" fmla="*/ 457 w 589"/>
                <a:gd name="T59" fmla="*/ 210 h 781"/>
                <a:gd name="T60" fmla="*/ 419 w 589"/>
                <a:gd name="T61" fmla="*/ 183 h 781"/>
                <a:gd name="T62" fmla="*/ 361 w 589"/>
                <a:gd name="T63" fmla="*/ 167 h 781"/>
                <a:gd name="T64" fmla="*/ 312 w 589"/>
                <a:gd name="T65" fmla="*/ 165 h 781"/>
                <a:gd name="T66" fmla="*/ 254 w 589"/>
                <a:gd name="T67" fmla="*/ 178 h 781"/>
                <a:gd name="T68" fmla="*/ 224 w 589"/>
                <a:gd name="T69" fmla="*/ 211 h 781"/>
                <a:gd name="T70" fmla="*/ 219 w 589"/>
                <a:gd name="T71" fmla="*/ 236 h 781"/>
                <a:gd name="T72" fmla="*/ 228 w 589"/>
                <a:gd name="T73" fmla="*/ 263 h 781"/>
                <a:gd name="T74" fmla="*/ 243 w 589"/>
                <a:gd name="T75" fmla="*/ 280 h 781"/>
                <a:gd name="T76" fmla="*/ 288 w 589"/>
                <a:gd name="T77" fmla="*/ 295 h 781"/>
                <a:gd name="T78" fmla="*/ 406 w 589"/>
                <a:gd name="T79" fmla="*/ 311 h 781"/>
                <a:gd name="T80" fmla="*/ 469 w 589"/>
                <a:gd name="T81" fmla="*/ 331 h 781"/>
                <a:gd name="T82" fmla="*/ 519 w 589"/>
                <a:gd name="T83" fmla="*/ 359 h 781"/>
                <a:gd name="T84" fmla="*/ 545 w 589"/>
                <a:gd name="T85" fmla="*/ 386 h 781"/>
                <a:gd name="T86" fmla="*/ 575 w 589"/>
                <a:gd name="T87" fmla="*/ 444 h 781"/>
                <a:gd name="T88" fmla="*/ 587 w 589"/>
                <a:gd name="T89" fmla="*/ 514 h 781"/>
                <a:gd name="T90" fmla="*/ 587 w 589"/>
                <a:gd name="T91" fmla="*/ 567 h 781"/>
                <a:gd name="T92" fmla="*/ 565 w 589"/>
                <a:gd name="T93" fmla="*/ 644 h 781"/>
                <a:gd name="T94" fmla="*/ 520 w 589"/>
                <a:gd name="T95" fmla="*/ 702 h 781"/>
                <a:gd name="T96" fmla="*/ 457 w 589"/>
                <a:gd name="T97" fmla="*/ 745 h 781"/>
                <a:gd name="T98" fmla="*/ 379 w 589"/>
                <a:gd name="T99" fmla="*/ 771 h 781"/>
                <a:gd name="T100" fmla="*/ 291 w 589"/>
                <a:gd name="T101" fmla="*/ 78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781">
                  <a:moveTo>
                    <a:pt x="291" y="781"/>
                  </a:moveTo>
                  <a:lnTo>
                    <a:pt x="291" y="781"/>
                  </a:lnTo>
                  <a:lnTo>
                    <a:pt x="248" y="780"/>
                  </a:lnTo>
                  <a:lnTo>
                    <a:pt x="208" y="776"/>
                  </a:lnTo>
                  <a:lnTo>
                    <a:pt x="168" y="770"/>
                  </a:lnTo>
                  <a:lnTo>
                    <a:pt x="131" y="760"/>
                  </a:lnTo>
                  <a:lnTo>
                    <a:pt x="113" y="753"/>
                  </a:lnTo>
                  <a:lnTo>
                    <a:pt x="96" y="747"/>
                  </a:lnTo>
                  <a:lnTo>
                    <a:pt x="78" y="738"/>
                  </a:lnTo>
                  <a:lnTo>
                    <a:pt x="61" y="728"/>
                  </a:lnTo>
                  <a:lnTo>
                    <a:pt x="46" y="718"/>
                  </a:lnTo>
                  <a:lnTo>
                    <a:pt x="30" y="707"/>
                  </a:lnTo>
                  <a:lnTo>
                    <a:pt x="15" y="693"/>
                  </a:lnTo>
                  <a:lnTo>
                    <a:pt x="0" y="680"/>
                  </a:lnTo>
                  <a:lnTo>
                    <a:pt x="121" y="559"/>
                  </a:lnTo>
                  <a:lnTo>
                    <a:pt x="121" y="559"/>
                  </a:lnTo>
                  <a:lnTo>
                    <a:pt x="138" y="572"/>
                  </a:lnTo>
                  <a:lnTo>
                    <a:pt x="156" y="584"/>
                  </a:lnTo>
                  <a:lnTo>
                    <a:pt x="176" y="594"/>
                  </a:lnTo>
                  <a:lnTo>
                    <a:pt x="199" y="600"/>
                  </a:lnTo>
                  <a:lnTo>
                    <a:pt x="221" y="605"/>
                  </a:lnTo>
                  <a:lnTo>
                    <a:pt x="246" y="610"/>
                  </a:lnTo>
                  <a:lnTo>
                    <a:pt x="269" y="612"/>
                  </a:lnTo>
                  <a:lnTo>
                    <a:pt x="293" y="612"/>
                  </a:lnTo>
                  <a:lnTo>
                    <a:pt x="293" y="612"/>
                  </a:lnTo>
                  <a:lnTo>
                    <a:pt x="319" y="612"/>
                  </a:lnTo>
                  <a:lnTo>
                    <a:pt x="341" y="609"/>
                  </a:lnTo>
                  <a:lnTo>
                    <a:pt x="361" y="602"/>
                  </a:lnTo>
                  <a:lnTo>
                    <a:pt x="376" y="595"/>
                  </a:lnTo>
                  <a:lnTo>
                    <a:pt x="387" y="585"/>
                  </a:lnTo>
                  <a:lnTo>
                    <a:pt x="396" y="572"/>
                  </a:lnTo>
                  <a:lnTo>
                    <a:pt x="401" y="559"/>
                  </a:lnTo>
                  <a:lnTo>
                    <a:pt x="402" y="544"/>
                  </a:lnTo>
                  <a:lnTo>
                    <a:pt x="402" y="544"/>
                  </a:lnTo>
                  <a:lnTo>
                    <a:pt x="402" y="530"/>
                  </a:lnTo>
                  <a:lnTo>
                    <a:pt x="399" y="519"/>
                  </a:lnTo>
                  <a:lnTo>
                    <a:pt x="394" y="507"/>
                  </a:lnTo>
                  <a:lnTo>
                    <a:pt x="387" y="499"/>
                  </a:lnTo>
                  <a:lnTo>
                    <a:pt x="387" y="499"/>
                  </a:lnTo>
                  <a:lnTo>
                    <a:pt x="379" y="491"/>
                  </a:lnTo>
                  <a:lnTo>
                    <a:pt x="367" y="486"/>
                  </a:lnTo>
                  <a:lnTo>
                    <a:pt x="354" y="481"/>
                  </a:lnTo>
                  <a:lnTo>
                    <a:pt x="337" y="477"/>
                  </a:lnTo>
                  <a:lnTo>
                    <a:pt x="244" y="464"/>
                  </a:lnTo>
                  <a:lnTo>
                    <a:pt x="244" y="464"/>
                  </a:lnTo>
                  <a:lnTo>
                    <a:pt x="219" y="461"/>
                  </a:lnTo>
                  <a:lnTo>
                    <a:pt x="196" y="456"/>
                  </a:lnTo>
                  <a:lnTo>
                    <a:pt x="174" y="449"/>
                  </a:lnTo>
                  <a:lnTo>
                    <a:pt x="154" y="441"/>
                  </a:lnTo>
                  <a:lnTo>
                    <a:pt x="136" y="431"/>
                  </a:lnTo>
                  <a:lnTo>
                    <a:pt x="120" y="421"/>
                  </a:lnTo>
                  <a:lnTo>
                    <a:pt x="103" y="409"/>
                  </a:lnTo>
                  <a:lnTo>
                    <a:pt x="90" y="398"/>
                  </a:lnTo>
                  <a:lnTo>
                    <a:pt x="90" y="398"/>
                  </a:lnTo>
                  <a:lnTo>
                    <a:pt x="78" y="383"/>
                  </a:lnTo>
                  <a:lnTo>
                    <a:pt x="66" y="366"/>
                  </a:lnTo>
                  <a:lnTo>
                    <a:pt x="58" y="349"/>
                  </a:lnTo>
                  <a:lnTo>
                    <a:pt x="50" y="331"/>
                  </a:lnTo>
                  <a:lnTo>
                    <a:pt x="45" y="311"/>
                  </a:lnTo>
                  <a:lnTo>
                    <a:pt x="40" y="290"/>
                  </a:lnTo>
                  <a:lnTo>
                    <a:pt x="38" y="266"/>
                  </a:lnTo>
                  <a:lnTo>
                    <a:pt x="36" y="243"/>
                  </a:lnTo>
                  <a:lnTo>
                    <a:pt x="36" y="243"/>
                  </a:lnTo>
                  <a:lnTo>
                    <a:pt x="38" y="216"/>
                  </a:lnTo>
                  <a:lnTo>
                    <a:pt x="41" y="191"/>
                  </a:lnTo>
                  <a:lnTo>
                    <a:pt x="48" y="168"/>
                  </a:lnTo>
                  <a:lnTo>
                    <a:pt x="56" y="145"/>
                  </a:lnTo>
                  <a:lnTo>
                    <a:pt x="66" y="125"/>
                  </a:lnTo>
                  <a:lnTo>
                    <a:pt x="80" y="103"/>
                  </a:lnTo>
                  <a:lnTo>
                    <a:pt x="95" y="85"/>
                  </a:lnTo>
                  <a:lnTo>
                    <a:pt x="111" y="68"/>
                  </a:lnTo>
                  <a:lnTo>
                    <a:pt x="131" y="54"/>
                  </a:lnTo>
                  <a:lnTo>
                    <a:pt x="151" y="40"/>
                  </a:lnTo>
                  <a:lnTo>
                    <a:pt x="174" y="29"/>
                  </a:lnTo>
                  <a:lnTo>
                    <a:pt x="199" y="19"/>
                  </a:lnTo>
                  <a:lnTo>
                    <a:pt x="226" y="10"/>
                  </a:lnTo>
                  <a:lnTo>
                    <a:pt x="256" y="5"/>
                  </a:lnTo>
                  <a:lnTo>
                    <a:pt x="28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7" y="2"/>
                  </a:lnTo>
                  <a:lnTo>
                    <a:pt x="396" y="5"/>
                  </a:lnTo>
                  <a:lnTo>
                    <a:pt x="431" y="12"/>
                  </a:lnTo>
                  <a:lnTo>
                    <a:pt x="464" y="20"/>
                  </a:lnTo>
                  <a:lnTo>
                    <a:pt x="494" y="34"/>
                  </a:lnTo>
                  <a:lnTo>
                    <a:pt x="524" y="50"/>
                  </a:lnTo>
                  <a:lnTo>
                    <a:pt x="550" y="68"/>
                  </a:lnTo>
                  <a:lnTo>
                    <a:pt x="577" y="92"/>
                  </a:lnTo>
                  <a:lnTo>
                    <a:pt x="457" y="210"/>
                  </a:lnTo>
                  <a:lnTo>
                    <a:pt x="457" y="210"/>
                  </a:lnTo>
                  <a:lnTo>
                    <a:pt x="449" y="201"/>
                  </a:lnTo>
                  <a:lnTo>
                    <a:pt x="439" y="195"/>
                  </a:lnTo>
                  <a:lnTo>
                    <a:pt x="419" y="183"/>
                  </a:lnTo>
                  <a:lnTo>
                    <a:pt x="399" y="175"/>
                  </a:lnTo>
                  <a:lnTo>
                    <a:pt x="379" y="170"/>
                  </a:lnTo>
                  <a:lnTo>
                    <a:pt x="361" y="167"/>
                  </a:lnTo>
                  <a:lnTo>
                    <a:pt x="342" y="165"/>
                  </a:lnTo>
                  <a:lnTo>
                    <a:pt x="312" y="165"/>
                  </a:lnTo>
                  <a:lnTo>
                    <a:pt x="312" y="165"/>
                  </a:lnTo>
                  <a:lnTo>
                    <a:pt x="289" y="167"/>
                  </a:lnTo>
                  <a:lnTo>
                    <a:pt x="269" y="172"/>
                  </a:lnTo>
                  <a:lnTo>
                    <a:pt x="254" y="178"/>
                  </a:lnTo>
                  <a:lnTo>
                    <a:pt x="241" y="188"/>
                  </a:lnTo>
                  <a:lnTo>
                    <a:pt x="231" y="198"/>
                  </a:lnTo>
                  <a:lnTo>
                    <a:pt x="224" y="211"/>
                  </a:lnTo>
                  <a:lnTo>
                    <a:pt x="221" y="223"/>
                  </a:lnTo>
                  <a:lnTo>
                    <a:pt x="219" y="236"/>
                  </a:lnTo>
                  <a:lnTo>
                    <a:pt x="219" y="236"/>
                  </a:lnTo>
                  <a:lnTo>
                    <a:pt x="219" y="245"/>
                  </a:lnTo>
                  <a:lnTo>
                    <a:pt x="223" y="253"/>
                  </a:lnTo>
                  <a:lnTo>
                    <a:pt x="228" y="263"/>
                  </a:lnTo>
                  <a:lnTo>
                    <a:pt x="234" y="271"/>
                  </a:lnTo>
                  <a:lnTo>
                    <a:pt x="234" y="271"/>
                  </a:lnTo>
                  <a:lnTo>
                    <a:pt x="243" y="280"/>
                  </a:lnTo>
                  <a:lnTo>
                    <a:pt x="254" y="286"/>
                  </a:lnTo>
                  <a:lnTo>
                    <a:pt x="269" y="291"/>
                  </a:lnTo>
                  <a:lnTo>
                    <a:pt x="288" y="295"/>
                  </a:lnTo>
                  <a:lnTo>
                    <a:pt x="381" y="308"/>
                  </a:lnTo>
                  <a:lnTo>
                    <a:pt x="381" y="308"/>
                  </a:lnTo>
                  <a:lnTo>
                    <a:pt x="406" y="311"/>
                  </a:lnTo>
                  <a:lnTo>
                    <a:pt x="429" y="316"/>
                  </a:lnTo>
                  <a:lnTo>
                    <a:pt x="449" y="323"/>
                  </a:lnTo>
                  <a:lnTo>
                    <a:pt x="469" y="331"/>
                  </a:lnTo>
                  <a:lnTo>
                    <a:pt x="487" y="339"/>
                  </a:lnTo>
                  <a:lnTo>
                    <a:pt x="504" y="349"/>
                  </a:lnTo>
                  <a:lnTo>
                    <a:pt x="519" y="359"/>
                  </a:lnTo>
                  <a:lnTo>
                    <a:pt x="530" y="371"/>
                  </a:lnTo>
                  <a:lnTo>
                    <a:pt x="530" y="371"/>
                  </a:lnTo>
                  <a:lnTo>
                    <a:pt x="545" y="386"/>
                  </a:lnTo>
                  <a:lnTo>
                    <a:pt x="557" y="404"/>
                  </a:lnTo>
                  <a:lnTo>
                    <a:pt x="567" y="422"/>
                  </a:lnTo>
                  <a:lnTo>
                    <a:pt x="575" y="444"/>
                  </a:lnTo>
                  <a:lnTo>
                    <a:pt x="580" y="466"/>
                  </a:lnTo>
                  <a:lnTo>
                    <a:pt x="585" y="489"/>
                  </a:lnTo>
                  <a:lnTo>
                    <a:pt x="587" y="514"/>
                  </a:lnTo>
                  <a:lnTo>
                    <a:pt x="589" y="539"/>
                  </a:lnTo>
                  <a:lnTo>
                    <a:pt x="589" y="539"/>
                  </a:lnTo>
                  <a:lnTo>
                    <a:pt x="587" y="567"/>
                  </a:lnTo>
                  <a:lnTo>
                    <a:pt x="582" y="594"/>
                  </a:lnTo>
                  <a:lnTo>
                    <a:pt x="575" y="620"/>
                  </a:lnTo>
                  <a:lnTo>
                    <a:pt x="565" y="644"/>
                  </a:lnTo>
                  <a:lnTo>
                    <a:pt x="552" y="665"/>
                  </a:lnTo>
                  <a:lnTo>
                    <a:pt x="537" y="685"/>
                  </a:lnTo>
                  <a:lnTo>
                    <a:pt x="520" y="702"/>
                  </a:lnTo>
                  <a:lnTo>
                    <a:pt x="500" y="718"/>
                  </a:lnTo>
                  <a:lnTo>
                    <a:pt x="479" y="733"/>
                  </a:lnTo>
                  <a:lnTo>
                    <a:pt x="457" y="745"/>
                  </a:lnTo>
                  <a:lnTo>
                    <a:pt x="432" y="757"/>
                  </a:lnTo>
                  <a:lnTo>
                    <a:pt x="406" y="765"/>
                  </a:lnTo>
                  <a:lnTo>
                    <a:pt x="379" y="771"/>
                  </a:lnTo>
                  <a:lnTo>
                    <a:pt x="351" y="776"/>
                  </a:lnTo>
                  <a:lnTo>
                    <a:pt x="321" y="780"/>
                  </a:lnTo>
                  <a:lnTo>
                    <a:pt x="291" y="781"/>
                  </a:lnTo>
                  <a:lnTo>
                    <a:pt x="291" y="78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13F710CD-4EA0-48C0-8B1B-0F823B432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2986"/>
              <a:ext cx="190" cy="768"/>
            </a:xfrm>
            <a:prstGeom prst="rect">
              <a:avLst/>
            </a:pr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6AE14CF-8547-4E91-B635-3075663E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2986"/>
              <a:ext cx="648" cy="768"/>
            </a:xfrm>
            <a:custGeom>
              <a:avLst/>
              <a:gdLst>
                <a:gd name="T0" fmla="*/ 394 w 648"/>
                <a:gd name="T1" fmla="*/ 768 h 768"/>
                <a:gd name="T2" fmla="*/ 254 w 648"/>
                <a:gd name="T3" fmla="*/ 768 h 768"/>
                <a:gd name="T4" fmla="*/ 0 w 648"/>
                <a:gd name="T5" fmla="*/ 0 h 768"/>
                <a:gd name="T6" fmla="*/ 196 w 648"/>
                <a:gd name="T7" fmla="*/ 0 h 768"/>
                <a:gd name="T8" fmla="*/ 326 w 648"/>
                <a:gd name="T9" fmla="*/ 429 h 768"/>
                <a:gd name="T10" fmla="*/ 452 w 648"/>
                <a:gd name="T11" fmla="*/ 0 h 768"/>
                <a:gd name="T12" fmla="*/ 648 w 648"/>
                <a:gd name="T13" fmla="*/ 0 h 768"/>
                <a:gd name="T14" fmla="*/ 394 w 648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8" h="768">
                  <a:moveTo>
                    <a:pt x="394" y="768"/>
                  </a:moveTo>
                  <a:lnTo>
                    <a:pt x="254" y="768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326" y="429"/>
                  </a:lnTo>
                  <a:lnTo>
                    <a:pt x="452" y="0"/>
                  </a:lnTo>
                  <a:lnTo>
                    <a:pt x="648" y="0"/>
                  </a:lnTo>
                  <a:lnTo>
                    <a:pt x="394" y="768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4554DD2-E298-455A-B0E6-0982D2521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" y="2979"/>
              <a:ext cx="178" cy="775"/>
            </a:xfrm>
            <a:custGeom>
              <a:avLst/>
              <a:gdLst>
                <a:gd name="T0" fmla="*/ 0 w 178"/>
                <a:gd name="T1" fmla="*/ 135 h 775"/>
                <a:gd name="T2" fmla="*/ 0 w 178"/>
                <a:gd name="T3" fmla="*/ 0 h 775"/>
                <a:gd name="T4" fmla="*/ 178 w 178"/>
                <a:gd name="T5" fmla="*/ 0 h 775"/>
                <a:gd name="T6" fmla="*/ 178 w 178"/>
                <a:gd name="T7" fmla="*/ 135 h 775"/>
                <a:gd name="T8" fmla="*/ 0 w 178"/>
                <a:gd name="T9" fmla="*/ 135 h 775"/>
                <a:gd name="T10" fmla="*/ 0 w 178"/>
                <a:gd name="T11" fmla="*/ 135 h 775"/>
                <a:gd name="T12" fmla="*/ 0 w 178"/>
                <a:gd name="T13" fmla="*/ 775 h 775"/>
                <a:gd name="T14" fmla="*/ 0 w 178"/>
                <a:gd name="T15" fmla="*/ 775 h 775"/>
                <a:gd name="T16" fmla="*/ 0 w 178"/>
                <a:gd name="T17" fmla="*/ 216 h 775"/>
                <a:gd name="T18" fmla="*/ 178 w 178"/>
                <a:gd name="T19" fmla="*/ 216 h 775"/>
                <a:gd name="T20" fmla="*/ 178 w 178"/>
                <a:gd name="T21" fmla="*/ 775 h 775"/>
                <a:gd name="T22" fmla="*/ 0 w 178"/>
                <a:gd name="T23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775">
                  <a:moveTo>
                    <a:pt x="0" y="135"/>
                  </a:moveTo>
                  <a:lnTo>
                    <a:pt x="0" y="0"/>
                  </a:lnTo>
                  <a:lnTo>
                    <a:pt x="178" y="0"/>
                  </a:lnTo>
                  <a:lnTo>
                    <a:pt x="178" y="135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0" y="775"/>
                  </a:moveTo>
                  <a:lnTo>
                    <a:pt x="0" y="775"/>
                  </a:lnTo>
                  <a:lnTo>
                    <a:pt x="0" y="216"/>
                  </a:lnTo>
                  <a:lnTo>
                    <a:pt x="178" y="216"/>
                  </a:lnTo>
                  <a:lnTo>
                    <a:pt x="178" y="775"/>
                  </a:lnTo>
                  <a:lnTo>
                    <a:pt x="0" y="775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74895BA-E6D3-4B7B-BBD7-03E37E026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" y="3029"/>
              <a:ext cx="321" cy="725"/>
            </a:xfrm>
            <a:custGeom>
              <a:avLst/>
              <a:gdLst>
                <a:gd name="T0" fmla="*/ 233 w 321"/>
                <a:gd name="T1" fmla="*/ 725 h 725"/>
                <a:gd name="T2" fmla="*/ 233 w 321"/>
                <a:gd name="T3" fmla="*/ 725 h 725"/>
                <a:gd name="T4" fmla="*/ 209 w 321"/>
                <a:gd name="T5" fmla="*/ 723 h 725"/>
                <a:gd name="T6" fmla="*/ 188 w 321"/>
                <a:gd name="T7" fmla="*/ 720 h 725"/>
                <a:gd name="T8" fmla="*/ 168 w 321"/>
                <a:gd name="T9" fmla="*/ 715 h 725"/>
                <a:gd name="T10" fmla="*/ 151 w 321"/>
                <a:gd name="T11" fmla="*/ 708 h 725"/>
                <a:gd name="T12" fmla="*/ 135 w 321"/>
                <a:gd name="T13" fmla="*/ 700 h 725"/>
                <a:gd name="T14" fmla="*/ 120 w 321"/>
                <a:gd name="T15" fmla="*/ 692 h 725"/>
                <a:gd name="T16" fmla="*/ 106 w 321"/>
                <a:gd name="T17" fmla="*/ 680 h 725"/>
                <a:gd name="T18" fmla="*/ 95 w 321"/>
                <a:gd name="T19" fmla="*/ 668 h 725"/>
                <a:gd name="T20" fmla="*/ 85 w 321"/>
                <a:gd name="T21" fmla="*/ 655 h 725"/>
                <a:gd name="T22" fmla="*/ 76 w 321"/>
                <a:gd name="T23" fmla="*/ 642 h 725"/>
                <a:gd name="T24" fmla="*/ 68 w 321"/>
                <a:gd name="T25" fmla="*/ 628 h 725"/>
                <a:gd name="T26" fmla="*/ 63 w 321"/>
                <a:gd name="T27" fmla="*/ 613 h 725"/>
                <a:gd name="T28" fmla="*/ 58 w 321"/>
                <a:gd name="T29" fmla="*/ 598 h 725"/>
                <a:gd name="T30" fmla="*/ 55 w 321"/>
                <a:gd name="T31" fmla="*/ 584 h 725"/>
                <a:gd name="T32" fmla="*/ 53 w 321"/>
                <a:gd name="T33" fmla="*/ 569 h 725"/>
                <a:gd name="T34" fmla="*/ 53 w 321"/>
                <a:gd name="T35" fmla="*/ 552 h 725"/>
                <a:gd name="T36" fmla="*/ 53 w 321"/>
                <a:gd name="T37" fmla="*/ 303 h 725"/>
                <a:gd name="T38" fmla="*/ 0 w 321"/>
                <a:gd name="T39" fmla="*/ 303 h 725"/>
                <a:gd name="T40" fmla="*/ 0 w 321"/>
                <a:gd name="T41" fmla="*/ 166 h 725"/>
                <a:gd name="T42" fmla="*/ 53 w 321"/>
                <a:gd name="T43" fmla="*/ 166 h 725"/>
                <a:gd name="T44" fmla="*/ 53 w 321"/>
                <a:gd name="T45" fmla="*/ 0 h 725"/>
                <a:gd name="T46" fmla="*/ 229 w 321"/>
                <a:gd name="T47" fmla="*/ 0 h 725"/>
                <a:gd name="T48" fmla="*/ 229 w 321"/>
                <a:gd name="T49" fmla="*/ 166 h 725"/>
                <a:gd name="T50" fmla="*/ 321 w 321"/>
                <a:gd name="T51" fmla="*/ 166 h 725"/>
                <a:gd name="T52" fmla="*/ 321 w 321"/>
                <a:gd name="T53" fmla="*/ 303 h 725"/>
                <a:gd name="T54" fmla="*/ 229 w 321"/>
                <a:gd name="T55" fmla="*/ 303 h 725"/>
                <a:gd name="T56" fmla="*/ 229 w 321"/>
                <a:gd name="T57" fmla="*/ 540 h 725"/>
                <a:gd name="T58" fmla="*/ 229 w 321"/>
                <a:gd name="T59" fmla="*/ 540 h 725"/>
                <a:gd name="T60" fmla="*/ 231 w 321"/>
                <a:gd name="T61" fmla="*/ 549 h 725"/>
                <a:gd name="T62" fmla="*/ 233 w 321"/>
                <a:gd name="T63" fmla="*/ 555 h 725"/>
                <a:gd name="T64" fmla="*/ 234 w 321"/>
                <a:gd name="T65" fmla="*/ 560 h 725"/>
                <a:gd name="T66" fmla="*/ 239 w 321"/>
                <a:gd name="T67" fmla="*/ 565 h 725"/>
                <a:gd name="T68" fmla="*/ 244 w 321"/>
                <a:gd name="T69" fmla="*/ 570 h 725"/>
                <a:gd name="T70" fmla="*/ 249 w 321"/>
                <a:gd name="T71" fmla="*/ 574 h 725"/>
                <a:gd name="T72" fmla="*/ 258 w 321"/>
                <a:gd name="T73" fmla="*/ 575 h 725"/>
                <a:gd name="T74" fmla="*/ 266 w 321"/>
                <a:gd name="T75" fmla="*/ 575 h 725"/>
                <a:gd name="T76" fmla="*/ 321 w 321"/>
                <a:gd name="T77" fmla="*/ 575 h 725"/>
                <a:gd name="T78" fmla="*/ 321 w 321"/>
                <a:gd name="T79" fmla="*/ 725 h 725"/>
                <a:gd name="T80" fmla="*/ 233 w 321"/>
                <a:gd name="T81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1" h="725">
                  <a:moveTo>
                    <a:pt x="233" y="725"/>
                  </a:moveTo>
                  <a:lnTo>
                    <a:pt x="233" y="725"/>
                  </a:lnTo>
                  <a:lnTo>
                    <a:pt x="209" y="723"/>
                  </a:lnTo>
                  <a:lnTo>
                    <a:pt x="188" y="720"/>
                  </a:lnTo>
                  <a:lnTo>
                    <a:pt x="168" y="715"/>
                  </a:lnTo>
                  <a:lnTo>
                    <a:pt x="151" y="708"/>
                  </a:lnTo>
                  <a:lnTo>
                    <a:pt x="135" y="700"/>
                  </a:lnTo>
                  <a:lnTo>
                    <a:pt x="120" y="692"/>
                  </a:lnTo>
                  <a:lnTo>
                    <a:pt x="106" y="680"/>
                  </a:lnTo>
                  <a:lnTo>
                    <a:pt x="95" y="668"/>
                  </a:lnTo>
                  <a:lnTo>
                    <a:pt x="85" y="655"/>
                  </a:lnTo>
                  <a:lnTo>
                    <a:pt x="76" y="642"/>
                  </a:lnTo>
                  <a:lnTo>
                    <a:pt x="68" y="628"/>
                  </a:lnTo>
                  <a:lnTo>
                    <a:pt x="63" y="613"/>
                  </a:lnTo>
                  <a:lnTo>
                    <a:pt x="58" y="598"/>
                  </a:lnTo>
                  <a:lnTo>
                    <a:pt x="55" y="584"/>
                  </a:lnTo>
                  <a:lnTo>
                    <a:pt x="53" y="569"/>
                  </a:lnTo>
                  <a:lnTo>
                    <a:pt x="53" y="552"/>
                  </a:lnTo>
                  <a:lnTo>
                    <a:pt x="53" y="303"/>
                  </a:lnTo>
                  <a:lnTo>
                    <a:pt x="0" y="303"/>
                  </a:lnTo>
                  <a:lnTo>
                    <a:pt x="0" y="166"/>
                  </a:lnTo>
                  <a:lnTo>
                    <a:pt x="53" y="166"/>
                  </a:lnTo>
                  <a:lnTo>
                    <a:pt x="53" y="0"/>
                  </a:lnTo>
                  <a:lnTo>
                    <a:pt x="229" y="0"/>
                  </a:lnTo>
                  <a:lnTo>
                    <a:pt x="229" y="166"/>
                  </a:lnTo>
                  <a:lnTo>
                    <a:pt x="321" y="166"/>
                  </a:lnTo>
                  <a:lnTo>
                    <a:pt x="321" y="303"/>
                  </a:lnTo>
                  <a:lnTo>
                    <a:pt x="229" y="303"/>
                  </a:lnTo>
                  <a:lnTo>
                    <a:pt x="229" y="540"/>
                  </a:lnTo>
                  <a:lnTo>
                    <a:pt x="229" y="540"/>
                  </a:lnTo>
                  <a:lnTo>
                    <a:pt x="231" y="549"/>
                  </a:lnTo>
                  <a:lnTo>
                    <a:pt x="233" y="555"/>
                  </a:lnTo>
                  <a:lnTo>
                    <a:pt x="234" y="560"/>
                  </a:lnTo>
                  <a:lnTo>
                    <a:pt x="239" y="565"/>
                  </a:lnTo>
                  <a:lnTo>
                    <a:pt x="244" y="570"/>
                  </a:lnTo>
                  <a:lnTo>
                    <a:pt x="249" y="574"/>
                  </a:lnTo>
                  <a:lnTo>
                    <a:pt x="258" y="575"/>
                  </a:lnTo>
                  <a:lnTo>
                    <a:pt x="266" y="575"/>
                  </a:lnTo>
                  <a:lnTo>
                    <a:pt x="321" y="575"/>
                  </a:lnTo>
                  <a:lnTo>
                    <a:pt x="321" y="725"/>
                  </a:lnTo>
                  <a:lnTo>
                    <a:pt x="233" y="725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C0B176A-23FD-4DAE-B6EF-4B4EB8EB4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" y="2979"/>
              <a:ext cx="513" cy="781"/>
            </a:xfrm>
            <a:custGeom>
              <a:avLst/>
              <a:gdLst>
                <a:gd name="T0" fmla="*/ 233 w 513"/>
                <a:gd name="T1" fmla="*/ 780 h 781"/>
                <a:gd name="T2" fmla="*/ 163 w 513"/>
                <a:gd name="T3" fmla="*/ 768 h 781"/>
                <a:gd name="T4" fmla="*/ 100 w 513"/>
                <a:gd name="T5" fmla="*/ 738 h 781"/>
                <a:gd name="T6" fmla="*/ 49 w 513"/>
                <a:gd name="T7" fmla="*/ 692 h 781"/>
                <a:gd name="T8" fmla="*/ 14 w 513"/>
                <a:gd name="T9" fmla="*/ 627 h 781"/>
                <a:gd name="T10" fmla="*/ 0 w 513"/>
                <a:gd name="T11" fmla="*/ 540 h 781"/>
                <a:gd name="T12" fmla="*/ 180 w 513"/>
                <a:gd name="T13" fmla="*/ 559 h 781"/>
                <a:gd name="T14" fmla="*/ 200 w 513"/>
                <a:gd name="T15" fmla="*/ 600 h 781"/>
                <a:gd name="T16" fmla="*/ 240 w 513"/>
                <a:gd name="T17" fmla="*/ 620 h 781"/>
                <a:gd name="T18" fmla="*/ 273 w 513"/>
                <a:gd name="T19" fmla="*/ 620 h 781"/>
                <a:gd name="T20" fmla="*/ 313 w 513"/>
                <a:gd name="T21" fmla="*/ 600 h 781"/>
                <a:gd name="T22" fmla="*/ 333 w 513"/>
                <a:gd name="T23" fmla="*/ 559 h 781"/>
                <a:gd name="T24" fmla="*/ 333 w 513"/>
                <a:gd name="T25" fmla="*/ 522 h 781"/>
                <a:gd name="T26" fmla="*/ 311 w 513"/>
                <a:gd name="T27" fmla="*/ 481 h 781"/>
                <a:gd name="T28" fmla="*/ 270 w 513"/>
                <a:gd name="T29" fmla="*/ 459 h 781"/>
                <a:gd name="T30" fmla="*/ 228 w 513"/>
                <a:gd name="T31" fmla="*/ 304 h 781"/>
                <a:gd name="T32" fmla="*/ 271 w 513"/>
                <a:gd name="T33" fmla="*/ 303 h 781"/>
                <a:gd name="T34" fmla="*/ 310 w 513"/>
                <a:gd name="T35" fmla="*/ 281 h 781"/>
                <a:gd name="T36" fmla="*/ 326 w 513"/>
                <a:gd name="T37" fmla="*/ 246 h 781"/>
                <a:gd name="T38" fmla="*/ 325 w 513"/>
                <a:gd name="T39" fmla="*/ 216 h 781"/>
                <a:gd name="T40" fmla="*/ 305 w 513"/>
                <a:gd name="T41" fmla="*/ 178 h 781"/>
                <a:gd name="T42" fmla="*/ 270 w 513"/>
                <a:gd name="T43" fmla="*/ 160 h 781"/>
                <a:gd name="T44" fmla="*/ 243 w 513"/>
                <a:gd name="T45" fmla="*/ 162 h 781"/>
                <a:gd name="T46" fmla="*/ 208 w 513"/>
                <a:gd name="T47" fmla="*/ 178 h 781"/>
                <a:gd name="T48" fmla="*/ 188 w 513"/>
                <a:gd name="T49" fmla="*/ 215 h 781"/>
                <a:gd name="T50" fmla="*/ 9 w 513"/>
                <a:gd name="T51" fmla="*/ 231 h 781"/>
                <a:gd name="T52" fmla="*/ 20 w 513"/>
                <a:gd name="T53" fmla="*/ 157 h 781"/>
                <a:gd name="T54" fmla="*/ 52 w 513"/>
                <a:gd name="T55" fmla="*/ 95 h 781"/>
                <a:gd name="T56" fmla="*/ 98 w 513"/>
                <a:gd name="T57" fmla="*/ 47 h 781"/>
                <a:gd name="T58" fmla="*/ 160 w 513"/>
                <a:gd name="T59" fmla="*/ 15 h 781"/>
                <a:gd name="T60" fmla="*/ 232 w 513"/>
                <a:gd name="T61" fmla="*/ 0 h 781"/>
                <a:gd name="T62" fmla="*/ 283 w 513"/>
                <a:gd name="T63" fmla="*/ 0 h 781"/>
                <a:gd name="T64" fmla="*/ 355 w 513"/>
                <a:gd name="T65" fmla="*/ 17 h 781"/>
                <a:gd name="T66" fmla="*/ 416 w 513"/>
                <a:gd name="T67" fmla="*/ 50 h 781"/>
                <a:gd name="T68" fmla="*/ 463 w 513"/>
                <a:gd name="T69" fmla="*/ 97 h 781"/>
                <a:gd name="T70" fmla="*/ 493 w 513"/>
                <a:gd name="T71" fmla="*/ 157 h 781"/>
                <a:gd name="T72" fmla="*/ 504 w 513"/>
                <a:gd name="T73" fmla="*/ 228 h 781"/>
                <a:gd name="T74" fmla="*/ 496 w 513"/>
                <a:gd name="T75" fmla="*/ 283 h 781"/>
                <a:gd name="T76" fmla="*/ 466 w 513"/>
                <a:gd name="T77" fmla="*/ 341 h 781"/>
                <a:gd name="T78" fmla="*/ 424 w 513"/>
                <a:gd name="T79" fmla="*/ 378 h 781"/>
                <a:gd name="T80" fmla="*/ 456 w 513"/>
                <a:gd name="T81" fmla="*/ 403 h 781"/>
                <a:gd name="T82" fmla="*/ 496 w 513"/>
                <a:gd name="T83" fmla="*/ 459 h 781"/>
                <a:gd name="T84" fmla="*/ 511 w 513"/>
                <a:gd name="T85" fmla="*/ 512 h 781"/>
                <a:gd name="T86" fmla="*/ 513 w 513"/>
                <a:gd name="T87" fmla="*/ 544 h 781"/>
                <a:gd name="T88" fmla="*/ 501 w 513"/>
                <a:gd name="T89" fmla="*/ 625 h 781"/>
                <a:gd name="T90" fmla="*/ 468 w 513"/>
                <a:gd name="T91" fmla="*/ 690 h 781"/>
                <a:gd name="T92" fmla="*/ 416 w 513"/>
                <a:gd name="T93" fmla="*/ 737 h 781"/>
                <a:gd name="T94" fmla="*/ 353 w 513"/>
                <a:gd name="T95" fmla="*/ 766 h 781"/>
                <a:gd name="T96" fmla="*/ 281 w 513"/>
                <a:gd name="T97" fmla="*/ 78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3" h="781">
                  <a:moveTo>
                    <a:pt x="256" y="781"/>
                  </a:moveTo>
                  <a:lnTo>
                    <a:pt x="256" y="781"/>
                  </a:lnTo>
                  <a:lnTo>
                    <a:pt x="233" y="780"/>
                  </a:lnTo>
                  <a:lnTo>
                    <a:pt x="208" y="778"/>
                  </a:lnTo>
                  <a:lnTo>
                    <a:pt x="185" y="773"/>
                  </a:lnTo>
                  <a:lnTo>
                    <a:pt x="163" y="768"/>
                  </a:lnTo>
                  <a:lnTo>
                    <a:pt x="140" y="760"/>
                  </a:lnTo>
                  <a:lnTo>
                    <a:pt x="120" y="750"/>
                  </a:lnTo>
                  <a:lnTo>
                    <a:pt x="100" y="738"/>
                  </a:lnTo>
                  <a:lnTo>
                    <a:pt x="80" y="725"/>
                  </a:lnTo>
                  <a:lnTo>
                    <a:pt x="64" y="710"/>
                  </a:lnTo>
                  <a:lnTo>
                    <a:pt x="49" y="692"/>
                  </a:lnTo>
                  <a:lnTo>
                    <a:pt x="34" y="672"/>
                  </a:lnTo>
                  <a:lnTo>
                    <a:pt x="22" y="650"/>
                  </a:lnTo>
                  <a:lnTo>
                    <a:pt x="14" y="627"/>
                  </a:lnTo>
                  <a:lnTo>
                    <a:pt x="7" y="600"/>
                  </a:lnTo>
                  <a:lnTo>
                    <a:pt x="2" y="572"/>
                  </a:lnTo>
                  <a:lnTo>
                    <a:pt x="0" y="540"/>
                  </a:lnTo>
                  <a:lnTo>
                    <a:pt x="178" y="540"/>
                  </a:lnTo>
                  <a:lnTo>
                    <a:pt x="178" y="540"/>
                  </a:lnTo>
                  <a:lnTo>
                    <a:pt x="180" y="559"/>
                  </a:lnTo>
                  <a:lnTo>
                    <a:pt x="183" y="575"/>
                  </a:lnTo>
                  <a:lnTo>
                    <a:pt x="192" y="589"/>
                  </a:lnTo>
                  <a:lnTo>
                    <a:pt x="200" y="600"/>
                  </a:lnTo>
                  <a:lnTo>
                    <a:pt x="212" y="610"/>
                  </a:lnTo>
                  <a:lnTo>
                    <a:pt x="225" y="615"/>
                  </a:lnTo>
                  <a:lnTo>
                    <a:pt x="240" y="620"/>
                  </a:lnTo>
                  <a:lnTo>
                    <a:pt x="256" y="622"/>
                  </a:lnTo>
                  <a:lnTo>
                    <a:pt x="256" y="622"/>
                  </a:lnTo>
                  <a:lnTo>
                    <a:pt x="273" y="620"/>
                  </a:lnTo>
                  <a:lnTo>
                    <a:pt x="288" y="615"/>
                  </a:lnTo>
                  <a:lnTo>
                    <a:pt x="301" y="610"/>
                  </a:lnTo>
                  <a:lnTo>
                    <a:pt x="313" y="600"/>
                  </a:lnTo>
                  <a:lnTo>
                    <a:pt x="323" y="589"/>
                  </a:lnTo>
                  <a:lnTo>
                    <a:pt x="330" y="575"/>
                  </a:lnTo>
                  <a:lnTo>
                    <a:pt x="333" y="559"/>
                  </a:lnTo>
                  <a:lnTo>
                    <a:pt x="335" y="539"/>
                  </a:lnTo>
                  <a:lnTo>
                    <a:pt x="335" y="539"/>
                  </a:lnTo>
                  <a:lnTo>
                    <a:pt x="333" y="522"/>
                  </a:lnTo>
                  <a:lnTo>
                    <a:pt x="330" y="507"/>
                  </a:lnTo>
                  <a:lnTo>
                    <a:pt x="321" y="494"/>
                  </a:lnTo>
                  <a:lnTo>
                    <a:pt x="311" y="481"/>
                  </a:lnTo>
                  <a:lnTo>
                    <a:pt x="300" y="472"/>
                  </a:lnTo>
                  <a:lnTo>
                    <a:pt x="286" y="464"/>
                  </a:lnTo>
                  <a:lnTo>
                    <a:pt x="270" y="459"/>
                  </a:lnTo>
                  <a:lnTo>
                    <a:pt x="253" y="459"/>
                  </a:lnTo>
                  <a:lnTo>
                    <a:pt x="228" y="459"/>
                  </a:lnTo>
                  <a:lnTo>
                    <a:pt x="228" y="304"/>
                  </a:lnTo>
                  <a:lnTo>
                    <a:pt x="253" y="304"/>
                  </a:lnTo>
                  <a:lnTo>
                    <a:pt x="253" y="304"/>
                  </a:lnTo>
                  <a:lnTo>
                    <a:pt x="271" y="303"/>
                  </a:lnTo>
                  <a:lnTo>
                    <a:pt x="286" y="299"/>
                  </a:lnTo>
                  <a:lnTo>
                    <a:pt x="300" y="291"/>
                  </a:lnTo>
                  <a:lnTo>
                    <a:pt x="310" y="281"/>
                  </a:lnTo>
                  <a:lnTo>
                    <a:pt x="318" y="271"/>
                  </a:lnTo>
                  <a:lnTo>
                    <a:pt x="323" y="258"/>
                  </a:lnTo>
                  <a:lnTo>
                    <a:pt x="326" y="246"/>
                  </a:lnTo>
                  <a:lnTo>
                    <a:pt x="326" y="233"/>
                  </a:lnTo>
                  <a:lnTo>
                    <a:pt x="326" y="233"/>
                  </a:lnTo>
                  <a:lnTo>
                    <a:pt x="325" y="216"/>
                  </a:lnTo>
                  <a:lnTo>
                    <a:pt x="321" y="201"/>
                  </a:lnTo>
                  <a:lnTo>
                    <a:pt x="315" y="188"/>
                  </a:lnTo>
                  <a:lnTo>
                    <a:pt x="305" y="178"/>
                  </a:lnTo>
                  <a:lnTo>
                    <a:pt x="295" y="170"/>
                  </a:lnTo>
                  <a:lnTo>
                    <a:pt x="283" y="165"/>
                  </a:lnTo>
                  <a:lnTo>
                    <a:pt x="270" y="160"/>
                  </a:lnTo>
                  <a:lnTo>
                    <a:pt x="256" y="160"/>
                  </a:lnTo>
                  <a:lnTo>
                    <a:pt x="256" y="160"/>
                  </a:lnTo>
                  <a:lnTo>
                    <a:pt x="243" y="162"/>
                  </a:lnTo>
                  <a:lnTo>
                    <a:pt x="230" y="165"/>
                  </a:lnTo>
                  <a:lnTo>
                    <a:pt x="218" y="170"/>
                  </a:lnTo>
                  <a:lnTo>
                    <a:pt x="208" y="178"/>
                  </a:lnTo>
                  <a:lnTo>
                    <a:pt x="198" y="188"/>
                  </a:lnTo>
                  <a:lnTo>
                    <a:pt x="192" y="201"/>
                  </a:lnTo>
                  <a:lnTo>
                    <a:pt x="188" y="215"/>
                  </a:lnTo>
                  <a:lnTo>
                    <a:pt x="187" y="231"/>
                  </a:lnTo>
                  <a:lnTo>
                    <a:pt x="9" y="231"/>
                  </a:lnTo>
                  <a:lnTo>
                    <a:pt x="9" y="231"/>
                  </a:lnTo>
                  <a:lnTo>
                    <a:pt x="10" y="205"/>
                  </a:lnTo>
                  <a:lnTo>
                    <a:pt x="14" y="180"/>
                  </a:lnTo>
                  <a:lnTo>
                    <a:pt x="20" y="157"/>
                  </a:lnTo>
                  <a:lnTo>
                    <a:pt x="29" y="135"/>
                  </a:lnTo>
                  <a:lnTo>
                    <a:pt x="39" y="113"/>
                  </a:lnTo>
                  <a:lnTo>
                    <a:pt x="52" y="95"/>
                  </a:lnTo>
                  <a:lnTo>
                    <a:pt x="65" y="77"/>
                  </a:lnTo>
                  <a:lnTo>
                    <a:pt x="82" y="62"/>
                  </a:lnTo>
                  <a:lnTo>
                    <a:pt x="98" y="47"/>
                  </a:lnTo>
                  <a:lnTo>
                    <a:pt x="118" y="35"/>
                  </a:lnTo>
                  <a:lnTo>
                    <a:pt x="138" y="25"/>
                  </a:lnTo>
                  <a:lnTo>
                    <a:pt x="160" y="15"/>
                  </a:lnTo>
                  <a:lnTo>
                    <a:pt x="183" y="9"/>
                  </a:lnTo>
                  <a:lnTo>
                    <a:pt x="207" y="4"/>
                  </a:lnTo>
                  <a:lnTo>
                    <a:pt x="232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83" y="0"/>
                  </a:lnTo>
                  <a:lnTo>
                    <a:pt x="308" y="4"/>
                  </a:lnTo>
                  <a:lnTo>
                    <a:pt x="333" y="10"/>
                  </a:lnTo>
                  <a:lnTo>
                    <a:pt x="355" y="17"/>
                  </a:lnTo>
                  <a:lnTo>
                    <a:pt x="376" y="25"/>
                  </a:lnTo>
                  <a:lnTo>
                    <a:pt x="398" y="37"/>
                  </a:lnTo>
                  <a:lnTo>
                    <a:pt x="416" y="50"/>
                  </a:lnTo>
                  <a:lnTo>
                    <a:pt x="433" y="63"/>
                  </a:lnTo>
                  <a:lnTo>
                    <a:pt x="449" y="80"/>
                  </a:lnTo>
                  <a:lnTo>
                    <a:pt x="463" y="97"/>
                  </a:lnTo>
                  <a:lnTo>
                    <a:pt x="474" y="117"/>
                  </a:lnTo>
                  <a:lnTo>
                    <a:pt x="484" y="137"/>
                  </a:lnTo>
                  <a:lnTo>
                    <a:pt x="493" y="157"/>
                  </a:lnTo>
                  <a:lnTo>
                    <a:pt x="499" y="180"/>
                  </a:lnTo>
                  <a:lnTo>
                    <a:pt x="503" y="203"/>
                  </a:lnTo>
                  <a:lnTo>
                    <a:pt x="504" y="228"/>
                  </a:lnTo>
                  <a:lnTo>
                    <a:pt x="504" y="228"/>
                  </a:lnTo>
                  <a:lnTo>
                    <a:pt x="501" y="256"/>
                  </a:lnTo>
                  <a:lnTo>
                    <a:pt x="496" y="283"/>
                  </a:lnTo>
                  <a:lnTo>
                    <a:pt x="489" y="306"/>
                  </a:lnTo>
                  <a:lnTo>
                    <a:pt x="478" y="324"/>
                  </a:lnTo>
                  <a:lnTo>
                    <a:pt x="466" y="341"/>
                  </a:lnTo>
                  <a:lnTo>
                    <a:pt x="453" y="356"/>
                  </a:lnTo>
                  <a:lnTo>
                    <a:pt x="438" y="368"/>
                  </a:lnTo>
                  <a:lnTo>
                    <a:pt x="424" y="378"/>
                  </a:lnTo>
                  <a:lnTo>
                    <a:pt x="424" y="378"/>
                  </a:lnTo>
                  <a:lnTo>
                    <a:pt x="439" y="389"/>
                  </a:lnTo>
                  <a:lnTo>
                    <a:pt x="456" y="403"/>
                  </a:lnTo>
                  <a:lnTo>
                    <a:pt x="471" y="419"/>
                  </a:lnTo>
                  <a:lnTo>
                    <a:pt x="484" y="437"/>
                  </a:lnTo>
                  <a:lnTo>
                    <a:pt x="496" y="459"/>
                  </a:lnTo>
                  <a:lnTo>
                    <a:pt x="504" y="484"/>
                  </a:lnTo>
                  <a:lnTo>
                    <a:pt x="508" y="497"/>
                  </a:lnTo>
                  <a:lnTo>
                    <a:pt x="511" y="512"/>
                  </a:lnTo>
                  <a:lnTo>
                    <a:pt x="511" y="527"/>
                  </a:lnTo>
                  <a:lnTo>
                    <a:pt x="513" y="544"/>
                  </a:lnTo>
                  <a:lnTo>
                    <a:pt x="513" y="544"/>
                  </a:lnTo>
                  <a:lnTo>
                    <a:pt x="511" y="574"/>
                  </a:lnTo>
                  <a:lnTo>
                    <a:pt x="508" y="600"/>
                  </a:lnTo>
                  <a:lnTo>
                    <a:pt x="501" y="625"/>
                  </a:lnTo>
                  <a:lnTo>
                    <a:pt x="491" y="648"/>
                  </a:lnTo>
                  <a:lnTo>
                    <a:pt x="479" y="670"/>
                  </a:lnTo>
                  <a:lnTo>
                    <a:pt x="468" y="690"/>
                  </a:lnTo>
                  <a:lnTo>
                    <a:pt x="451" y="707"/>
                  </a:lnTo>
                  <a:lnTo>
                    <a:pt x="434" y="723"/>
                  </a:lnTo>
                  <a:lnTo>
                    <a:pt x="416" y="737"/>
                  </a:lnTo>
                  <a:lnTo>
                    <a:pt x="396" y="748"/>
                  </a:lnTo>
                  <a:lnTo>
                    <a:pt x="376" y="758"/>
                  </a:lnTo>
                  <a:lnTo>
                    <a:pt x="353" y="766"/>
                  </a:lnTo>
                  <a:lnTo>
                    <a:pt x="330" y="773"/>
                  </a:lnTo>
                  <a:lnTo>
                    <a:pt x="306" y="776"/>
                  </a:lnTo>
                  <a:lnTo>
                    <a:pt x="281" y="780"/>
                  </a:lnTo>
                  <a:lnTo>
                    <a:pt x="256" y="781"/>
                  </a:lnTo>
                  <a:lnTo>
                    <a:pt x="256" y="78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A7810E8-CB3B-4247-B9DE-CE894258F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8" y="2986"/>
              <a:ext cx="572" cy="768"/>
            </a:xfrm>
            <a:custGeom>
              <a:avLst/>
              <a:gdLst>
                <a:gd name="T0" fmla="*/ 492 w 572"/>
                <a:gd name="T1" fmla="*/ 691 h 768"/>
                <a:gd name="T2" fmla="*/ 449 w 572"/>
                <a:gd name="T3" fmla="*/ 726 h 768"/>
                <a:gd name="T4" fmla="*/ 399 w 572"/>
                <a:gd name="T5" fmla="*/ 750 h 768"/>
                <a:gd name="T6" fmla="*/ 344 w 572"/>
                <a:gd name="T7" fmla="*/ 763 h 768"/>
                <a:gd name="T8" fmla="*/ 286 w 572"/>
                <a:gd name="T9" fmla="*/ 768 h 768"/>
                <a:gd name="T10" fmla="*/ 0 w 572"/>
                <a:gd name="T11" fmla="*/ 0 h 768"/>
                <a:gd name="T12" fmla="*/ 286 w 572"/>
                <a:gd name="T13" fmla="*/ 0 h 768"/>
                <a:gd name="T14" fmla="*/ 344 w 572"/>
                <a:gd name="T15" fmla="*/ 3 h 768"/>
                <a:gd name="T16" fmla="*/ 399 w 572"/>
                <a:gd name="T17" fmla="*/ 17 h 768"/>
                <a:gd name="T18" fmla="*/ 449 w 572"/>
                <a:gd name="T19" fmla="*/ 42 h 768"/>
                <a:gd name="T20" fmla="*/ 492 w 572"/>
                <a:gd name="T21" fmla="*/ 75 h 768"/>
                <a:gd name="T22" fmla="*/ 509 w 572"/>
                <a:gd name="T23" fmla="*/ 91 h 768"/>
                <a:gd name="T24" fmla="*/ 534 w 572"/>
                <a:gd name="T25" fmla="*/ 126 h 768"/>
                <a:gd name="T26" fmla="*/ 550 w 572"/>
                <a:gd name="T27" fmla="*/ 161 h 768"/>
                <a:gd name="T28" fmla="*/ 562 w 572"/>
                <a:gd name="T29" fmla="*/ 198 h 768"/>
                <a:gd name="T30" fmla="*/ 570 w 572"/>
                <a:gd name="T31" fmla="*/ 256 h 768"/>
                <a:gd name="T32" fmla="*/ 572 w 572"/>
                <a:gd name="T33" fmla="*/ 384 h 768"/>
                <a:gd name="T34" fmla="*/ 572 w 572"/>
                <a:gd name="T35" fmla="*/ 470 h 768"/>
                <a:gd name="T36" fmla="*/ 565 w 572"/>
                <a:gd name="T37" fmla="*/ 548 h 768"/>
                <a:gd name="T38" fmla="*/ 557 w 572"/>
                <a:gd name="T39" fmla="*/ 587 h 768"/>
                <a:gd name="T40" fmla="*/ 542 w 572"/>
                <a:gd name="T41" fmla="*/ 623 h 768"/>
                <a:gd name="T42" fmla="*/ 522 w 572"/>
                <a:gd name="T43" fmla="*/ 658 h 768"/>
                <a:gd name="T44" fmla="*/ 492 w 572"/>
                <a:gd name="T45" fmla="*/ 691 h 768"/>
                <a:gd name="T46" fmla="*/ 362 w 572"/>
                <a:gd name="T47" fmla="*/ 211 h 768"/>
                <a:gd name="T48" fmla="*/ 362 w 572"/>
                <a:gd name="T49" fmla="*/ 211 h 768"/>
                <a:gd name="T50" fmla="*/ 347 w 572"/>
                <a:gd name="T51" fmla="*/ 193 h 768"/>
                <a:gd name="T52" fmla="*/ 329 w 572"/>
                <a:gd name="T53" fmla="*/ 179 h 768"/>
                <a:gd name="T54" fmla="*/ 304 w 572"/>
                <a:gd name="T55" fmla="*/ 171 h 768"/>
                <a:gd name="T56" fmla="*/ 273 w 572"/>
                <a:gd name="T57" fmla="*/ 168 h 768"/>
                <a:gd name="T58" fmla="*/ 189 w 572"/>
                <a:gd name="T59" fmla="*/ 598 h 768"/>
                <a:gd name="T60" fmla="*/ 273 w 572"/>
                <a:gd name="T61" fmla="*/ 598 h 768"/>
                <a:gd name="T62" fmla="*/ 304 w 572"/>
                <a:gd name="T63" fmla="*/ 597 h 768"/>
                <a:gd name="T64" fmla="*/ 329 w 572"/>
                <a:gd name="T65" fmla="*/ 587 h 768"/>
                <a:gd name="T66" fmla="*/ 347 w 572"/>
                <a:gd name="T67" fmla="*/ 573 h 768"/>
                <a:gd name="T68" fmla="*/ 362 w 572"/>
                <a:gd name="T69" fmla="*/ 555 h 768"/>
                <a:gd name="T70" fmla="*/ 367 w 572"/>
                <a:gd name="T71" fmla="*/ 547 h 768"/>
                <a:gd name="T72" fmla="*/ 376 w 572"/>
                <a:gd name="T73" fmla="*/ 527 h 768"/>
                <a:gd name="T74" fmla="*/ 381 w 572"/>
                <a:gd name="T75" fmla="*/ 490 h 768"/>
                <a:gd name="T76" fmla="*/ 384 w 572"/>
                <a:gd name="T77" fmla="*/ 384 h 768"/>
                <a:gd name="T78" fmla="*/ 382 w 572"/>
                <a:gd name="T79" fmla="*/ 304 h 768"/>
                <a:gd name="T80" fmla="*/ 379 w 572"/>
                <a:gd name="T81" fmla="*/ 256 h 768"/>
                <a:gd name="T82" fmla="*/ 372 w 572"/>
                <a:gd name="T83" fmla="*/ 229 h 768"/>
                <a:gd name="T84" fmla="*/ 362 w 572"/>
                <a:gd name="T85" fmla="*/ 211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68">
                  <a:moveTo>
                    <a:pt x="492" y="691"/>
                  </a:moveTo>
                  <a:lnTo>
                    <a:pt x="492" y="691"/>
                  </a:lnTo>
                  <a:lnTo>
                    <a:pt x="472" y="710"/>
                  </a:lnTo>
                  <a:lnTo>
                    <a:pt x="449" y="726"/>
                  </a:lnTo>
                  <a:lnTo>
                    <a:pt x="424" y="740"/>
                  </a:lnTo>
                  <a:lnTo>
                    <a:pt x="399" y="750"/>
                  </a:lnTo>
                  <a:lnTo>
                    <a:pt x="372" y="758"/>
                  </a:lnTo>
                  <a:lnTo>
                    <a:pt x="344" y="763"/>
                  </a:lnTo>
                  <a:lnTo>
                    <a:pt x="314" y="766"/>
                  </a:lnTo>
                  <a:lnTo>
                    <a:pt x="286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314" y="0"/>
                  </a:lnTo>
                  <a:lnTo>
                    <a:pt x="344" y="3"/>
                  </a:lnTo>
                  <a:lnTo>
                    <a:pt x="372" y="10"/>
                  </a:lnTo>
                  <a:lnTo>
                    <a:pt x="399" y="17"/>
                  </a:lnTo>
                  <a:lnTo>
                    <a:pt x="424" y="28"/>
                  </a:lnTo>
                  <a:lnTo>
                    <a:pt x="449" y="42"/>
                  </a:lnTo>
                  <a:lnTo>
                    <a:pt x="472" y="56"/>
                  </a:lnTo>
                  <a:lnTo>
                    <a:pt x="492" y="75"/>
                  </a:lnTo>
                  <a:lnTo>
                    <a:pt x="492" y="75"/>
                  </a:lnTo>
                  <a:lnTo>
                    <a:pt x="509" y="91"/>
                  </a:lnTo>
                  <a:lnTo>
                    <a:pt x="522" y="110"/>
                  </a:lnTo>
                  <a:lnTo>
                    <a:pt x="534" y="126"/>
                  </a:lnTo>
                  <a:lnTo>
                    <a:pt x="542" y="145"/>
                  </a:lnTo>
                  <a:lnTo>
                    <a:pt x="550" y="161"/>
                  </a:lnTo>
                  <a:lnTo>
                    <a:pt x="557" y="179"/>
                  </a:lnTo>
                  <a:lnTo>
                    <a:pt x="562" y="198"/>
                  </a:lnTo>
                  <a:lnTo>
                    <a:pt x="565" y="218"/>
                  </a:lnTo>
                  <a:lnTo>
                    <a:pt x="570" y="256"/>
                  </a:lnTo>
                  <a:lnTo>
                    <a:pt x="572" y="297"/>
                  </a:lnTo>
                  <a:lnTo>
                    <a:pt x="572" y="384"/>
                  </a:lnTo>
                  <a:lnTo>
                    <a:pt x="572" y="384"/>
                  </a:lnTo>
                  <a:lnTo>
                    <a:pt x="572" y="470"/>
                  </a:lnTo>
                  <a:lnTo>
                    <a:pt x="570" y="510"/>
                  </a:lnTo>
                  <a:lnTo>
                    <a:pt x="565" y="548"/>
                  </a:lnTo>
                  <a:lnTo>
                    <a:pt x="562" y="568"/>
                  </a:lnTo>
                  <a:lnTo>
                    <a:pt x="557" y="587"/>
                  </a:lnTo>
                  <a:lnTo>
                    <a:pt x="550" y="605"/>
                  </a:lnTo>
                  <a:lnTo>
                    <a:pt x="542" y="623"/>
                  </a:lnTo>
                  <a:lnTo>
                    <a:pt x="534" y="640"/>
                  </a:lnTo>
                  <a:lnTo>
                    <a:pt x="522" y="658"/>
                  </a:lnTo>
                  <a:lnTo>
                    <a:pt x="509" y="675"/>
                  </a:lnTo>
                  <a:lnTo>
                    <a:pt x="492" y="691"/>
                  </a:lnTo>
                  <a:lnTo>
                    <a:pt x="492" y="691"/>
                  </a:lnTo>
                  <a:close/>
                  <a:moveTo>
                    <a:pt x="362" y="211"/>
                  </a:moveTo>
                  <a:lnTo>
                    <a:pt x="362" y="211"/>
                  </a:lnTo>
                  <a:lnTo>
                    <a:pt x="362" y="211"/>
                  </a:lnTo>
                  <a:lnTo>
                    <a:pt x="356" y="201"/>
                  </a:lnTo>
                  <a:lnTo>
                    <a:pt x="347" y="193"/>
                  </a:lnTo>
                  <a:lnTo>
                    <a:pt x="339" y="186"/>
                  </a:lnTo>
                  <a:lnTo>
                    <a:pt x="329" y="179"/>
                  </a:lnTo>
                  <a:lnTo>
                    <a:pt x="317" y="174"/>
                  </a:lnTo>
                  <a:lnTo>
                    <a:pt x="304" y="171"/>
                  </a:lnTo>
                  <a:lnTo>
                    <a:pt x="289" y="168"/>
                  </a:lnTo>
                  <a:lnTo>
                    <a:pt x="273" y="168"/>
                  </a:lnTo>
                  <a:lnTo>
                    <a:pt x="189" y="168"/>
                  </a:lnTo>
                  <a:lnTo>
                    <a:pt x="189" y="598"/>
                  </a:lnTo>
                  <a:lnTo>
                    <a:pt x="273" y="598"/>
                  </a:lnTo>
                  <a:lnTo>
                    <a:pt x="273" y="598"/>
                  </a:lnTo>
                  <a:lnTo>
                    <a:pt x="289" y="598"/>
                  </a:lnTo>
                  <a:lnTo>
                    <a:pt x="304" y="597"/>
                  </a:lnTo>
                  <a:lnTo>
                    <a:pt x="317" y="592"/>
                  </a:lnTo>
                  <a:lnTo>
                    <a:pt x="329" y="587"/>
                  </a:lnTo>
                  <a:lnTo>
                    <a:pt x="339" y="582"/>
                  </a:lnTo>
                  <a:lnTo>
                    <a:pt x="347" y="573"/>
                  </a:lnTo>
                  <a:lnTo>
                    <a:pt x="356" y="565"/>
                  </a:lnTo>
                  <a:lnTo>
                    <a:pt x="362" y="555"/>
                  </a:lnTo>
                  <a:lnTo>
                    <a:pt x="362" y="555"/>
                  </a:lnTo>
                  <a:lnTo>
                    <a:pt x="367" y="547"/>
                  </a:lnTo>
                  <a:lnTo>
                    <a:pt x="372" y="538"/>
                  </a:lnTo>
                  <a:lnTo>
                    <a:pt x="376" y="527"/>
                  </a:lnTo>
                  <a:lnTo>
                    <a:pt x="379" y="510"/>
                  </a:lnTo>
                  <a:lnTo>
                    <a:pt x="381" y="490"/>
                  </a:lnTo>
                  <a:lnTo>
                    <a:pt x="382" y="462"/>
                  </a:lnTo>
                  <a:lnTo>
                    <a:pt x="384" y="384"/>
                  </a:lnTo>
                  <a:lnTo>
                    <a:pt x="384" y="384"/>
                  </a:lnTo>
                  <a:lnTo>
                    <a:pt x="382" y="304"/>
                  </a:lnTo>
                  <a:lnTo>
                    <a:pt x="381" y="278"/>
                  </a:lnTo>
                  <a:lnTo>
                    <a:pt x="379" y="256"/>
                  </a:lnTo>
                  <a:lnTo>
                    <a:pt x="376" y="241"/>
                  </a:lnTo>
                  <a:lnTo>
                    <a:pt x="372" y="229"/>
                  </a:lnTo>
                  <a:lnTo>
                    <a:pt x="367" y="219"/>
                  </a:lnTo>
                  <a:lnTo>
                    <a:pt x="362" y="211"/>
                  </a:lnTo>
                  <a:lnTo>
                    <a:pt x="362" y="211"/>
                  </a:lnTo>
                  <a:close/>
                </a:path>
              </a:pathLst>
            </a:custGeom>
            <a:solidFill>
              <a:srgbClr val="AD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BD32AD9-3FFD-49D1-B7BA-F33A9F71A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400"/>
              <a:ext cx="913" cy="2129"/>
            </a:xfrm>
            <a:custGeom>
              <a:avLst/>
              <a:gdLst>
                <a:gd name="T0" fmla="*/ 517 w 913"/>
                <a:gd name="T1" fmla="*/ 1871 h 2129"/>
                <a:gd name="T2" fmla="*/ 517 w 913"/>
                <a:gd name="T3" fmla="*/ 723 h 2129"/>
                <a:gd name="T4" fmla="*/ 8 w 913"/>
                <a:gd name="T5" fmla="*/ 397 h 2129"/>
                <a:gd name="T6" fmla="*/ 0 w 913"/>
                <a:gd name="T7" fmla="*/ 0 h 2129"/>
                <a:gd name="T8" fmla="*/ 913 w 913"/>
                <a:gd name="T9" fmla="*/ 547 h 2129"/>
                <a:gd name="T10" fmla="*/ 913 w 913"/>
                <a:gd name="T11" fmla="*/ 2129 h 2129"/>
                <a:gd name="T12" fmla="*/ 517 w 913"/>
                <a:gd name="T13" fmla="*/ 1871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3" h="2129">
                  <a:moveTo>
                    <a:pt x="517" y="1871"/>
                  </a:moveTo>
                  <a:lnTo>
                    <a:pt x="517" y="723"/>
                  </a:lnTo>
                  <a:lnTo>
                    <a:pt x="8" y="397"/>
                  </a:lnTo>
                  <a:lnTo>
                    <a:pt x="0" y="0"/>
                  </a:lnTo>
                  <a:lnTo>
                    <a:pt x="913" y="547"/>
                  </a:lnTo>
                  <a:lnTo>
                    <a:pt x="913" y="2129"/>
                  </a:lnTo>
                  <a:lnTo>
                    <a:pt x="517" y="1871"/>
                  </a:lnTo>
                  <a:close/>
                </a:path>
              </a:pathLst>
            </a:custGeom>
            <a:solidFill>
              <a:srgbClr val="1C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4BA54D4-98AD-475F-AF95-C8E25F628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814"/>
              <a:ext cx="1116" cy="2762"/>
            </a:xfrm>
            <a:custGeom>
              <a:avLst/>
              <a:gdLst>
                <a:gd name="T0" fmla="*/ 1116 w 1116"/>
                <a:gd name="T1" fmla="*/ 2762 h 2762"/>
                <a:gd name="T2" fmla="*/ 574 w 1116"/>
                <a:gd name="T3" fmla="*/ 2438 h 2762"/>
                <a:gd name="T4" fmla="*/ 574 w 1116"/>
                <a:gd name="T5" fmla="*/ 1105 h 2762"/>
                <a:gd name="T6" fmla="*/ 45 w 1116"/>
                <a:gd name="T7" fmla="*/ 655 h 2762"/>
                <a:gd name="T8" fmla="*/ 0 w 1116"/>
                <a:gd name="T9" fmla="*/ 0 h 2762"/>
                <a:gd name="T10" fmla="*/ 1116 w 1116"/>
                <a:gd name="T11" fmla="*/ 864 h 2762"/>
                <a:gd name="T12" fmla="*/ 1116 w 1116"/>
                <a:gd name="T13" fmla="*/ 2762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62">
                  <a:moveTo>
                    <a:pt x="1116" y="2762"/>
                  </a:moveTo>
                  <a:lnTo>
                    <a:pt x="574" y="2438"/>
                  </a:lnTo>
                  <a:lnTo>
                    <a:pt x="574" y="1105"/>
                  </a:lnTo>
                  <a:lnTo>
                    <a:pt x="45" y="655"/>
                  </a:lnTo>
                  <a:lnTo>
                    <a:pt x="0" y="0"/>
                  </a:lnTo>
                  <a:lnTo>
                    <a:pt x="1116" y="864"/>
                  </a:lnTo>
                  <a:lnTo>
                    <a:pt x="1116" y="2762"/>
                  </a:lnTo>
                  <a:close/>
                </a:path>
              </a:pathLst>
            </a:custGeom>
            <a:solidFill>
              <a:srgbClr val="1C2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60ED3-3CAA-404F-9FDE-EEEDEB7E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7" y="1609017"/>
            <a:ext cx="10667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1296-B4A2-44F4-B0A9-E97A6F48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03653" y="6361392"/>
            <a:ext cx="4707147" cy="303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and Proprietary. Copyright (c) Massivit 3D.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555A-F985-4C16-84E7-BBFE16AA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87" y="6418186"/>
            <a:ext cx="398785" cy="303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fld id="{E22C8C58-D0BC-40C1-A9CF-8515A4FBB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7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2" r:id="rId7"/>
    <p:sldLayoutId id="2147483683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33" b="1" kern="1200" dirty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FAA4-3EC8-4818-9CF0-F41E754F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r>
              <a:rPr lang="en-US" sz="5400" dirty="0"/>
              <a:t>Massivit M10000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4D9D5-B51A-4899-BCE2-E6ABA37C4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7100" y="4600410"/>
            <a:ext cx="4431732" cy="365761"/>
          </a:xfrm>
        </p:spPr>
        <p:txBody>
          <a:bodyPr anchor="t">
            <a:norm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Composite Lay-up tool Time and Material Estimate </a:t>
            </a:r>
            <a:endParaRPr lang="en-US" sz="16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AA47EE1B-5293-44BE-85C5-343E66DC1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" r="686" b="-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E363C-EE02-42AA-82E8-5DB9604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E22C8C58-D0BC-40C1-A9CF-8515A4FBBC2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8AC0D-8CAE-46A6-B043-72A76790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Confidential and Proprietary. Copyright (c) Massivit 3D.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810DB-F36C-420A-B785-4BCDC68E12BD}"/>
              </a:ext>
            </a:extLst>
          </p:cNvPr>
          <p:cNvSpPr txBox="1"/>
          <p:nvPr/>
        </p:nvSpPr>
        <p:spPr>
          <a:xfrm>
            <a:off x="6047666" y="7492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Lear Corporation Ltd –</a:t>
            </a:r>
          </a:p>
          <a:p>
            <a:pPr algn="ctr"/>
            <a:r>
              <a:rPr lang="en-US" sz="3200" dirty="0"/>
              <a:t>RIM mold</a:t>
            </a:r>
          </a:p>
        </p:txBody>
      </p:sp>
    </p:spTree>
    <p:extLst>
      <p:ext uri="{BB962C8B-B14F-4D97-AF65-F5344CB8AC3E}">
        <p14:creationId xmlns:p14="http://schemas.microsoft.com/office/powerpoint/2010/main" val="93691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610E-6928-44CE-A33B-C5BBD729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 &amp; Dimensions 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565FEE-A85A-472C-879E-20AE6D474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9" b="24920"/>
          <a:stretch/>
        </p:blipFill>
        <p:spPr>
          <a:xfrm>
            <a:off x="2690796" y="1404257"/>
            <a:ext cx="6810408" cy="480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75477-4C7D-45CD-BD11-E53DF60603CC}"/>
              </a:ext>
            </a:extLst>
          </p:cNvPr>
          <p:cNvSpPr txBox="1"/>
          <p:nvPr/>
        </p:nvSpPr>
        <p:spPr>
          <a:xfrm>
            <a:off x="728897" y="11216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 name : Cushion</a:t>
            </a:r>
            <a:r>
              <a:rPr lang="he-IL" dirty="0"/>
              <a:t> </a:t>
            </a:r>
            <a:r>
              <a:rPr lang="en-US" dirty="0"/>
              <a:t>Foam</a:t>
            </a:r>
            <a:r>
              <a:rPr lang="he-IL" dirty="0"/>
              <a:t> </a:t>
            </a:r>
            <a:r>
              <a:rPr lang="en-US" dirty="0"/>
              <a:t>Cavity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4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9450F0-DFA8-463F-BFCA-360C07B27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07461"/>
              </p:ext>
            </p:extLst>
          </p:nvPr>
        </p:nvGraphicFramePr>
        <p:xfrm>
          <a:off x="226502" y="1645781"/>
          <a:ext cx="11660697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15">
                  <a:extLst>
                    <a:ext uri="{9D8B030D-6E8A-4147-A177-3AD203B41FA5}">
                      <a16:colId xmlns:a16="http://schemas.microsoft.com/office/drawing/2014/main" val="2489580052"/>
                    </a:ext>
                  </a:extLst>
                </a:gridCol>
                <a:gridCol w="1380728">
                  <a:extLst>
                    <a:ext uri="{9D8B030D-6E8A-4147-A177-3AD203B41FA5}">
                      <a16:colId xmlns:a16="http://schemas.microsoft.com/office/drawing/2014/main" val="2293433587"/>
                    </a:ext>
                  </a:extLst>
                </a:gridCol>
                <a:gridCol w="1659246">
                  <a:extLst>
                    <a:ext uri="{9D8B030D-6E8A-4147-A177-3AD203B41FA5}">
                      <a16:colId xmlns:a16="http://schemas.microsoft.com/office/drawing/2014/main" val="2088759337"/>
                    </a:ext>
                  </a:extLst>
                </a:gridCol>
                <a:gridCol w="2046914">
                  <a:extLst>
                    <a:ext uri="{9D8B030D-6E8A-4147-A177-3AD203B41FA5}">
                      <a16:colId xmlns:a16="http://schemas.microsoft.com/office/drawing/2014/main" val="616521147"/>
                    </a:ext>
                  </a:extLst>
                </a:gridCol>
                <a:gridCol w="2256496">
                  <a:extLst>
                    <a:ext uri="{9D8B030D-6E8A-4147-A177-3AD203B41FA5}">
                      <a16:colId xmlns:a16="http://schemas.microsoft.com/office/drawing/2014/main" val="4154043013"/>
                    </a:ext>
                  </a:extLst>
                </a:gridCol>
                <a:gridCol w="1426199">
                  <a:extLst>
                    <a:ext uri="{9D8B030D-6E8A-4147-A177-3AD203B41FA5}">
                      <a16:colId xmlns:a16="http://schemas.microsoft.com/office/drawing/2014/main" val="1515501265"/>
                    </a:ext>
                  </a:extLst>
                </a:gridCol>
                <a:gridCol w="1426199">
                  <a:extLst>
                    <a:ext uri="{9D8B030D-6E8A-4147-A177-3AD203B41FA5}">
                      <a16:colId xmlns:a16="http://schemas.microsoft.com/office/drawing/2014/main" val="2509934705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Part: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Layer</a:t>
                      </a:r>
                    </a:p>
                    <a:p>
                      <a:pPr algn="ctr"/>
                      <a:r>
                        <a:rPr lang="en-US" sz="1500" dirty="0"/>
                        <a:t>Thickness: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Casting cure</a:t>
                      </a:r>
                    </a:p>
                    <a:p>
                      <a:pPr algn="ctr"/>
                      <a:r>
                        <a:rPr lang="en-US" sz="1500" dirty="0"/>
                        <a:t>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Printing shell </a:t>
                      </a:r>
                    </a:p>
                    <a:p>
                      <a:pPr algn="ctr"/>
                      <a:r>
                        <a:rPr lang="en-US" sz="1500" dirty="0"/>
                        <a:t>Material</a:t>
                      </a:r>
                      <a:r>
                        <a:rPr lang="he-IL" sz="1500" dirty="0"/>
                        <a:t> </a:t>
                      </a:r>
                      <a:r>
                        <a:rPr lang="en-US" sz="1500" dirty="0"/>
                        <a:t>(Washable)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Total weight</a:t>
                      </a:r>
                    </a:p>
                    <a:p>
                      <a:pPr algn="ctr"/>
                      <a:r>
                        <a:rPr lang="en-US" sz="1500" dirty="0"/>
                        <a:t>(Out of the printer)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Print time</a:t>
                      </a:r>
                    </a:p>
                    <a:p>
                      <a:pPr algn="ctr"/>
                      <a:r>
                        <a:rPr lang="en-US" sz="15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Total weight</a:t>
                      </a:r>
                    </a:p>
                    <a:p>
                      <a:pPr algn="ctr"/>
                      <a:r>
                        <a:rPr lang="en-US" sz="1500" dirty="0"/>
                        <a:t>(after shell removal)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75253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600" dirty="0"/>
                        <a:t>Cushion</a:t>
                      </a:r>
                      <a:r>
                        <a:rPr lang="he-IL" sz="1600" dirty="0"/>
                        <a:t> </a:t>
                      </a:r>
                      <a:r>
                        <a:rPr lang="en-US" sz="1600" dirty="0"/>
                        <a:t>Foam</a:t>
                      </a:r>
                      <a:r>
                        <a:rPr lang="he-IL" sz="1600" dirty="0"/>
                        <a:t> </a:t>
                      </a:r>
                      <a:r>
                        <a:rPr lang="en-US" sz="1600" dirty="0"/>
                        <a:t>Cavity</a:t>
                      </a:r>
                      <a:r>
                        <a:rPr lang="he-IL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500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10</a:t>
                      </a:r>
                      <a:r>
                        <a:rPr lang="en-US" sz="1500" dirty="0"/>
                        <a:t>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36</a:t>
                      </a:r>
                      <a:r>
                        <a:rPr lang="en-US" sz="1500" dirty="0"/>
                        <a:t> Kg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29:10</a:t>
                      </a:r>
                      <a:r>
                        <a:rPr lang="en-US" sz="1500" dirty="0"/>
                        <a:t>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26</a:t>
                      </a:r>
                      <a:r>
                        <a:rPr lang="en-US" sz="1500" dirty="0"/>
                        <a:t>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96418"/>
                  </a:ext>
                </a:extLst>
              </a:tr>
            </a:tbl>
          </a:graphicData>
        </a:graphic>
      </p:graphicFrame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F336767-4C33-4791-9DAA-01DAF267F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8" t="23998" r="33636" b="28046"/>
          <a:stretch/>
        </p:blipFill>
        <p:spPr>
          <a:xfrm rot="3647985">
            <a:off x="4488713" y="2463566"/>
            <a:ext cx="3136273" cy="47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1775D-590B-4EF5-B2A6-F44A3B5A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orientation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7D4F-2D0E-4471-8951-142148F53AE5}"/>
              </a:ext>
            </a:extLst>
          </p:cNvPr>
          <p:cNvSpPr txBox="1"/>
          <p:nvPr/>
        </p:nvSpPr>
        <p:spPr>
          <a:xfrm>
            <a:off x="7963083" y="5139904"/>
            <a:ext cx="134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Tool 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A0223-16D9-4E04-81B0-64D2D5FE67A2}"/>
              </a:ext>
            </a:extLst>
          </p:cNvPr>
          <p:cNvSpPr txBox="1"/>
          <p:nvPr/>
        </p:nvSpPr>
        <p:spPr>
          <a:xfrm>
            <a:off x="3304537" y="5139904"/>
            <a:ext cx="106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STL file</a:t>
            </a: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58316DD-0DF6-43AD-9770-ADB096DC6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6" r="10374"/>
          <a:stretch/>
        </p:blipFill>
        <p:spPr>
          <a:xfrm>
            <a:off x="1832865" y="2091824"/>
            <a:ext cx="4005944" cy="2674349"/>
          </a:xfrm>
          <a:prstGeom prst="rect">
            <a:avLst/>
          </a:prstGeom>
        </p:spPr>
      </p:pic>
      <p:pic>
        <p:nvPicPr>
          <p:cNvPr id="23" name="Picture 22" descr="A picture containing text, stationary, envelope&#10;&#10;Description automatically generated">
            <a:extLst>
              <a:ext uri="{FF2B5EF4-FFF2-40B4-BE49-F238E27FC236}">
                <a16:creationId xmlns:a16="http://schemas.microsoft.com/office/drawing/2014/main" id="{93A52034-6211-4E35-B5E9-627C45ABC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50" y="1975656"/>
            <a:ext cx="4456321" cy="29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610E-6928-44CE-A33B-C5BBD729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 &amp; dimensions 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1565FEE-A85A-472C-879E-20AE6D474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r="32098" b="24920"/>
          <a:stretch/>
        </p:blipFill>
        <p:spPr>
          <a:xfrm>
            <a:off x="2690796" y="1434661"/>
            <a:ext cx="4624404" cy="4770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75477-4C7D-45CD-BD11-E53DF60603CC}"/>
              </a:ext>
            </a:extLst>
          </p:cNvPr>
          <p:cNvSpPr txBox="1"/>
          <p:nvPr/>
        </p:nvSpPr>
        <p:spPr>
          <a:xfrm>
            <a:off x="972477" y="12195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 name: Cushion</a:t>
            </a:r>
            <a:r>
              <a:rPr lang="he-IL" dirty="0"/>
              <a:t> </a:t>
            </a:r>
            <a:r>
              <a:rPr lang="en-US" dirty="0"/>
              <a:t>Foam</a:t>
            </a:r>
            <a:r>
              <a:rPr lang="he-IL" dirty="0"/>
              <a:t> </a:t>
            </a:r>
            <a:r>
              <a:rPr lang="en-US" dirty="0"/>
              <a:t>Core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FECA29A-E5E2-4826-87C2-AB76685E9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31073" r="10954" b="32847"/>
          <a:stretch/>
        </p:blipFill>
        <p:spPr>
          <a:xfrm rot="5400000">
            <a:off x="2454578" y="1942860"/>
            <a:ext cx="4398128" cy="3690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C16D6-1914-4CE2-B4DA-52E69BE97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16852" y="3000244"/>
            <a:ext cx="4582793" cy="13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9450F0-DFA8-463F-BFCA-360C07B27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78866"/>
              </p:ext>
            </p:extLst>
          </p:nvPr>
        </p:nvGraphicFramePr>
        <p:xfrm>
          <a:off x="252248" y="1645781"/>
          <a:ext cx="11667608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857">
                  <a:extLst>
                    <a:ext uri="{9D8B030D-6E8A-4147-A177-3AD203B41FA5}">
                      <a16:colId xmlns:a16="http://schemas.microsoft.com/office/drawing/2014/main" val="2489580052"/>
                    </a:ext>
                  </a:extLst>
                </a:gridCol>
                <a:gridCol w="1341806">
                  <a:extLst>
                    <a:ext uri="{9D8B030D-6E8A-4147-A177-3AD203B41FA5}">
                      <a16:colId xmlns:a16="http://schemas.microsoft.com/office/drawing/2014/main" val="2293433587"/>
                    </a:ext>
                  </a:extLst>
                </a:gridCol>
                <a:gridCol w="1553113">
                  <a:extLst>
                    <a:ext uri="{9D8B030D-6E8A-4147-A177-3AD203B41FA5}">
                      <a16:colId xmlns:a16="http://schemas.microsoft.com/office/drawing/2014/main" val="2088759337"/>
                    </a:ext>
                  </a:extLst>
                </a:gridCol>
                <a:gridCol w="2049686">
                  <a:extLst>
                    <a:ext uri="{9D8B030D-6E8A-4147-A177-3AD203B41FA5}">
                      <a16:colId xmlns:a16="http://schemas.microsoft.com/office/drawing/2014/main" val="616521147"/>
                    </a:ext>
                  </a:extLst>
                </a:gridCol>
                <a:gridCol w="2081383">
                  <a:extLst>
                    <a:ext uri="{9D8B030D-6E8A-4147-A177-3AD203B41FA5}">
                      <a16:colId xmlns:a16="http://schemas.microsoft.com/office/drawing/2014/main" val="4154043013"/>
                    </a:ext>
                  </a:extLst>
                </a:gridCol>
                <a:gridCol w="1510852">
                  <a:extLst>
                    <a:ext uri="{9D8B030D-6E8A-4147-A177-3AD203B41FA5}">
                      <a16:colId xmlns:a16="http://schemas.microsoft.com/office/drawing/2014/main" val="1515501265"/>
                    </a:ext>
                  </a:extLst>
                </a:gridCol>
                <a:gridCol w="1568911">
                  <a:extLst>
                    <a:ext uri="{9D8B030D-6E8A-4147-A177-3AD203B41FA5}">
                      <a16:colId xmlns:a16="http://schemas.microsoft.com/office/drawing/2014/main" val="2509934705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Part: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Layer</a:t>
                      </a:r>
                    </a:p>
                    <a:p>
                      <a:pPr algn="ctr"/>
                      <a:r>
                        <a:rPr lang="en-US" sz="1500" dirty="0"/>
                        <a:t>Thickness: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Casting cure</a:t>
                      </a:r>
                    </a:p>
                    <a:p>
                      <a:pPr algn="ctr"/>
                      <a:r>
                        <a:rPr lang="en-US" sz="1500" dirty="0"/>
                        <a:t>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Printing shell </a:t>
                      </a:r>
                    </a:p>
                    <a:p>
                      <a:pPr algn="ctr"/>
                      <a:r>
                        <a:rPr lang="en-US" sz="1500" dirty="0"/>
                        <a:t>Material</a:t>
                      </a:r>
                      <a:r>
                        <a:rPr lang="he-IL" sz="1500" dirty="0"/>
                        <a:t> </a:t>
                      </a:r>
                      <a:r>
                        <a:rPr lang="en-US" sz="1500" dirty="0"/>
                        <a:t>(Washable)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Total weight</a:t>
                      </a:r>
                    </a:p>
                    <a:p>
                      <a:pPr algn="ctr"/>
                      <a:r>
                        <a:rPr lang="en-US" sz="1500" dirty="0"/>
                        <a:t>(Out of the printer)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Print time</a:t>
                      </a:r>
                    </a:p>
                    <a:p>
                      <a:pPr algn="ctr"/>
                      <a:r>
                        <a:rPr lang="en-US" sz="15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Total weight</a:t>
                      </a:r>
                    </a:p>
                    <a:p>
                      <a:pPr algn="ctr"/>
                      <a:r>
                        <a:rPr lang="en-US" sz="1500" dirty="0"/>
                        <a:t>(after shell removal)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75253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Cushion</a:t>
                      </a:r>
                      <a:r>
                        <a:rPr lang="he-IL" sz="1500" dirty="0"/>
                        <a:t> </a:t>
                      </a:r>
                      <a:r>
                        <a:rPr lang="en-US" sz="1500" dirty="0"/>
                        <a:t>Foam</a:t>
                      </a:r>
                      <a:r>
                        <a:rPr lang="he-IL" sz="1500" dirty="0"/>
                        <a:t> </a:t>
                      </a:r>
                      <a:r>
                        <a:rPr lang="en-US" sz="1500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5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8.6</a:t>
                      </a:r>
                      <a:r>
                        <a:rPr lang="en-US" sz="1500" dirty="0"/>
                        <a:t>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33.6</a:t>
                      </a:r>
                      <a:r>
                        <a:rPr lang="en-US" sz="1500" dirty="0"/>
                        <a:t> Kg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26:50</a:t>
                      </a:r>
                      <a:r>
                        <a:rPr lang="en-US" sz="1500" dirty="0"/>
                        <a:t>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25</a:t>
                      </a:r>
                      <a:r>
                        <a:rPr lang="en-US" sz="1500" dirty="0"/>
                        <a:t>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9641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04B9811-2D73-461A-B667-EABEF3709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2" t="37184" r="4854" b="30273"/>
          <a:stretch/>
        </p:blipFill>
        <p:spPr>
          <a:xfrm>
            <a:off x="3988676" y="3714512"/>
            <a:ext cx="4335517" cy="26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1775D-590B-4EF5-B2A6-F44A3B5A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orientation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7D4F-2D0E-4471-8951-142148F53AE5}"/>
              </a:ext>
            </a:extLst>
          </p:cNvPr>
          <p:cNvSpPr txBox="1"/>
          <p:nvPr/>
        </p:nvSpPr>
        <p:spPr>
          <a:xfrm>
            <a:off x="8757741" y="5295708"/>
            <a:ext cx="134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Tool 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A0223-16D9-4E04-81B0-64D2D5FE67A2}"/>
              </a:ext>
            </a:extLst>
          </p:cNvPr>
          <p:cNvSpPr txBox="1"/>
          <p:nvPr/>
        </p:nvSpPr>
        <p:spPr>
          <a:xfrm>
            <a:off x="4756821" y="5236224"/>
            <a:ext cx="106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51D1A-7CE7-4A8A-9720-0B2FB358FF9B}"/>
              </a:ext>
            </a:extLst>
          </p:cNvPr>
          <p:cNvSpPr txBox="1"/>
          <p:nvPr/>
        </p:nvSpPr>
        <p:spPr>
          <a:xfrm>
            <a:off x="58702" y="2421409"/>
            <a:ext cx="381169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Printing orientation: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3FC5A20-2997-4BA5-8757-2C0BE534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47" y="2160873"/>
            <a:ext cx="5190116" cy="2549104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81C5C88D-158D-4139-A9CB-6E82A96BE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04" y="2148022"/>
            <a:ext cx="4842434" cy="25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4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12D-330B-4C13-9642-E482FCFE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81A5D-B5E3-411E-8F69-4D2177EA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Copyright (c) Massivit 3D.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E5434-1879-4099-BAF4-5BE998C1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C8C58-D0BC-40C1-A9CF-8515A4FBBC2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30D731-8FD2-4C64-B464-477A565E8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25694"/>
              </p:ext>
            </p:extLst>
          </p:nvPr>
        </p:nvGraphicFramePr>
        <p:xfrm>
          <a:off x="226502" y="1645781"/>
          <a:ext cx="11660697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15">
                  <a:extLst>
                    <a:ext uri="{9D8B030D-6E8A-4147-A177-3AD203B41FA5}">
                      <a16:colId xmlns:a16="http://schemas.microsoft.com/office/drawing/2014/main" val="2489580052"/>
                    </a:ext>
                  </a:extLst>
                </a:gridCol>
                <a:gridCol w="1380728">
                  <a:extLst>
                    <a:ext uri="{9D8B030D-6E8A-4147-A177-3AD203B41FA5}">
                      <a16:colId xmlns:a16="http://schemas.microsoft.com/office/drawing/2014/main" val="2293433587"/>
                    </a:ext>
                  </a:extLst>
                </a:gridCol>
                <a:gridCol w="1659246">
                  <a:extLst>
                    <a:ext uri="{9D8B030D-6E8A-4147-A177-3AD203B41FA5}">
                      <a16:colId xmlns:a16="http://schemas.microsoft.com/office/drawing/2014/main" val="2088759337"/>
                    </a:ext>
                  </a:extLst>
                </a:gridCol>
                <a:gridCol w="2046914">
                  <a:extLst>
                    <a:ext uri="{9D8B030D-6E8A-4147-A177-3AD203B41FA5}">
                      <a16:colId xmlns:a16="http://schemas.microsoft.com/office/drawing/2014/main" val="616521147"/>
                    </a:ext>
                  </a:extLst>
                </a:gridCol>
                <a:gridCol w="2256496">
                  <a:extLst>
                    <a:ext uri="{9D8B030D-6E8A-4147-A177-3AD203B41FA5}">
                      <a16:colId xmlns:a16="http://schemas.microsoft.com/office/drawing/2014/main" val="4154043013"/>
                    </a:ext>
                  </a:extLst>
                </a:gridCol>
                <a:gridCol w="1426199">
                  <a:extLst>
                    <a:ext uri="{9D8B030D-6E8A-4147-A177-3AD203B41FA5}">
                      <a16:colId xmlns:a16="http://schemas.microsoft.com/office/drawing/2014/main" val="1515501265"/>
                    </a:ext>
                  </a:extLst>
                </a:gridCol>
                <a:gridCol w="1426199">
                  <a:extLst>
                    <a:ext uri="{9D8B030D-6E8A-4147-A177-3AD203B41FA5}">
                      <a16:colId xmlns:a16="http://schemas.microsoft.com/office/drawing/2014/main" val="2509934705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Part: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Layer</a:t>
                      </a:r>
                    </a:p>
                    <a:p>
                      <a:pPr algn="ctr"/>
                      <a:r>
                        <a:rPr lang="en-US" sz="1500" dirty="0"/>
                        <a:t>Thickness: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Casting cure</a:t>
                      </a:r>
                    </a:p>
                    <a:p>
                      <a:pPr algn="ctr"/>
                      <a:r>
                        <a:rPr lang="en-US" sz="1500" dirty="0"/>
                        <a:t>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Printing shell </a:t>
                      </a:r>
                    </a:p>
                    <a:p>
                      <a:pPr algn="ctr"/>
                      <a:r>
                        <a:rPr lang="en-US" sz="1500" dirty="0"/>
                        <a:t>Material</a:t>
                      </a:r>
                      <a:r>
                        <a:rPr lang="he-IL" sz="1500" dirty="0"/>
                        <a:t> </a:t>
                      </a:r>
                      <a:r>
                        <a:rPr lang="en-US" sz="1500" dirty="0"/>
                        <a:t>(Washable)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Total weight</a:t>
                      </a:r>
                    </a:p>
                    <a:p>
                      <a:pPr algn="ctr"/>
                      <a:r>
                        <a:rPr lang="en-US" sz="1500" dirty="0"/>
                        <a:t>(Out of the printer)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Print time</a:t>
                      </a:r>
                    </a:p>
                    <a:p>
                      <a:pPr algn="ctr"/>
                      <a:r>
                        <a:rPr lang="en-US" sz="15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Total weight</a:t>
                      </a:r>
                    </a:p>
                    <a:p>
                      <a:pPr algn="ctr"/>
                      <a:r>
                        <a:rPr lang="en-US" sz="1500" dirty="0"/>
                        <a:t>(after shell removal)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75253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600" dirty="0"/>
                        <a:t>Cushion</a:t>
                      </a:r>
                      <a:r>
                        <a:rPr lang="he-IL" sz="1600" dirty="0"/>
                        <a:t> </a:t>
                      </a:r>
                      <a:r>
                        <a:rPr lang="en-US" sz="1600" dirty="0"/>
                        <a:t>Foam</a:t>
                      </a:r>
                      <a:r>
                        <a:rPr lang="he-IL" sz="1600" dirty="0"/>
                        <a:t> </a:t>
                      </a:r>
                      <a:r>
                        <a:rPr lang="en-US" sz="1600" dirty="0"/>
                        <a:t>Cavity</a:t>
                      </a:r>
                      <a:r>
                        <a:rPr lang="he-IL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500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10</a:t>
                      </a:r>
                      <a:r>
                        <a:rPr lang="en-US" sz="1500" dirty="0"/>
                        <a:t>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36</a:t>
                      </a:r>
                      <a:r>
                        <a:rPr lang="en-US" sz="1500" dirty="0"/>
                        <a:t> Kg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29:10</a:t>
                      </a:r>
                      <a:r>
                        <a:rPr lang="en-US" sz="1500" dirty="0"/>
                        <a:t>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26</a:t>
                      </a:r>
                      <a:r>
                        <a:rPr lang="en-US" sz="1500" dirty="0"/>
                        <a:t>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95565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Cushion</a:t>
                      </a:r>
                      <a:r>
                        <a:rPr lang="he-IL" sz="1500" dirty="0"/>
                        <a:t> </a:t>
                      </a:r>
                      <a:r>
                        <a:rPr lang="en-US" sz="1500" dirty="0"/>
                        <a:t>Foam</a:t>
                      </a:r>
                      <a:r>
                        <a:rPr lang="he-IL" sz="1500" dirty="0"/>
                        <a:t> </a:t>
                      </a:r>
                      <a:r>
                        <a:rPr lang="en-US" sz="1500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 mm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50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8.6</a:t>
                      </a:r>
                      <a:r>
                        <a:rPr lang="en-US" sz="1500" dirty="0"/>
                        <a:t>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33.6</a:t>
                      </a:r>
                      <a:r>
                        <a:rPr lang="en-US" sz="1500" dirty="0"/>
                        <a:t> Kg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26:50</a:t>
                      </a:r>
                      <a:r>
                        <a:rPr lang="en-US" sz="1500" dirty="0"/>
                        <a:t>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500" dirty="0"/>
                        <a:t>25</a:t>
                      </a:r>
                      <a:r>
                        <a:rPr lang="en-US" sz="1500" dirty="0"/>
                        <a:t>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96418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51 </a:t>
                      </a:r>
                      <a:r>
                        <a:rPr lang="en-US" sz="1500" dirty="0"/>
                        <a:t>Kg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18.6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69.6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56:00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51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853"/>
                  </a:ext>
                </a:extLst>
              </a:tr>
            </a:tbl>
          </a:graphicData>
        </a:graphic>
      </p:graphicFrame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63E8448-0F17-467A-A231-E18188285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8" t="23998" r="33636" b="28046"/>
          <a:stretch/>
        </p:blipFill>
        <p:spPr>
          <a:xfrm rot="3647985">
            <a:off x="7327022" y="3835230"/>
            <a:ext cx="1876739" cy="283698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D446717-6449-4861-AA99-9E0249C5C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2" t="37184" r="4854" b="30273"/>
          <a:stretch/>
        </p:blipFill>
        <p:spPr>
          <a:xfrm>
            <a:off x="3018602" y="4342312"/>
            <a:ext cx="3301381" cy="20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77EB0-1FD5-4D04-AB04-DE41DB4B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866DBE8-BC10-4BBB-9B76-D027873A4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9924" y="1737360"/>
            <a:ext cx="3539644" cy="355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4252-6F98-4D74-8621-D88699FA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Confidential and Proprietary. Copyright (c) Massivit 3D.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9E9D3-66AF-428E-91E4-276FA19B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E22C8C58-D0BC-40C1-A9CF-8515A4FBBC22}" type="slidenum">
              <a:rPr lang="en-US" sz="12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8070"/>
      </p:ext>
    </p:extLst>
  </p:cSld>
  <p:clrMapOvr>
    <a:masterClrMapping/>
  </p:clrMapOvr>
</p:sld>
</file>

<file path=ppt/theme/theme1.xml><?xml version="1.0" encoding="utf-8"?>
<a:theme xmlns:a="http://schemas.openxmlformats.org/drawingml/2006/main" name="massivite - orit">
  <a:themeElements>
    <a:clrScheme name="massivit">
      <a:dk1>
        <a:sysClr val="windowText" lastClr="000000"/>
      </a:dk1>
      <a:lt1>
        <a:sysClr val="window" lastClr="FFFFFF"/>
      </a:lt1>
      <a:dk2>
        <a:srgbClr val="644CA9"/>
      </a:dk2>
      <a:lt2>
        <a:srgbClr val="EEECE1"/>
      </a:lt2>
      <a:accent1>
        <a:srgbClr val="17A79D"/>
      </a:accent1>
      <a:accent2>
        <a:srgbClr val="0081C9"/>
      </a:accent2>
      <a:accent3>
        <a:srgbClr val="1BBED7"/>
      </a:accent3>
      <a:accent4>
        <a:srgbClr val="ED0677"/>
      </a:accent4>
      <a:accent5>
        <a:srgbClr val="F4793B"/>
      </a:accent5>
      <a:accent6>
        <a:srgbClr val="FEC840"/>
      </a:accent6>
      <a:hlink>
        <a:srgbClr val="0081C9"/>
      </a:hlink>
      <a:folHlink>
        <a:srgbClr val="644CA9"/>
      </a:folHlink>
    </a:clrScheme>
    <a:fontScheme name="Custom 2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593B28174E54887387AC354DD4525" ma:contentTypeVersion="13" ma:contentTypeDescription="Create a new document." ma:contentTypeScope="" ma:versionID="4e15b502d71b4b26fc0bb5734398af5d">
  <xsd:schema xmlns:xsd="http://www.w3.org/2001/XMLSchema" xmlns:xs="http://www.w3.org/2001/XMLSchema" xmlns:p="http://schemas.microsoft.com/office/2006/metadata/properties" xmlns:ns3="2b028c51-e85e-4f7c-b6a2-e317c2bcb04c" xmlns:ns4="fe62f03a-a456-4bfc-9c4c-473767c9c478" targetNamespace="http://schemas.microsoft.com/office/2006/metadata/properties" ma:root="true" ma:fieldsID="cd24985482f56bea4465ca0df8999acf" ns3:_="" ns4:_="">
    <xsd:import namespace="2b028c51-e85e-4f7c-b6a2-e317c2bcb04c"/>
    <xsd:import namespace="fe62f03a-a456-4bfc-9c4c-473767c9c4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28c51-e85e-4f7c-b6a2-e317c2bcb0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2f03a-a456-4bfc-9c4c-473767c9c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C379E5-B53F-4353-A0A6-4BE9146DF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028c51-e85e-4f7c-b6a2-e317c2bcb04c"/>
    <ds:schemaRef ds:uri="fe62f03a-a456-4bfc-9c4c-473767c9c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89300E-8988-4735-963B-33A6730E73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6A3EEC-8220-4F1D-BA8D-00E271506718}">
  <ds:schemaRefs>
    <ds:schemaRef ds:uri="http://purl.org/dc/terms/"/>
    <ds:schemaRef ds:uri="http://schemas.openxmlformats.org/package/2006/metadata/core-properties"/>
    <ds:schemaRef ds:uri="2b028c51-e85e-4f7c-b6a2-e317c2bcb04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e62f03a-a456-4bfc-9c4c-473767c9c47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34800</TotalTime>
  <Words>270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massivite - orit</vt:lpstr>
      <vt:lpstr>Massivit M10000</vt:lpstr>
      <vt:lpstr>Size &amp; Dimensions </vt:lpstr>
      <vt:lpstr>Details</vt:lpstr>
      <vt:lpstr>Printing orientation</vt:lpstr>
      <vt:lpstr>Size &amp; dimensions </vt:lpstr>
      <vt:lpstr>Details</vt:lpstr>
      <vt:lpstr>Printing orientation</vt:lpstr>
      <vt:lpstr>Total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IS COMPOSITE</dc:title>
  <dc:creator>Erez Zimerman</dc:creator>
  <cp:lastModifiedBy>Yaron Goel</cp:lastModifiedBy>
  <cp:revision>210</cp:revision>
  <dcterms:created xsi:type="dcterms:W3CDTF">2019-06-24T14:49:49Z</dcterms:created>
  <dcterms:modified xsi:type="dcterms:W3CDTF">2021-10-26T15:01:47Z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0x0101008F4593B28174E54887387AC354DD4525</vt:lpwstr>
  </property>
</Properties>
</file>