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17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10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28A8-940F-4D93-9150-5C9835D89A5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330F3-66CB-4D67-A951-501E6464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30F3-66CB-4D67-A951-501E64642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724"/>
            <a:ext cx="12192000" cy="3307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073370"/>
            <a:ext cx="12192000" cy="2387600"/>
          </a:xfrm>
        </p:spPr>
        <p:txBody>
          <a:bodyPr anchor="b">
            <a:noAutofit/>
          </a:bodyPr>
          <a:lstStyle>
            <a:lvl1pPr algn="l">
              <a:defRPr lang="en-US" sz="7000" b="1" i="0" u="none" strike="noStrike" baseline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600" b="1" i="0" u="none" strike="noStrike" baseline="0" dirty="0" smtClean="0">
                <a:solidFill>
                  <a:srgbClr val="FFFFFF"/>
                </a:solidFill>
                <a:latin typeface="DIN-Bold"/>
              </a:rPr>
              <a:t>Example of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460970"/>
            <a:ext cx="12192000" cy="1655762"/>
          </a:xfrm>
        </p:spPr>
        <p:txBody>
          <a:bodyPr>
            <a:normAutofit/>
          </a:bodyPr>
          <a:lstStyle>
            <a:lvl1pPr marL="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3800" b="0" i="0" u="none" strike="noStrike" baseline="0" dirty="0" smtClean="0">
                <a:solidFill>
                  <a:srgbClr val="FFFFFF"/>
                </a:solidFill>
                <a:latin typeface="DIN-Regular"/>
              </a:rPr>
              <a:t>Example of Sub header..... Example of Sub header.....</a:t>
            </a:r>
          </a:p>
          <a:p>
            <a:r>
              <a:rPr lang="en-US" sz="3800" b="0" i="0" u="none" strike="noStrike" baseline="0" dirty="0" smtClean="0">
                <a:solidFill>
                  <a:srgbClr val="FFFFFF"/>
                </a:solidFill>
                <a:latin typeface="DIN-Regular"/>
              </a:rPr>
              <a:t>Example of Sub header.. Example of Sub header.....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053A5F5-8073-4E78-9D73-D3861D394E6B}" type="datetime1">
              <a:rPr lang="en-US" smtClean="0"/>
              <a:pPr/>
              <a:t>11/2/2016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53212"/>
            <a:ext cx="3060090" cy="1410510"/>
          </a:xfrm>
          <a:prstGeom prst="rect">
            <a:avLst/>
          </a:prstGeom>
        </p:spPr>
      </p:pic>
      <p:sp>
        <p:nvSpPr>
          <p:cNvPr id="1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287986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3932237" cy="1003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9400" y="2057400"/>
            <a:ext cx="5995988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060700"/>
            <a:ext cx="3933825" cy="2808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8F5C-D4CB-42B9-AA6F-F01531372482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7328807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32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367C-6934-46FC-A216-112B392A0BE3}" type="datetime1">
              <a:rPr lang="en-US" smtClean="0"/>
              <a:t>11/2/2016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900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69963"/>
            <a:ext cx="10515600" cy="7572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08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816099"/>
            <a:ext cx="2743200" cy="4038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6700" y="1816099"/>
            <a:ext cx="7035800" cy="4038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61B1-D400-4FD2-85EB-A3D410D6C882}" type="datetime1">
              <a:rPr lang="en-US" smtClean="0"/>
              <a:t>11/2/2016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900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848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10515600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A010-D661-42F7-A705-D5351F355ED1}" type="datetime1">
              <a:rPr lang="en-US" smtClean="0"/>
              <a:t>11/2/2016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900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95361"/>
            <a:ext cx="10515600" cy="73183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033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EDAB-AF54-4368-AD64-89AF2DCC2044}" type="datetime1">
              <a:rPr lang="en-US" smtClean="0"/>
              <a:t>11/2/2016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7232650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6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FDCA-7483-4877-8963-C9CEFD65A7D3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7304314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69963"/>
            <a:ext cx="10515600" cy="706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24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24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8398-5493-43FA-B792-8F251E9EE417}" type="datetime1">
              <a:rPr lang="en-US" smtClean="0"/>
              <a:t>11/2/2016</a:t>
            </a:fld>
            <a:endParaRPr lang="en-US"/>
          </a:p>
        </p:txBody>
      </p:sp>
      <p:sp>
        <p:nvSpPr>
          <p:cNvPr id="10" name="Footer Placeholder 9"/>
          <p:cNvSpPr txBox="1">
            <a:spLocks/>
          </p:cNvSpPr>
          <p:nvPr userDrawn="1"/>
        </p:nvSpPr>
        <p:spPr>
          <a:xfrm>
            <a:off x="7240588" y="6446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1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92D9-9266-4DA3-AB7C-B957C7F5F609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 userDrawn="1"/>
        </p:nvSpPr>
        <p:spPr>
          <a:xfrm>
            <a:off x="7312479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69963"/>
            <a:ext cx="10515600" cy="71913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400" dirty="0" smtClean="0">
                <a:solidFill>
                  <a:srgbClr val="FFFFFF"/>
                </a:solidFill>
                <a:latin typeface="DIN-Regular"/>
              </a:rPr>
              <a:t>Example of Sub header.....Example of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8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D9C-F676-483B-8513-302AF6A16C7F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9"/>
          <p:cNvSpPr txBox="1">
            <a:spLocks/>
          </p:cNvSpPr>
          <p:nvPr userDrawn="1"/>
        </p:nvSpPr>
        <p:spPr>
          <a:xfrm>
            <a:off x="7336971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4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57400"/>
            <a:ext cx="3932237" cy="990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00" y="2057400"/>
            <a:ext cx="5627688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048000"/>
            <a:ext cx="3933825" cy="2813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3975-48E6-4C38-9BA8-BC42BB008FDB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7312478" y="6446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confidential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22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2" y="303563"/>
            <a:ext cx="10504728" cy="12103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38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21" y="5887902"/>
            <a:ext cx="1373215" cy="6348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61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DC48612-06EC-485A-B5E2-6453959D701A}" type="datetime1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239000" y="6451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400" b="0" i="0" u="none" strike="noStrike" kern="1200" baseline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of Nike shoe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6341-F38F-4B01-94E4-6EA13E2AB391}" type="datetime1">
              <a:rPr lang="en-US" smtClean="0"/>
              <a:t>11/2/2016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Weight</a:t>
            </a:r>
            <a:r>
              <a:rPr lang="en-US" dirty="0" smtClean="0"/>
              <a:t>: 5kg</a:t>
            </a:r>
          </a:p>
          <a:p>
            <a:r>
              <a:rPr lang="en-US" b="1" dirty="0" smtClean="0"/>
              <a:t>Size:</a:t>
            </a:r>
            <a:r>
              <a:rPr lang="he-IL" dirty="0"/>
              <a:t> </a:t>
            </a:r>
            <a:r>
              <a:rPr lang="en-US" dirty="0" smtClean="0"/>
              <a:t> X*97 Y*39 Z*40</a:t>
            </a:r>
            <a:r>
              <a:rPr lang="he-IL" dirty="0" smtClean="0"/>
              <a:t>  </a:t>
            </a:r>
            <a:r>
              <a:rPr lang="en-US" dirty="0" smtClean="0"/>
              <a:t> </a:t>
            </a:r>
            <a:endParaRPr lang="he-IL" dirty="0" smtClean="0"/>
          </a:p>
          <a:p>
            <a:r>
              <a:rPr lang="en-US" b="1" dirty="0"/>
              <a:t>Printing </a:t>
            </a:r>
            <a:r>
              <a:rPr lang="en-US" b="1" dirty="0" smtClean="0"/>
              <a:t>time: </a:t>
            </a:r>
          </a:p>
          <a:p>
            <a:pPr marL="0" indent="0">
              <a:buNone/>
            </a:pPr>
            <a:r>
              <a:rPr lang="en-US" dirty="0" smtClean="0"/>
              <a:t>For maximum efficiency</a:t>
            </a:r>
            <a:r>
              <a:rPr lang="en-US" dirty="0" smtClean="0"/>
              <a:t> t</a:t>
            </a:r>
            <a:r>
              <a:rPr lang="en-US" dirty="0" smtClean="0"/>
              <a:t>he shoe was printed in 2 parts: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Part 1 (front): estimated time: 5 hours</a:t>
            </a:r>
          </a:p>
          <a:p>
            <a:r>
              <a:rPr lang="en-US" dirty="0" smtClean="0"/>
              <a:t> Part 2 (back): </a:t>
            </a:r>
            <a:r>
              <a:rPr lang="en-US" dirty="0"/>
              <a:t>estimated time: </a:t>
            </a:r>
            <a:r>
              <a:rPr lang="en-US" dirty="0" smtClean="0"/>
              <a:t>9 hours </a:t>
            </a:r>
            <a:endParaRPr lang="en-US" dirty="0"/>
          </a:p>
          <a:p>
            <a:r>
              <a:rPr lang="en-US" b="1" dirty="0" smtClean="0"/>
              <a:t>Print mode: </a:t>
            </a:r>
            <a:r>
              <a:rPr lang="en-US" dirty="0" smtClean="0"/>
              <a:t>Quality, </a:t>
            </a:r>
            <a:r>
              <a:rPr lang="en-US" dirty="0" smtClean="0"/>
              <a:t>Double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A010-D661-42F7-A705-D5351F355ED1}" type="datetime1">
              <a:rPr lang="en-US" smtClean="0"/>
              <a:t>11/2/2016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9" y="1800912"/>
            <a:ext cx="4611982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A010-D661-42F7-A705-D5351F355ED1}" type="datetime1">
              <a:rPr lang="en-US" smtClean="0"/>
              <a:t>11/2/2016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30872" r="22453" b="9789"/>
          <a:stretch/>
        </p:blipFill>
        <p:spPr>
          <a:xfrm>
            <a:off x="6705600" y="1800912"/>
            <a:ext cx="2949146" cy="40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9" t="11752" r="21057" b="52820"/>
          <a:stretch/>
        </p:blipFill>
        <p:spPr>
          <a:xfrm>
            <a:off x="7628237" y="2010746"/>
            <a:ext cx="2858532" cy="36362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A010-D661-42F7-A705-D5351F355ED1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416"/>
            <a:ext cx="5299413" cy="37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A010-D661-42F7-A705-D5351F355ED1}" type="datetime1">
              <a:rPr lang="en-US" smtClean="0"/>
              <a:t>11/2/2016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9594" r="8852" b="14503"/>
          <a:stretch/>
        </p:blipFill>
        <p:spPr>
          <a:xfrm>
            <a:off x="416578" y="3732531"/>
            <a:ext cx="4278385" cy="24411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614" y="1786606"/>
            <a:ext cx="2622028" cy="3496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2" t="11301" r="14762" b="18853"/>
          <a:stretch/>
        </p:blipFill>
        <p:spPr>
          <a:xfrm>
            <a:off x="4546682" y="1720704"/>
            <a:ext cx="4135395" cy="24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9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ssiv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 [Read-Only]" id="{D18EDEC4-4CE4-47CE-8F87-A18506FF5A57}" vid="{2B325F27-0279-431A-8BBD-AE015593A3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PPT template En</Template>
  <TotalTime>100</TotalTime>
  <Words>70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DIN-Bold</vt:lpstr>
      <vt:lpstr>DIN-Regular</vt:lpstr>
      <vt:lpstr>Office Theme</vt:lpstr>
      <vt:lpstr>Sample of Nike shoe</vt:lpstr>
      <vt:lpstr>Printing Data</vt:lpstr>
      <vt:lpstr>Part 1</vt:lpstr>
      <vt:lpstr>Part 2</vt:lpstr>
      <vt:lpstr>Final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Erez Zimerman</dc:creator>
  <cp:lastModifiedBy>Erez Zimerman</cp:lastModifiedBy>
  <cp:revision>9</cp:revision>
  <dcterms:created xsi:type="dcterms:W3CDTF">2016-05-19T08:47:20Z</dcterms:created>
  <dcterms:modified xsi:type="dcterms:W3CDTF">2016-11-02T14:08:47Z</dcterms:modified>
</cp:coreProperties>
</file>