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6"/>
  </p:notesMasterIdLst>
  <p:sldIdLst>
    <p:sldId id="264" r:id="rId2"/>
    <p:sldId id="266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ad Arnon" initials="GA" lastIdx="1" clrIdx="0">
    <p:extLst>
      <p:ext uri="{19B8F6BF-5375-455C-9EA6-DF929625EA0E}">
        <p15:presenceInfo xmlns:p15="http://schemas.microsoft.com/office/powerpoint/2012/main" userId="S-1-5-21-644521025-2359774120-2935696734-11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2C3"/>
    <a:srgbClr val="A2A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5DBB-F370-4E42-8BD1-5B82965BA078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2215A-AD00-42E5-91B3-362B7524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3387959" y="209844"/>
            <a:ext cx="5416081" cy="25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8983780" y="12944"/>
            <a:ext cx="3189006" cy="15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8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9F42-87DD-4522-8DFC-92896EB1307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3387959" y="569843"/>
            <a:ext cx="5416081" cy="25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8983780" y="12944"/>
            <a:ext cx="3189006" cy="15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3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8983780" y="12944"/>
            <a:ext cx="3189006" cy="15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1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8983780" y="12944"/>
            <a:ext cx="3189006" cy="15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8983780" y="12944"/>
            <a:ext cx="3189006" cy="15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8983780" y="12944"/>
            <a:ext cx="3189006" cy="15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7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9" b="54185"/>
          <a:stretch/>
        </p:blipFill>
        <p:spPr>
          <a:xfrm>
            <a:off x="8983780" y="12944"/>
            <a:ext cx="3189006" cy="15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03C2-38D7-4191-8DC3-AC5E71CD5F2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77E4-40FB-4120-BF94-D157CE6E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7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8" y="12209"/>
            <a:ext cx="100208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2914"/>
          </a:xfrm>
        </p:spPr>
        <p:txBody>
          <a:bodyPr/>
          <a:lstStyle/>
          <a:p>
            <a:pPr algn="ctr"/>
            <a:r>
              <a:rPr lang="he-IL" sz="6600" b="1" dirty="0" smtClean="0">
                <a:solidFill>
                  <a:srgbClr val="89C2C3"/>
                </a:solidFill>
              </a:rPr>
              <a:t>0</a:t>
            </a:r>
            <a:endParaRPr lang="he-IL" sz="6600" b="1" dirty="0">
              <a:solidFill>
                <a:srgbClr val="89C2C3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1"/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218" y="71865"/>
            <a:ext cx="2005758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9C2C3"/>
                </a:solidFill>
              </a:rPr>
              <a:t>Dimensions</a:t>
            </a:r>
            <a:endParaRPr lang="en-US" b="1" dirty="0">
              <a:solidFill>
                <a:srgbClr val="89C2C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54" y="1825625"/>
            <a:ext cx="4372291" cy="4351338"/>
          </a:xfrm>
        </p:spPr>
      </p:pic>
    </p:spTree>
    <p:extLst>
      <p:ext uri="{BB962C8B-B14F-4D97-AF65-F5344CB8AC3E}">
        <p14:creationId xmlns:p14="http://schemas.microsoft.com/office/powerpoint/2010/main" val="24109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5" y="32995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89C2C3"/>
                </a:solidFill>
              </a:rPr>
              <a:t>Closed shape (with front and back panels)</a:t>
            </a:r>
            <a:endParaRPr lang="en-US" b="1" dirty="0">
              <a:solidFill>
                <a:srgbClr val="89C2C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04" y="1825625"/>
            <a:ext cx="7879591" cy="4351338"/>
          </a:xfrm>
        </p:spPr>
      </p:pic>
    </p:spTree>
    <p:extLst>
      <p:ext uri="{BB962C8B-B14F-4D97-AF65-F5344CB8AC3E}">
        <p14:creationId xmlns:p14="http://schemas.microsoft.com/office/powerpoint/2010/main" val="26051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365125"/>
            <a:ext cx="1114278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89C2C3"/>
                </a:solidFill>
              </a:rPr>
              <a:t>Open shape (Shell only - without </a:t>
            </a:r>
            <a:r>
              <a:rPr lang="en-US" sz="4000" b="1" dirty="0">
                <a:solidFill>
                  <a:srgbClr val="89C2C3"/>
                </a:solidFill>
              </a:rPr>
              <a:t>front and back </a:t>
            </a:r>
            <a:r>
              <a:rPr lang="en-US" sz="4000" b="1" dirty="0" smtClean="0">
                <a:solidFill>
                  <a:srgbClr val="89C2C3"/>
                </a:solidFill>
              </a:rPr>
              <a:t>panels)</a:t>
            </a:r>
            <a:endParaRPr lang="en-US" sz="4000" b="1" dirty="0">
              <a:solidFill>
                <a:srgbClr val="89C2C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04" y="1825625"/>
            <a:ext cx="7879591" cy="4351338"/>
          </a:xfrm>
        </p:spPr>
      </p:pic>
    </p:spTree>
    <p:extLst>
      <p:ext uri="{BB962C8B-B14F-4D97-AF65-F5344CB8AC3E}">
        <p14:creationId xmlns:p14="http://schemas.microsoft.com/office/powerpoint/2010/main" val="42405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15465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0</vt:lpstr>
      <vt:lpstr>Dimensions</vt:lpstr>
      <vt:lpstr>Closed shape (with front and back panels)</vt:lpstr>
      <vt:lpstr>Open shape (Shell only - without front and back panels)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Lilach Sapir</dc:creator>
  <cp:lastModifiedBy>Erez Zimerman</cp:lastModifiedBy>
  <cp:revision>342</cp:revision>
  <dcterms:created xsi:type="dcterms:W3CDTF">2014-11-17T15:11:04Z</dcterms:created>
  <dcterms:modified xsi:type="dcterms:W3CDTF">2016-11-27T11:00:54Z</dcterms:modified>
</cp:coreProperties>
</file>