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CB62A3-F682-46B9-917B-19D1E9BF898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316794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CB62A3-F682-46B9-917B-19D1E9BF898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414325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CB62A3-F682-46B9-917B-19D1E9BF898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268382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CB62A3-F682-46B9-917B-19D1E9BF898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146767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CB62A3-F682-46B9-917B-19D1E9BF898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266427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CB62A3-F682-46B9-917B-19D1E9BF898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260618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CB62A3-F682-46B9-917B-19D1E9BF8985}"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185687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CB62A3-F682-46B9-917B-19D1E9BF8985}"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335115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B62A3-F682-46B9-917B-19D1E9BF8985}"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294059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B62A3-F682-46B9-917B-19D1E9BF898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286232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B62A3-F682-46B9-917B-19D1E9BF898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D3067-5542-478A-A15F-BB1123FC9056}" type="slidenum">
              <a:rPr lang="en-US" smtClean="0"/>
              <a:t>‹#›</a:t>
            </a:fld>
            <a:endParaRPr lang="en-US"/>
          </a:p>
        </p:txBody>
      </p:sp>
    </p:spTree>
    <p:extLst>
      <p:ext uri="{BB962C8B-B14F-4D97-AF65-F5344CB8AC3E}">
        <p14:creationId xmlns:p14="http://schemas.microsoft.com/office/powerpoint/2010/main" val="158504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B62A3-F682-46B9-917B-19D1E9BF8985}"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D3067-5542-478A-A15F-BB1123FC9056}" type="slidenum">
              <a:rPr lang="en-US" smtClean="0"/>
              <a:t>‹#›</a:t>
            </a:fld>
            <a:endParaRPr lang="en-US"/>
          </a:p>
        </p:txBody>
      </p:sp>
    </p:spTree>
    <p:extLst>
      <p:ext uri="{BB962C8B-B14F-4D97-AF65-F5344CB8AC3E}">
        <p14:creationId xmlns:p14="http://schemas.microsoft.com/office/powerpoint/2010/main" val="50195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rtl="1"/>
            <a:r>
              <a:rPr lang="he-IL" dirty="0" smtClean="0"/>
              <a:t>אתלטיקה קלה</a:t>
            </a:r>
            <a:endParaRPr lang="en-US" dirty="0"/>
          </a:p>
        </p:txBody>
      </p:sp>
      <p:sp>
        <p:nvSpPr>
          <p:cNvPr id="5" name="Content Placeholder 4"/>
          <p:cNvSpPr>
            <a:spLocks noGrp="1"/>
          </p:cNvSpPr>
          <p:nvPr>
            <p:ph idx="1"/>
          </p:nvPr>
        </p:nvSpPr>
        <p:spPr/>
        <p:txBody>
          <a:bodyPr/>
          <a:lstStyle/>
          <a:p>
            <a:endParaRPr lang="he-IL" dirty="0" smtClean="0"/>
          </a:p>
          <a:p>
            <a:endParaRPr lang="he-IL" dirty="0"/>
          </a:p>
          <a:p>
            <a:pPr algn="r" rtl="1"/>
            <a:r>
              <a:rPr lang="he-IL" sz="4400" dirty="0" smtClean="0"/>
              <a:t>מגישה: גאיה צימרמן</a:t>
            </a:r>
            <a:endParaRPr lang="en-US" sz="4400" dirty="0"/>
          </a:p>
        </p:txBody>
      </p:sp>
    </p:spTree>
    <p:extLst>
      <p:ext uri="{BB962C8B-B14F-4D97-AF65-F5344CB8AC3E}">
        <p14:creationId xmlns:p14="http://schemas.microsoft.com/office/powerpoint/2010/main" val="188201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245"/>
            <a:ext cx="10515600" cy="1325563"/>
          </a:xfrm>
        </p:spPr>
        <p:txBody>
          <a:bodyPr/>
          <a:lstStyle/>
          <a:p>
            <a:pPr algn="r" rtl="1"/>
            <a:r>
              <a:rPr lang="he-IL" dirty="0" smtClean="0"/>
              <a:t>יוסיין בולט</a:t>
            </a:r>
            <a:endParaRPr lang="en-US" dirty="0"/>
          </a:p>
        </p:txBody>
      </p:sp>
      <p:sp>
        <p:nvSpPr>
          <p:cNvPr id="3" name="Content Placeholder 2"/>
          <p:cNvSpPr>
            <a:spLocks noGrp="1"/>
          </p:cNvSpPr>
          <p:nvPr>
            <p:ph idx="1"/>
          </p:nvPr>
        </p:nvSpPr>
        <p:spPr>
          <a:xfrm>
            <a:off x="4615543" y="575101"/>
            <a:ext cx="7073108" cy="5959049"/>
          </a:xfrm>
        </p:spPr>
        <p:txBody>
          <a:bodyPr>
            <a:noAutofit/>
          </a:bodyPr>
          <a:lstStyle/>
          <a:p>
            <a:pPr algn="r" rtl="1">
              <a:lnSpc>
                <a:spcPct val="170000"/>
              </a:lnSpc>
            </a:pPr>
            <a:r>
              <a:rPr lang="he-IL" sz="1400" b="1" dirty="0"/>
              <a:t>יוסיין סט. לאו בולט</a:t>
            </a:r>
            <a:r>
              <a:rPr lang="he-IL" sz="1400" dirty="0"/>
              <a:t> (באנגלית: </a:t>
            </a:r>
            <a:r>
              <a:rPr lang="en-US" sz="1400" b="1" dirty="0"/>
              <a:t>Usain St. Leo Bolt</a:t>
            </a:r>
            <a:r>
              <a:rPr lang="en-US" sz="1400" dirty="0"/>
              <a:t>; </a:t>
            </a:r>
            <a:r>
              <a:rPr lang="he-IL" sz="1400" dirty="0"/>
              <a:t>נולד ב-21 באוגוסט 1986) הוא אתלט ואצן ג'מייקני, מגדולי הספורטאים בכל הזמנים. הוא האלוף האולימפי, בעל 9 מדליות זהב, אלוף העולם, בעל 13 מדליות מהן 11 </a:t>
            </a:r>
            <a:r>
              <a:rPr lang="he-IL" sz="1400" dirty="0"/>
              <a:t>זהב ושיאן העולם, </a:t>
            </a:r>
            <a:r>
              <a:rPr lang="he-IL" sz="1400" b="1" dirty="0"/>
              <a:t>בריצת 100 מטר </a:t>
            </a:r>
            <a:r>
              <a:rPr lang="he-IL" sz="1400" b="1" dirty="0"/>
              <a:t>(9.58 שניות), </a:t>
            </a:r>
            <a:r>
              <a:rPr lang="he-IL" sz="1400" dirty="0"/>
              <a:t>בריצת 200 מטר (19.19 שניות), ובריצת שליחים 100</a:t>
            </a:r>
            <a:r>
              <a:rPr lang="en-US" sz="1400" dirty="0"/>
              <a:t>X4 </a:t>
            </a:r>
            <a:r>
              <a:rPr lang="he-IL" sz="1400" dirty="0"/>
              <a:t>מטר ‏(36.84 שניות</a:t>
            </a:r>
            <a:r>
              <a:rPr lang="he-IL" sz="1400" dirty="0" smtClean="0"/>
              <a:t>).</a:t>
            </a:r>
            <a:r>
              <a:rPr lang="he-IL" sz="1400" baseline="30000" dirty="0" smtClean="0"/>
              <a:t> </a:t>
            </a:r>
          </a:p>
          <a:p>
            <a:pPr algn="r" rtl="1">
              <a:lnSpc>
                <a:spcPct val="170000"/>
              </a:lnSpc>
            </a:pPr>
            <a:r>
              <a:rPr lang="he-IL" sz="1400" dirty="0" smtClean="0"/>
              <a:t>באולימפיאדת </a:t>
            </a:r>
            <a:r>
              <a:rPr lang="he-IL" sz="1400" dirty="0"/>
              <a:t>בייג'ינג (2008) שבר בולט את שלושת שיאי העולם הללו, ובכך הפך לאצן הראשון בהיסטוריה ששובר את שיא העולם בכל אחד משלושת המקצועות באולימפיאדה אחת.</a:t>
            </a:r>
          </a:p>
          <a:p>
            <a:pPr algn="r" rtl="1">
              <a:lnSpc>
                <a:spcPct val="170000"/>
              </a:lnSpc>
            </a:pPr>
            <a:r>
              <a:rPr lang="he-IL" sz="1400" dirty="0"/>
              <a:t>האתלט היחיד בהיסטוריה שזכה 3 פעמים ברציפות במשחקים האולימפיים ב-3 מדליות זהב בריצות היוקרתיות ל-100 ול-200 מטר ובריצת שליחים 4</a:t>
            </a:r>
            <a:r>
              <a:rPr lang="en-US" sz="1400" dirty="0"/>
              <a:t>x100 </a:t>
            </a:r>
            <a:r>
              <a:rPr lang="he-IL" sz="1400" dirty="0"/>
              <a:t>מטר (בייג'ינג 2008, לונדון 2012 וריו דה </a:t>
            </a:r>
            <a:r>
              <a:rPr lang="he-IL" sz="1400" dirty="0" err="1"/>
              <a:t>ז'ניירו</a:t>
            </a:r>
            <a:r>
              <a:rPr lang="he-IL" sz="1400" dirty="0"/>
              <a:t> 2016).</a:t>
            </a:r>
          </a:p>
          <a:p>
            <a:pPr algn="r" rtl="1">
              <a:lnSpc>
                <a:spcPct val="170000"/>
              </a:lnSpc>
            </a:pPr>
            <a:r>
              <a:rPr lang="he-IL" sz="1400" dirty="0"/>
              <a:t>האתלט היחיד בהיסטוריה שזכה 3 פעמים באליפות העולם ב-3 מדליות זהב בריצות היוקרתיות ל-100 ול-200 מטר ובריצת שליחים 4</a:t>
            </a:r>
            <a:r>
              <a:rPr lang="en-US" sz="1400" dirty="0"/>
              <a:t>x100 </a:t>
            </a:r>
            <a:r>
              <a:rPr lang="he-IL" sz="1400" dirty="0"/>
              <a:t>מטר (ברלין 2009, מוסקבה 2013 ובייג'ינג 2015).</a:t>
            </a:r>
          </a:p>
          <a:p>
            <a:pPr algn="r" rtl="1">
              <a:lnSpc>
                <a:spcPct val="170000"/>
              </a:lnSpc>
            </a:pPr>
            <a:r>
              <a:rPr lang="he-IL" sz="1400" dirty="0"/>
              <a:t>בולט מדורג במקום השני במספר מדליות הזהב שצבר (9) מבין כל האתלטים במשחקים האולימפיים בכל הזמנים, בצוותא עם פאבו נורמי מפינלנד (9), קרל </a:t>
            </a:r>
            <a:r>
              <a:rPr lang="he-IL" sz="1400" dirty="0" err="1"/>
              <a:t>לואיסמארצות</a:t>
            </a:r>
            <a:r>
              <a:rPr lang="he-IL" sz="1400" dirty="0"/>
              <a:t> הברית (9), ובמקום הראשון מבין הספורטאים של ג'מייקה במספר מדליות הזהב</a:t>
            </a:r>
            <a:r>
              <a:rPr lang="he-IL" sz="1400" dirty="0" smtClean="0"/>
              <a:t>.</a:t>
            </a:r>
            <a:endParaRPr lang="he-IL" sz="1400" dirty="0"/>
          </a:p>
        </p:txBody>
      </p:sp>
      <p:pic>
        <p:nvPicPr>
          <p:cNvPr id="1028" name="Picture 4"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68" y="1260475"/>
            <a:ext cx="4448175" cy="33147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2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86" y="29935"/>
            <a:ext cx="10515600" cy="1325563"/>
          </a:xfrm>
        </p:spPr>
        <p:txBody>
          <a:bodyPr/>
          <a:lstStyle/>
          <a:p>
            <a:pPr algn="r"/>
            <a:r>
              <a:rPr lang="he-IL" dirty="0" smtClean="0"/>
              <a:t>אורי ששון</a:t>
            </a:r>
            <a:endParaRPr lang="en-US" dirty="0"/>
          </a:p>
        </p:txBody>
      </p:sp>
      <p:sp>
        <p:nvSpPr>
          <p:cNvPr id="3" name="Content Placeholder 2"/>
          <p:cNvSpPr>
            <a:spLocks noGrp="1"/>
          </p:cNvSpPr>
          <p:nvPr>
            <p:ph idx="1"/>
          </p:nvPr>
        </p:nvSpPr>
        <p:spPr>
          <a:xfrm>
            <a:off x="4029075" y="1252877"/>
            <a:ext cx="8015514" cy="4351338"/>
          </a:xfrm>
        </p:spPr>
        <p:txBody>
          <a:bodyPr/>
          <a:lstStyle/>
          <a:p>
            <a:pPr algn="r" rtl="1"/>
            <a:r>
              <a:rPr lang="he-IL" dirty="0" smtClean="0"/>
              <a:t>אורי (אור) ששון (נולד ב-18 באוגוסט 1990) הוא </a:t>
            </a:r>
            <a:r>
              <a:rPr lang="he-IL" dirty="0" err="1" smtClean="0"/>
              <a:t>ג'ודוקא</a:t>
            </a:r>
            <a:r>
              <a:rPr lang="he-IL" dirty="0" smtClean="0"/>
              <a:t> ישראלי, זוכה מדליית ארד באולימפיאדת ריו דה </a:t>
            </a:r>
            <a:r>
              <a:rPr lang="he-IL" dirty="0" err="1" smtClean="0"/>
              <a:t>ז'ניירו</a:t>
            </a:r>
            <a:r>
              <a:rPr lang="he-IL" dirty="0" smtClean="0"/>
              <a:t> (2016), פעמיים ברציפות סגן אלוף אירופה (באקו 2015 </a:t>
            </a:r>
            <a:r>
              <a:rPr lang="he-IL" dirty="0" err="1" smtClean="0"/>
              <a:t>וקאזאן</a:t>
            </a:r>
            <a:r>
              <a:rPr lang="he-IL" dirty="0" smtClean="0"/>
              <a:t> 2016) במשקל מעל 100 ק"ג. נכון לאוגוסט 2016 מדורג שלישי בעולם למשקלו.</a:t>
            </a:r>
          </a:p>
          <a:p>
            <a:pPr algn="r" rtl="1"/>
            <a:r>
              <a:rPr lang="he-IL" dirty="0" smtClean="0"/>
              <a:t>ששון נולד בירושלים, החל להתאמן בג'ודו בעקבות אחיו אלון במתנ"ס הקהילתי בגבעה הצרפתית. בשנת 2007, בגיל 17, זכה לראשונה באליפות ישראל. הוא שחזר הישג זה גם ב-2008 ב-2009 וב-2015, וב-2009 זכה גם במדליית זהב במכביה ה-18.</a:t>
            </a:r>
          </a:p>
          <a:p>
            <a:pPr algn="r" rtl="1"/>
            <a:endParaRPr lang="en-US" dirty="0"/>
          </a:p>
        </p:txBody>
      </p:sp>
      <p:pic>
        <p:nvPicPr>
          <p:cNvPr id="2050" name="Picture 2" descr="Or Sasson - Rio 20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5498"/>
            <a:ext cx="4029075"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3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pPr algn="r" rtl="1"/>
            <a:r>
              <a:rPr lang="he-IL" dirty="0" smtClean="0"/>
              <a:t>נילי </a:t>
            </a:r>
            <a:r>
              <a:rPr lang="he-IL" dirty="0" err="1" smtClean="0"/>
              <a:t>אברמסקי</a:t>
            </a:r>
            <a:endParaRPr lang="en-US" dirty="0"/>
          </a:p>
        </p:txBody>
      </p:sp>
      <p:sp>
        <p:nvSpPr>
          <p:cNvPr id="3" name="Content Placeholder 2"/>
          <p:cNvSpPr>
            <a:spLocks noGrp="1"/>
          </p:cNvSpPr>
          <p:nvPr>
            <p:ph idx="1"/>
          </p:nvPr>
        </p:nvSpPr>
        <p:spPr>
          <a:xfrm>
            <a:off x="3410857" y="1477282"/>
            <a:ext cx="8465457" cy="4351338"/>
          </a:xfrm>
        </p:spPr>
        <p:txBody>
          <a:bodyPr>
            <a:normAutofit fontScale="92500" lnSpcReduction="10000"/>
          </a:bodyPr>
          <a:lstStyle/>
          <a:p>
            <a:pPr algn="r" rtl="1"/>
            <a:r>
              <a:rPr lang="he-IL" dirty="0" smtClean="0"/>
              <a:t>נילי </a:t>
            </a:r>
            <a:r>
              <a:rPr lang="he-IL" dirty="0" err="1" smtClean="0"/>
              <a:t>אברמסקי</a:t>
            </a:r>
            <a:r>
              <a:rPr lang="he-IL" dirty="0" smtClean="0"/>
              <a:t> (נולדה ב-4 בינואר 1970) היא אתלטית ישראלית בעבר. אלופת ישראל ושיאנית ישראל הנוכחית (2015) בריצת 2000 מטר, בריצת 3000 מטר, בריצת 10000 מטר ובריצת חצי מרתון. החזיקה בשיא ישראל בריצת 5000 מטר במשך 13 שנה, ובשיא ישראל במרתון במשך 12 שנה. ייצגה את ישראל באולימפיאדה (אתונה 2004), בשתי אליפויות עולם באתלטיקה (הלסינקי 2005 ואוסקה 2007), ב-6 אליפויות עולם בחצי מרתון ובשתי אליפויות עולם בריצות שדה.</a:t>
            </a:r>
          </a:p>
          <a:p>
            <a:pPr algn="r" rtl="1"/>
            <a:endParaRPr lang="he-IL" dirty="0" smtClean="0"/>
          </a:p>
          <a:p>
            <a:pPr algn="r" rtl="1"/>
            <a:r>
              <a:rPr lang="he-IL" dirty="0" err="1" smtClean="0"/>
              <a:t>אברמסקי</a:t>
            </a:r>
            <a:r>
              <a:rPr lang="he-IL" dirty="0" smtClean="0"/>
              <a:t>, זכתה ביותר מ-50 תוארי אליפות ישראל, מהם 11 תארים במרתון (מרתון טבריה) יותר מכל אתלטית ישראלית אחרת.</a:t>
            </a:r>
            <a:endParaRPr lang="en-US" dirty="0"/>
          </a:p>
        </p:txBody>
      </p:sp>
      <p:pic>
        <p:nvPicPr>
          <p:cNvPr id="3074" name="Picture 2"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86" y="1562893"/>
            <a:ext cx="2786743" cy="418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6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אלכסנדר (אלכס) </a:t>
            </a:r>
            <a:r>
              <a:rPr lang="he-IL" dirty="0" err="1" smtClean="0"/>
              <a:t>שטילוב</a:t>
            </a:r>
            <a:endParaRPr lang="en-US" dirty="0"/>
          </a:p>
        </p:txBody>
      </p:sp>
      <p:sp>
        <p:nvSpPr>
          <p:cNvPr id="3" name="Content Placeholder 2"/>
          <p:cNvSpPr>
            <a:spLocks noGrp="1"/>
          </p:cNvSpPr>
          <p:nvPr>
            <p:ph idx="1"/>
          </p:nvPr>
        </p:nvSpPr>
        <p:spPr>
          <a:xfrm>
            <a:off x="3962399" y="2144939"/>
            <a:ext cx="7942943" cy="2818946"/>
          </a:xfrm>
        </p:spPr>
        <p:txBody>
          <a:bodyPr>
            <a:normAutofit fontScale="85000" lnSpcReduction="10000"/>
          </a:bodyPr>
          <a:lstStyle/>
          <a:p>
            <a:pPr algn="r" rtl="1"/>
            <a:r>
              <a:rPr lang="he-IL" dirty="0" smtClean="0"/>
              <a:t>אלכסנדר (אלכס) </a:t>
            </a:r>
            <a:r>
              <a:rPr lang="he-IL" dirty="0" err="1" smtClean="0"/>
              <a:t>שטילוב</a:t>
            </a:r>
            <a:r>
              <a:rPr lang="he-IL" dirty="0" smtClean="0"/>
              <a:t> נולד ב-22 במרץ 1987) הוא מתעמל ישראלי. אלוף אירופה בהתעמלות ובעל שתי מדליות ארד מאליפות העולם ומדליית זהב בגביע העולם במתח ב-2014.</a:t>
            </a:r>
          </a:p>
          <a:p>
            <a:pPr algn="r" rtl="1"/>
            <a:r>
              <a:rPr lang="he-IL" dirty="0" smtClean="0"/>
              <a:t>הוא המתעמל הישראלי הראשון והיחיד שזכה במדליית זהב וכסף באליפות אירופה, המתעמל הישראלי הראשון שזכה במדליה באליפות העולם, וגם המתעמל הישראלי הראשון שהעפיל לשלב הגמר במשחקים האולימפיים ובאליפות העולם. להישגים אלה הגיע בתרגיל הקרקע, בו הוא מצטיין במיוחד.</a:t>
            </a:r>
            <a:endParaRPr lang="en-US" dirty="0"/>
          </a:p>
        </p:txBody>
      </p:sp>
      <p:pic>
        <p:nvPicPr>
          <p:cNvPr id="4100" name="Picture 4" descr="תוצאת תמונה עבור אלכס שטילוב"/>
          <p:cNvPicPr>
            <a:picLocks noChangeAspect="1" noChangeArrowheads="1"/>
          </p:cNvPicPr>
          <p:nvPr/>
        </p:nvPicPr>
        <p:blipFill rotWithShape="1">
          <a:blip r:embed="rId2">
            <a:extLst>
              <a:ext uri="{28A0092B-C50C-407E-A947-70E740481C1C}">
                <a14:useLocalDpi xmlns:a14="http://schemas.microsoft.com/office/drawing/2010/main" val="0"/>
              </a:ext>
            </a:extLst>
          </a:blip>
          <a:srcRect l="12714" r="5361"/>
          <a:stretch/>
        </p:blipFill>
        <p:spPr bwMode="auto">
          <a:xfrm>
            <a:off x="155575" y="2279650"/>
            <a:ext cx="3628572"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87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429" y="-36512"/>
            <a:ext cx="10515600" cy="1325563"/>
          </a:xfrm>
        </p:spPr>
        <p:txBody>
          <a:bodyPr/>
          <a:lstStyle/>
          <a:p>
            <a:pPr algn="r" rtl="1"/>
            <a:r>
              <a:rPr lang="he-IL" dirty="0" smtClean="0"/>
              <a:t>איך עליי להתנהג בשיעור </a:t>
            </a:r>
            <a:r>
              <a:rPr lang="he-IL" dirty="0" err="1" smtClean="0"/>
              <a:t>חנ"ג</a:t>
            </a:r>
            <a:r>
              <a:rPr lang="he-IL" dirty="0" smtClean="0"/>
              <a:t> ?</a:t>
            </a:r>
            <a:endParaRPr lang="en-US" dirty="0"/>
          </a:p>
        </p:txBody>
      </p:sp>
      <p:sp>
        <p:nvSpPr>
          <p:cNvPr id="3" name="Content Placeholder 2"/>
          <p:cNvSpPr>
            <a:spLocks noGrp="1"/>
          </p:cNvSpPr>
          <p:nvPr>
            <p:ph idx="1"/>
          </p:nvPr>
        </p:nvSpPr>
        <p:spPr>
          <a:xfrm>
            <a:off x="838200" y="1289051"/>
            <a:ext cx="10515600" cy="5314949"/>
          </a:xfrm>
        </p:spPr>
        <p:txBody>
          <a:bodyPr>
            <a:normAutofit/>
          </a:bodyPr>
          <a:lstStyle/>
          <a:p>
            <a:pPr algn="r" rtl="1"/>
            <a:r>
              <a:rPr lang="he-IL" dirty="0" smtClean="0"/>
              <a:t>1.עליי להתנהג בבטיחות רבה כלפיי חברי .</a:t>
            </a:r>
          </a:p>
          <a:p>
            <a:pPr algn="r" rtl="1"/>
            <a:r>
              <a:rPr lang="he-IL" dirty="0" smtClean="0"/>
              <a:t>2. עליי להקשיב למורה .</a:t>
            </a:r>
          </a:p>
          <a:p>
            <a:pPr algn="r" rtl="1"/>
            <a:r>
              <a:rPr lang="he-IL" dirty="0" smtClean="0"/>
              <a:t>3.לא להתפרע בשיעור.</a:t>
            </a:r>
          </a:p>
          <a:p>
            <a:pPr algn="r" rtl="1"/>
            <a:r>
              <a:rPr lang="he-IL" dirty="0" smtClean="0"/>
              <a:t>4. לא להיתקע אחד בשני.</a:t>
            </a:r>
          </a:p>
          <a:p>
            <a:pPr algn="r" rtl="1"/>
            <a:r>
              <a:rPr lang="he-IL" dirty="0" smtClean="0"/>
              <a:t>5. עליי לא להפריע בזמן החימום , להקשיב ולא לדבר או להפריע.</a:t>
            </a:r>
          </a:p>
          <a:p>
            <a:pPr algn="r" rtl="1"/>
            <a:r>
              <a:rPr lang="he-IL" dirty="0" smtClean="0"/>
              <a:t>6. עליי להיות זהיר ולא מהיר .</a:t>
            </a:r>
          </a:p>
          <a:p>
            <a:pPr algn="r" rtl="1"/>
            <a:r>
              <a:rPr lang="he-IL" dirty="0" smtClean="0"/>
              <a:t>7.להנות מן המשחקים ולא לנהל דיון על מי ניצח.</a:t>
            </a:r>
          </a:p>
          <a:p>
            <a:pPr algn="r" rtl="1"/>
            <a:r>
              <a:rPr lang="he-IL" dirty="0" smtClean="0"/>
              <a:t>8. עליי להקשיב לשריקה של המורה, ולעצור כראוי.</a:t>
            </a:r>
          </a:p>
          <a:p>
            <a:pPr algn="r" rtl="1"/>
            <a:r>
              <a:rPr lang="he-IL" dirty="0" smtClean="0"/>
              <a:t> 9. לא להאשים את חבריי , שחבר בשעת  בצוקה לתת יד.</a:t>
            </a:r>
          </a:p>
          <a:p>
            <a:pPr algn="r" rtl="1"/>
            <a:r>
              <a:rPr lang="he-IL" dirty="0" smtClean="0"/>
              <a:t>10.עליי לא להרביץ או לדבר כראוי ,למורה ולחבריי.</a:t>
            </a:r>
            <a:endParaRPr lang="en-US" dirty="0"/>
          </a:p>
        </p:txBody>
      </p:sp>
    </p:spTree>
    <p:extLst>
      <p:ext uri="{BB962C8B-B14F-4D97-AF65-F5344CB8AC3E}">
        <p14:creationId xmlns:p14="http://schemas.microsoft.com/office/powerpoint/2010/main" val="1026596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389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אתלטיקה קלה</vt:lpstr>
      <vt:lpstr>יוסיין בולט</vt:lpstr>
      <vt:lpstr>אורי ששון</vt:lpstr>
      <vt:lpstr>נילי אברמסקי</vt:lpstr>
      <vt:lpstr>אלכסנדר (אלכס) שטילוב</vt:lpstr>
      <vt:lpstr>איך עליי להתנהג בשיעור חנ"ג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אתלטיקה קלה</dc:title>
  <dc:creator>Erez Zimerman</dc:creator>
  <cp:lastModifiedBy>Erez Zimerman</cp:lastModifiedBy>
  <cp:revision>10</cp:revision>
  <dcterms:created xsi:type="dcterms:W3CDTF">2016-11-30T22:03:54Z</dcterms:created>
  <dcterms:modified xsi:type="dcterms:W3CDTF">2016-11-30T23:05:53Z</dcterms:modified>
</cp:coreProperties>
</file>