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64" r:id="rId3"/>
    <p:sldId id="260" r:id="rId4"/>
    <p:sldId id="262" r:id="rId5"/>
    <p:sldId id="261" r:id="rId6"/>
    <p:sldId id="259" r:id="rId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7" autoAdjust="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94C28A8-940F-4D93-9150-5C9835D89A5D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CD330F3-66CB-4D67-A951-501E64642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68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330F3-66CB-4D67-A951-501E646426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7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724"/>
            <a:ext cx="12192000" cy="33077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1073370"/>
            <a:ext cx="12192000" cy="2387600"/>
          </a:xfrm>
        </p:spPr>
        <p:txBody>
          <a:bodyPr anchor="b">
            <a:noAutofit/>
          </a:bodyPr>
          <a:lstStyle>
            <a:lvl1pPr algn="l">
              <a:defRPr lang="en-US" sz="7000" b="1" i="0" u="none" strike="noStrike" baseline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0600" b="1" i="0" u="none" strike="noStrike" baseline="0" dirty="0" smtClean="0">
                <a:solidFill>
                  <a:srgbClr val="FFFFFF"/>
                </a:solidFill>
                <a:latin typeface="DIN-Bold"/>
              </a:rPr>
              <a:t>Example of Header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3460970"/>
            <a:ext cx="12192000" cy="1655762"/>
          </a:xfrm>
        </p:spPr>
        <p:txBody>
          <a:bodyPr>
            <a:normAutofit/>
          </a:bodyPr>
          <a:lstStyle>
            <a:lvl1pPr marL="0" indent="0" algn="l">
              <a:buNone/>
              <a:defRPr lang="en-US" sz="3600" b="0" i="0" u="none" strike="noStrike" baseline="0" smtClean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z="3800" b="0" i="0" u="none" strike="noStrike" baseline="0" dirty="0" smtClean="0">
                <a:solidFill>
                  <a:srgbClr val="FFFFFF"/>
                </a:solidFill>
                <a:latin typeface="DIN-Regular"/>
              </a:rPr>
              <a:t>Example of Sub header..... Example of Sub header.....</a:t>
            </a:r>
          </a:p>
          <a:p>
            <a:r>
              <a:rPr lang="en-US" sz="3800" b="0" i="0" u="none" strike="noStrike" baseline="0" dirty="0" smtClean="0">
                <a:solidFill>
                  <a:srgbClr val="FFFFFF"/>
                </a:solidFill>
                <a:latin typeface="DIN-Regular"/>
              </a:rPr>
              <a:t>Example of Sub header.. Example of Sub header.....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7053A5F5-8073-4E78-9D73-D3861D394E6B}" type="datetime1">
              <a:rPr lang="en-US" smtClean="0"/>
              <a:pPr/>
              <a:t>9/13/2016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153212"/>
            <a:ext cx="3060090" cy="1410510"/>
          </a:xfrm>
          <a:prstGeom prst="rect">
            <a:avLst/>
          </a:prstGeom>
        </p:spPr>
      </p:pic>
      <p:sp>
        <p:nvSpPr>
          <p:cNvPr id="14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287986" y="64461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685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57400"/>
            <a:ext cx="3932237" cy="1003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59400" y="2057400"/>
            <a:ext cx="5995988" cy="3803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3060700"/>
            <a:ext cx="3933825" cy="2808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08F5C-D4CB-42B9-AA6F-F01531372482}" type="datetime1">
              <a:rPr lang="en-US" smtClean="0"/>
              <a:t>9/13/2016</a:t>
            </a:fld>
            <a:endParaRPr lang="en-US"/>
          </a:p>
        </p:txBody>
      </p:sp>
      <p:sp>
        <p:nvSpPr>
          <p:cNvPr id="8" name="Footer Placeholder 9"/>
          <p:cNvSpPr txBox="1">
            <a:spLocks/>
          </p:cNvSpPr>
          <p:nvPr userDrawn="1"/>
        </p:nvSpPr>
        <p:spPr>
          <a:xfrm>
            <a:off x="7328807" y="64461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confidential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13229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367C-6934-46FC-A216-112B392A0BE3}" type="datetime1">
              <a:rPr lang="en-US" smtClean="0"/>
              <a:t>9/13/2016</a:t>
            </a:fld>
            <a:endParaRPr lang="en-US"/>
          </a:p>
        </p:txBody>
      </p:sp>
      <p:sp>
        <p:nvSpPr>
          <p:cNvPr id="7" name="Footer Placeholder 9"/>
          <p:cNvSpPr txBox="1">
            <a:spLocks/>
          </p:cNvSpPr>
          <p:nvPr userDrawn="1"/>
        </p:nvSpPr>
        <p:spPr>
          <a:xfrm>
            <a:off x="7239000" y="64461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confidential</a:t>
            </a:r>
            <a:endParaRPr lang="en-US" sz="14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969963"/>
            <a:ext cx="10515600" cy="75723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5pPr marL="1828800" indent="0">
              <a:buFont typeface="Arial" panose="020B0604020202020204" pitchFamily="34" charset="0"/>
              <a:buNone/>
              <a:defRPr sz="2400"/>
            </a:lvl5pPr>
          </a:lstStyle>
          <a:p>
            <a:pPr lvl="0"/>
            <a:r>
              <a:rPr lang="en-US" sz="2400" dirty="0" smtClean="0">
                <a:solidFill>
                  <a:srgbClr val="FFFFFF"/>
                </a:solidFill>
                <a:latin typeface="DIN-Regular"/>
              </a:rPr>
              <a:t>Example of Sub header.....Example of Sub header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2086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1816099"/>
            <a:ext cx="2743200" cy="4038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6700" y="1816099"/>
            <a:ext cx="7035800" cy="4038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A61B1-D400-4FD2-85EB-A3D410D6C882}" type="datetime1">
              <a:rPr lang="en-US" smtClean="0"/>
              <a:t>9/13/2016</a:t>
            </a:fld>
            <a:endParaRPr lang="en-US"/>
          </a:p>
        </p:txBody>
      </p:sp>
      <p:sp>
        <p:nvSpPr>
          <p:cNvPr id="7" name="Footer Placeholder 9"/>
          <p:cNvSpPr txBox="1">
            <a:spLocks/>
          </p:cNvSpPr>
          <p:nvPr userDrawn="1"/>
        </p:nvSpPr>
        <p:spPr>
          <a:xfrm>
            <a:off x="7239000" y="64461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confidential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48486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1600"/>
            <a:ext cx="9595757" cy="13392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1886" y="2948364"/>
            <a:ext cx="10515600" cy="6635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622" y="5305223"/>
            <a:ext cx="2526984" cy="116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25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u="none" strike="noStrike" baseline="0" smtClean="0"/>
            </a:lvl1pPr>
          </a:lstStyle>
          <a:p>
            <a:pPr algn="l"/>
            <a:r>
              <a:rPr lang="en-US" dirty="0" smtClean="0"/>
              <a:t>Example of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8A010-D661-42F7-A705-D5351F355ED1}" type="datetime1">
              <a:rPr lang="en-US" smtClean="0"/>
              <a:t>9/13/2016</a:t>
            </a:fld>
            <a:endParaRPr lang="en-US"/>
          </a:p>
        </p:txBody>
      </p:sp>
      <p:sp>
        <p:nvSpPr>
          <p:cNvPr id="7" name="Footer Placeholder 9"/>
          <p:cNvSpPr txBox="1">
            <a:spLocks/>
          </p:cNvSpPr>
          <p:nvPr userDrawn="1"/>
        </p:nvSpPr>
        <p:spPr>
          <a:xfrm>
            <a:off x="7239000" y="64461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confidential</a:t>
            </a:r>
            <a:endParaRPr lang="en-US" sz="1400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995361"/>
            <a:ext cx="10515600" cy="73183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z="2400" dirty="0" smtClean="0">
                <a:solidFill>
                  <a:srgbClr val="FFFFFF"/>
                </a:solidFill>
                <a:latin typeface="DIN-Regular"/>
              </a:rPr>
              <a:t>Example of Sub header.....Example of Sub 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260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3033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EDAB-AF54-4368-AD64-89AF2DCC2044}" type="datetime1">
              <a:rPr lang="en-US" smtClean="0"/>
              <a:t>9/13/2016</a:t>
            </a:fld>
            <a:endParaRPr lang="en-US"/>
          </a:p>
        </p:txBody>
      </p:sp>
      <p:sp>
        <p:nvSpPr>
          <p:cNvPr id="7" name="Footer Placeholder 9"/>
          <p:cNvSpPr txBox="1">
            <a:spLocks/>
          </p:cNvSpPr>
          <p:nvPr userDrawn="1"/>
        </p:nvSpPr>
        <p:spPr>
          <a:xfrm>
            <a:off x="7232650" y="64461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confidential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6967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78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78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FDCA-7483-4877-8963-C9CEFD65A7D3}" type="datetime1">
              <a:rPr lang="en-US" smtClean="0"/>
              <a:t>9/13/2016</a:t>
            </a:fld>
            <a:endParaRPr lang="en-US"/>
          </a:p>
        </p:txBody>
      </p:sp>
      <p:sp>
        <p:nvSpPr>
          <p:cNvPr id="8" name="Footer Placeholder 9"/>
          <p:cNvSpPr txBox="1">
            <a:spLocks/>
          </p:cNvSpPr>
          <p:nvPr userDrawn="1"/>
        </p:nvSpPr>
        <p:spPr>
          <a:xfrm>
            <a:off x="7304314" y="64461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confidential</a:t>
            </a:r>
            <a:endParaRPr lang="en-US" sz="14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969963"/>
            <a:ext cx="10515600" cy="70643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z="2400" dirty="0" smtClean="0">
                <a:solidFill>
                  <a:srgbClr val="FFFFFF"/>
                </a:solidFill>
                <a:latin typeface="DIN-Regular"/>
              </a:rPr>
              <a:t>Example of Sub header.....Example of Sub 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71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324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324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8398-5493-43FA-B792-8F251E9EE417}" type="datetime1">
              <a:rPr lang="en-US" smtClean="0"/>
              <a:t>9/13/2016</a:t>
            </a:fld>
            <a:endParaRPr lang="en-US"/>
          </a:p>
        </p:txBody>
      </p:sp>
      <p:sp>
        <p:nvSpPr>
          <p:cNvPr id="10" name="Footer Placeholder 9"/>
          <p:cNvSpPr txBox="1">
            <a:spLocks/>
          </p:cNvSpPr>
          <p:nvPr userDrawn="1"/>
        </p:nvSpPr>
        <p:spPr>
          <a:xfrm>
            <a:off x="7240588" y="64461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confidential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631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92D9-9266-4DA3-AB7C-B957C7F5F609}" type="datetime1">
              <a:rPr lang="en-US" smtClean="0"/>
              <a:t>9/13/2016</a:t>
            </a:fld>
            <a:endParaRPr lang="en-US"/>
          </a:p>
        </p:txBody>
      </p:sp>
      <p:sp>
        <p:nvSpPr>
          <p:cNvPr id="6" name="Footer Placeholder 9"/>
          <p:cNvSpPr txBox="1">
            <a:spLocks/>
          </p:cNvSpPr>
          <p:nvPr userDrawn="1"/>
        </p:nvSpPr>
        <p:spPr>
          <a:xfrm>
            <a:off x="7312479" y="64461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confidential</a:t>
            </a:r>
            <a:endParaRPr lang="en-US" sz="14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969963"/>
            <a:ext cx="10515600" cy="719137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2400" dirty="0" smtClean="0">
                <a:solidFill>
                  <a:srgbClr val="FFFFFF"/>
                </a:solidFill>
                <a:latin typeface="DIN-Regular"/>
              </a:rPr>
              <a:t>Example of Sub header.....Example of Sub 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681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D9C-F676-483B-8513-302AF6A16C7F}" type="datetime1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9"/>
          <p:cNvSpPr txBox="1">
            <a:spLocks/>
          </p:cNvSpPr>
          <p:nvPr userDrawn="1"/>
        </p:nvSpPr>
        <p:spPr>
          <a:xfrm>
            <a:off x="7336971" y="64461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confidential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58488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057400"/>
            <a:ext cx="3932237" cy="990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7700" y="2057400"/>
            <a:ext cx="5627688" cy="38036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3048000"/>
            <a:ext cx="3933825" cy="28130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F3975-48E6-4C38-9BA8-BC42BB008FDB}" type="datetime1">
              <a:rPr lang="en-US" smtClean="0"/>
              <a:t>9/13/2016</a:t>
            </a:fld>
            <a:endParaRPr lang="en-US"/>
          </a:p>
        </p:txBody>
      </p:sp>
      <p:sp>
        <p:nvSpPr>
          <p:cNvPr id="8" name="Footer Placeholder 9"/>
          <p:cNvSpPr txBox="1">
            <a:spLocks/>
          </p:cNvSpPr>
          <p:nvPr userDrawn="1"/>
        </p:nvSpPr>
        <p:spPr>
          <a:xfrm>
            <a:off x="7312478" y="64461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confidential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9227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2" y="303563"/>
            <a:ext cx="10504728" cy="121035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06385"/>
            <a:ext cx="10515600" cy="6635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dirty="0" smtClean="0"/>
              <a:t>Example of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22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Placeholder 1"/>
          <p:cNvSpPr txBox="1">
            <a:spLocks/>
          </p:cNvSpPr>
          <p:nvPr userDrawn="1"/>
        </p:nvSpPr>
        <p:spPr>
          <a:xfrm>
            <a:off x="838200" y="1026318"/>
            <a:ext cx="10515600" cy="6635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0" i="0" u="none" strike="noStrike" kern="1200" baseline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/>
            <a:endParaRPr lang="en-US" sz="2400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67393" y="6532498"/>
            <a:ext cx="11511643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821" y="5887902"/>
            <a:ext cx="1373215" cy="63485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461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ADC48612-06EC-485A-B5E2-6453959D701A}" type="datetime1">
              <a:rPr lang="en-US" smtClean="0"/>
              <a:pPr/>
              <a:t>9/13/2016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239000" y="645137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967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/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lang="en-US" sz="4400" b="0" i="0" u="none" strike="noStrike" kern="1200" baseline="0" smtClean="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379" y="109542"/>
            <a:ext cx="12192000" cy="2387600"/>
          </a:xfrm>
        </p:spPr>
        <p:txBody>
          <a:bodyPr/>
          <a:lstStyle/>
          <a:p>
            <a:r>
              <a:rPr lang="en-US" sz="4800" dirty="0" smtClean="0"/>
              <a:t>Sales Kit 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73575"/>
            <a:ext cx="12192000" cy="1655762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best way to show </a:t>
            </a:r>
            <a:r>
              <a:rPr lang="en-US" dirty="0" smtClean="0"/>
              <a:t>Massivit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886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Massivit Sales Kit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8370194" cy="40227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Massivit Sales kit includes 3 models:</a:t>
            </a:r>
          </a:p>
          <a:p>
            <a:r>
              <a:rPr lang="en-US" dirty="0" smtClean="0"/>
              <a:t>Bottle</a:t>
            </a:r>
            <a:endParaRPr lang="en-US" dirty="0" smtClean="0"/>
          </a:p>
          <a:p>
            <a:r>
              <a:rPr lang="en-US" dirty="0"/>
              <a:t>Chess </a:t>
            </a:r>
            <a:r>
              <a:rPr lang="en-US" dirty="0" smtClean="0"/>
              <a:t>King</a:t>
            </a:r>
            <a:endParaRPr lang="en-US" dirty="0" smtClean="0"/>
          </a:p>
          <a:p>
            <a:r>
              <a:rPr lang="en-US" dirty="0" smtClean="0"/>
              <a:t>Palm</a:t>
            </a:r>
            <a:endParaRPr lang="en-US" dirty="0" smtClean="0"/>
          </a:p>
          <a:p>
            <a:pPr marL="0" indent="0">
              <a:buNone/>
            </a:pPr>
            <a:r>
              <a:rPr lang="en-US" sz="2400" b="1" dirty="0" smtClean="0"/>
              <a:t>The </a:t>
            </a:r>
            <a:r>
              <a:rPr lang="en-US" sz="2400" b="1" dirty="0" smtClean="0"/>
              <a:t>best way to show customers the Massivit printed models and finishing options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00" b="32612"/>
          <a:stretch/>
        </p:blipFill>
        <p:spPr>
          <a:xfrm>
            <a:off x="5941141" y="4404520"/>
            <a:ext cx="2588589" cy="21945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69" b="21081"/>
          <a:stretch/>
        </p:blipFill>
        <p:spPr>
          <a:xfrm>
            <a:off x="9096580" y="1516532"/>
            <a:ext cx="2257220" cy="279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873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Bottle Sample 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Application – </a:t>
            </a:r>
            <a:r>
              <a:rPr lang="en-US" dirty="0"/>
              <a:t>Preview of unfinished sample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752601"/>
            <a:ext cx="7786816" cy="4095750"/>
          </a:xfrm>
        </p:spPr>
        <p:txBody>
          <a:bodyPr/>
          <a:lstStyle/>
          <a:p>
            <a:r>
              <a:rPr lang="en-US" dirty="0"/>
              <a:t>Height : </a:t>
            </a:r>
            <a:r>
              <a:rPr lang="en-US" dirty="0" smtClean="0"/>
              <a:t>37 cm; 14.5 inch</a:t>
            </a:r>
          </a:p>
          <a:p>
            <a:r>
              <a:rPr lang="en-US" dirty="0" smtClean="0"/>
              <a:t>Weight: 295 gr / 0.66 pound</a:t>
            </a:r>
          </a:p>
          <a:p>
            <a:r>
              <a:rPr lang="en-US" dirty="0" smtClean="0"/>
              <a:t>Printing Time: 35 min</a:t>
            </a:r>
          </a:p>
          <a:p>
            <a:r>
              <a:rPr lang="en-US" dirty="0" smtClean="0"/>
              <a:t>Finishing process: Sample showing 3D output of our printer without any finishing  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73" r="13912" b="16757"/>
          <a:stretch/>
        </p:blipFill>
        <p:spPr>
          <a:xfrm>
            <a:off x="8625016" y="1691846"/>
            <a:ext cx="2881608" cy="421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930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Chess king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Application: Sample of Minimal Finishing	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80654" cy="4022726"/>
          </a:xfrm>
        </p:spPr>
        <p:txBody>
          <a:bodyPr/>
          <a:lstStyle/>
          <a:p>
            <a:r>
              <a:rPr lang="en-US" dirty="0" smtClean="0"/>
              <a:t>Height: 25 cm; 9.8 inch </a:t>
            </a:r>
          </a:p>
          <a:p>
            <a:r>
              <a:rPr lang="en-US" dirty="0" smtClean="0"/>
              <a:t>Weight: 80gr / 0.17 pound</a:t>
            </a:r>
          </a:p>
          <a:p>
            <a:r>
              <a:rPr lang="en-US" dirty="0" smtClean="0"/>
              <a:t>Printing Speed:  13 min</a:t>
            </a:r>
          </a:p>
          <a:p>
            <a:r>
              <a:rPr lang="en-US" dirty="0" smtClean="0"/>
              <a:t>Finishing process: Sample was sprayed with </a:t>
            </a:r>
            <a:r>
              <a:rPr lang="en-US" dirty="0" err="1" smtClean="0"/>
              <a:t>Polyurea</a:t>
            </a:r>
            <a:r>
              <a:rPr lang="en-US" dirty="0" smtClean="0"/>
              <a:t> for a quick gloss finish 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65" b="13754"/>
          <a:stretch/>
        </p:blipFill>
        <p:spPr>
          <a:xfrm>
            <a:off x="7932780" y="1638815"/>
            <a:ext cx="3857625" cy="420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77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Palm Printed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540" y="1714461"/>
            <a:ext cx="6320481" cy="4022726"/>
          </a:xfrm>
        </p:spPr>
        <p:txBody>
          <a:bodyPr/>
          <a:lstStyle/>
          <a:p>
            <a:r>
              <a:rPr lang="en-US" dirty="0"/>
              <a:t>Height</a:t>
            </a:r>
            <a:r>
              <a:rPr lang="en-US" dirty="0" smtClean="0"/>
              <a:t> : 41 cm; 16.1 inch</a:t>
            </a:r>
          </a:p>
          <a:p>
            <a:r>
              <a:rPr lang="en-US" dirty="0" smtClean="0"/>
              <a:t>Weight: </a:t>
            </a:r>
            <a:r>
              <a:rPr lang="he-IL" dirty="0" smtClean="0"/>
              <a:t>701</a:t>
            </a:r>
            <a:r>
              <a:rPr lang="en-US" dirty="0" smtClean="0"/>
              <a:t> gr / 1.54 pound</a:t>
            </a:r>
          </a:p>
          <a:p>
            <a:r>
              <a:rPr lang="en-US" dirty="0" smtClean="0"/>
              <a:t>Printing Time: 1:24 min</a:t>
            </a:r>
          </a:p>
          <a:p>
            <a:r>
              <a:rPr lang="en-US" dirty="0" smtClean="0"/>
              <a:t>Finishing proces</a:t>
            </a:r>
            <a:r>
              <a:rPr lang="en-US" dirty="0"/>
              <a:t>s</a:t>
            </a:r>
            <a:r>
              <a:rPr lang="en-US" dirty="0" smtClean="0"/>
              <a:t>: Sample was filled with Polyurethane, then primed, sanded and painted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Application: </a:t>
            </a:r>
            <a:r>
              <a:rPr lang="en-US" dirty="0" smtClean="0"/>
              <a:t>Sample of High Gloss Finish 		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8" t="9420" r="17541" b="25526"/>
          <a:stretch/>
        </p:blipFill>
        <p:spPr>
          <a:xfrm>
            <a:off x="7213255" y="1760303"/>
            <a:ext cx="2123304" cy="38077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4" t="8048" r="22690" b="28408"/>
          <a:stretch/>
        </p:blipFill>
        <p:spPr>
          <a:xfrm>
            <a:off x="9621793" y="1744898"/>
            <a:ext cx="2356022" cy="382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837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28" y="2824681"/>
            <a:ext cx="10708310" cy="895899"/>
          </a:xfrm>
        </p:spPr>
        <p:txBody>
          <a:bodyPr/>
          <a:lstStyle/>
          <a:p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781794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ssiv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121E32"/>
      </a:accent1>
      <a:accent2>
        <a:srgbClr val="89C3C3"/>
      </a:accent2>
      <a:accent3>
        <a:srgbClr val="00A79D"/>
      </a:accent3>
      <a:accent4>
        <a:srgbClr val="ED1067"/>
      </a:accent4>
      <a:accent5>
        <a:srgbClr val="B1B3B6"/>
      </a:accent5>
      <a:accent6>
        <a:srgbClr val="FF0000"/>
      </a:accent6>
      <a:hlink>
        <a:srgbClr val="121E32"/>
      </a:hlink>
      <a:folHlink>
        <a:srgbClr val="B1B3B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SSIV [Read-Only]" id="{D18EDEC4-4CE4-47CE-8F87-A18506FF5A57}" vid="{2B325F27-0279-431A-8BBD-AE015593A3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Massivit PPT template En</Template>
  <TotalTime>1753</TotalTime>
  <Words>160</Words>
  <Application>Microsoft Office PowerPoint</Application>
  <PresentationFormat>Widescreen</PresentationFormat>
  <Paragraphs>28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DIN-Bold</vt:lpstr>
      <vt:lpstr>DIN-Regular</vt:lpstr>
      <vt:lpstr>Office Theme</vt:lpstr>
      <vt:lpstr>Sales Kit </vt:lpstr>
      <vt:lpstr>Massivit Sales Kit</vt:lpstr>
      <vt:lpstr>Bottle Sample  </vt:lpstr>
      <vt:lpstr>Chess king</vt:lpstr>
      <vt:lpstr>Palm Printed Sample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Erez Zimerman</dc:creator>
  <cp:lastModifiedBy>Erez Zimerman</cp:lastModifiedBy>
  <cp:revision>25</cp:revision>
  <cp:lastPrinted>2016-09-11T14:04:45Z</cp:lastPrinted>
  <dcterms:created xsi:type="dcterms:W3CDTF">2016-05-19T08:47:20Z</dcterms:created>
  <dcterms:modified xsi:type="dcterms:W3CDTF">2016-09-13T00:19:35Z</dcterms:modified>
</cp:coreProperties>
</file>