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451" r:id="rId3"/>
    <p:sldId id="444" r:id="rId4"/>
    <p:sldId id="446" r:id="rId5"/>
    <p:sldId id="448" r:id="rId6"/>
    <p:sldId id="447" r:id="rId7"/>
    <p:sldId id="449" r:id="rId8"/>
    <p:sldId id="445" r:id="rId9"/>
    <p:sldId id="45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3C3"/>
    <a:srgbClr val="292DE3"/>
    <a:srgbClr val="FFFFFF"/>
    <a:srgbClr val="12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9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B645-2584-4840-8E5C-1626AA1FB111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0C87-8E0B-45FA-B227-232C6B0A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0" y="0"/>
            <a:ext cx="12192000" cy="1540730"/>
          </a:xfrm>
          <a:solidFill>
            <a:srgbClr val="89C3C3"/>
          </a:solidFill>
        </p:spPr>
        <p:txBody>
          <a:bodyPr anchor="ctr">
            <a:noAutofit/>
          </a:bodyPr>
          <a:lstStyle>
            <a:lvl1pPr marL="360000" algn="l">
              <a:defRPr lang="en-US" sz="6600" b="1" i="0" u="none" strike="noStrike" baseline="0" smtClean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Massivit 3D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5049660"/>
            <a:ext cx="2712618" cy="12503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090" y="1540730"/>
            <a:ext cx="12192000" cy="73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60649"/>
            <a:ext cx="12192000" cy="717045"/>
          </a:xfrm>
        </p:spPr>
        <p:txBody>
          <a:bodyPr anchor="ctr">
            <a:normAutofit/>
          </a:bodyPr>
          <a:lstStyle>
            <a:lvl1pPr marL="36000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Example of presentation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563586"/>
            <a:ext cx="7707086" cy="113483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72000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presentation segment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3529584" y="1499587"/>
            <a:ext cx="8662416" cy="47183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5195098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1617"/>
            <a:ext cx="10515600" cy="423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601967"/>
            <a:ext cx="302361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2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91057" y="35800"/>
            <a:ext cx="2100943" cy="1145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1103"/>
            <a:ext cx="8943975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1967"/>
            <a:ext cx="162153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12/25/2016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85" r:id="rId3"/>
    <p:sldLayoutId id="2147483676" r:id="rId4"/>
    <p:sldLayoutId id="2147483680" r:id="rId5"/>
    <p:sldLayoutId id="2147483684" r:id="rId6"/>
    <p:sldLayoutId id="214748367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800" b="0" i="0" u="none" strike="noStrike" kern="1200" baseline="0" smtClean="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Massivit Meeting – Partner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printing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47"/>
          <a:stretch/>
        </p:blipFill>
        <p:spPr>
          <a:xfrm>
            <a:off x="6895070" y="1668126"/>
            <a:ext cx="5296930" cy="51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197" y="2948365"/>
            <a:ext cx="6053975" cy="626858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 2017 </a:t>
            </a:r>
            <a:r>
              <a:rPr lang="en-US" dirty="0" smtClean="0"/>
              <a:t>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Partner 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fill slides in this presentation</a:t>
            </a:r>
          </a:p>
          <a:p>
            <a:r>
              <a:rPr lang="en-US" dirty="0" smtClean="0"/>
              <a:t>We will review it together in our 1 on 1 meeting at Jan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contacts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in your key contacts in your company that involve with Massivit activity ( E.g. Sales Manger, service engineer, application </a:t>
            </a:r>
            <a:r>
              <a:rPr lang="en-US" dirty="0" smtClean="0"/>
              <a:t>engineer)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9295"/>
              </p:ext>
            </p:extLst>
          </p:nvPr>
        </p:nvGraphicFramePr>
        <p:xfrm>
          <a:off x="1480064" y="3232206"/>
          <a:ext cx="8899610" cy="254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22"/>
                <a:gridCol w="1779922"/>
                <a:gridCol w="1779922"/>
                <a:gridCol w="1779922"/>
                <a:gridCol w="1779922"/>
              </a:tblGrid>
              <a:tr h="423753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735" y="286726"/>
            <a:ext cx="8943975" cy="6635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Organizational Chart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6394" y="1825625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 smtClean="0">
                <a:ea typeface="굴림" panose="020B0600000101010101" pitchFamily="34" charset="-127"/>
              </a:rPr>
              <a:t>Company organizational chart and infrastructure</a:t>
            </a:r>
          </a:p>
          <a:p>
            <a:r>
              <a:rPr lang="en-US" altLang="ko-KR" sz="4000" dirty="0" smtClean="0">
                <a:ea typeface="굴림" panose="020B0600000101010101" pitchFamily="34" charset="-127"/>
              </a:rPr>
              <a:t>Sales</a:t>
            </a:r>
          </a:p>
          <a:p>
            <a:r>
              <a:rPr lang="en-US" altLang="ko-KR" sz="4000" dirty="0" smtClean="0">
                <a:ea typeface="굴림" panose="020B0600000101010101" pitchFamily="34" charset="-127"/>
              </a:rPr>
              <a:t>Logistics</a:t>
            </a:r>
          </a:p>
          <a:p>
            <a:r>
              <a:rPr lang="en-US" altLang="ko-KR" sz="4000" dirty="0" smtClean="0">
                <a:ea typeface="굴림" panose="020B0600000101010101" pitchFamily="34" charset="-127"/>
              </a:rPr>
              <a:t>Customer support</a:t>
            </a:r>
          </a:p>
          <a:p>
            <a:pPr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33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638" y="317562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Planned Marketing Activities for 2017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638" y="1718533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Please specify activities such as</a:t>
            </a:r>
          </a:p>
          <a:p>
            <a:pPr lvl="1"/>
            <a:r>
              <a:rPr lang="en-US" dirty="0" smtClean="0"/>
              <a:t>Seminars /Trade shows/Exhibitions/Open Houses</a:t>
            </a:r>
          </a:p>
          <a:p>
            <a:pPr lvl="1"/>
            <a:r>
              <a:rPr lang="en-US" dirty="0" smtClean="0"/>
              <a:t>Social Media (LinkedIn, Facebook, Twitter…) </a:t>
            </a:r>
          </a:p>
          <a:p>
            <a:pPr lvl="1"/>
            <a:r>
              <a:rPr lang="en-US" dirty="0" smtClean="0"/>
              <a:t>Direct mailer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Press Events</a:t>
            </a:r>
          </a:p>
          <a:p>
            <a:pPr lvl="1"/>
            <a:r>
              <a:rPr lang="en-US" dirty="0" smtClean="0"/>
              <a:t>Others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3313" y="34757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Please list your 5 hot opportunities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254777"/>
              </p:ext>
            </p:extLst>
          </p:nvPr>
        </p:nvGraphicFramePr>
        <p:xfrm>
          <a:off x="560174" y="2380735"/>
          <a:ext cx="10497802" cy="270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16"/>
                <a:gridCol w="1676125"/>
                <a:gridCol w="1676125"/>
                <a:gridCol w="2107599"/>
                <a:gridCol w="1676125"/>
                <a:gridCol w="2802512"/>
              </a:tblGrid>
              <a:tr h="694229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close</a:t>
                      </a:r>
                    </a:p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needed</a:t>
                      </a:r>
                    </a:p>
                    <a:p>
                      <a:r>
                        <a:rPr lang="en-US" dirty="0" smtClean="0"/>
                        <a:t>to close deal</a:t>
                      </a:r>
                      <a:endParaRPr lang="en-US" dirty="0"/>
                    </a:p>
                  </a:txBody>
                  <a:tcPr/>
                </a:tc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7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8157" y="29368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ea typeface="굴림" panose="020B0600000101010101" pitchFamily="34" charset="-127"/>
              </a:rPr>
              <a:t>The Product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1065" y="1932717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ea typeface="굴림" panose="020B0600000101010101" pitchFamily="34" charset="-127"/>
              </a:rPr>
              <a:t>What are Massivit’s main advantages, which you think may help you to succeed:</a:t>
            </a:r>
          </a:p>
          <a:p>
            <a:pPr>
              <a:buFontTx/>
              <a:buNone/>
            </a:pPr>
            <a:endParaRPr lang="en-US" altLang="ko-KR" sz="3200" dirty="0" smtClean="0">
              <a:ea typeface="굴림" panose="020B0600000101010101" pitchFamily="34" charset="-127"/>
            </a:endParaRPr>
          </a:p>
          <a:p>
            <a:pPr>
              <a:buFontTx/>
              <a:buNone/>
            </a:pPr>
            <a:endParaRPr lang="en-US" altLang="ko-KR" sz="3200" i="1" dirty="0" smtClean="0">
              <a:solidFill>
                <a:srgbClr val="5F5F5F"/>
              </a:solidFill>
              <a:ea typeface="굴림" panose="020B0600000101010101" pitchFamily="34" charset="-127"/>
            </a:endParaRPr>
          </a:p>
          <a:p>
            <a:endParaRPr lang="en-US" altLang="ko-KR" sz="3200" i="1" dirty="0" smtClean="0">
              <a:solidFill>
                <a:srgbClr val="5F5F5F"/>
              </a:solidFill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What are the sales obstacles you face today </a:t>
            </a:r>
          </a:p>
          <a:p>
            <a:pPr>
              <a:buFontTx/>
              <a:buNone/>
            </a:pPr>
            <a:endParaRPr lang="en-US" altLang="ko-KR" sz="2100" dirty="0" smtClean="0">
              <a:ea typeface="굴림" panose="020B0600000101010101" pitchFamily="34" charset="-127"/>
            </a:endParaRPr>
          </a:p>
          <a:p>
            <a:endParaRPr lang="en-US" altLang="ko-KR" sz="2100" dirty="0" smtClean="0">
              <a:ea typeface="굴림" panose="020B0600000101010101" pitchFamily="34" charset="-127"/>
            </a:endParaRPr>
          </a:p>
          <a:p>
            <a:endParaRPr lang="en-US" altLang="ko-KR" sz="21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3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4059" y="493750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 smtClean="0">
                <a:ea typeface="굴림" panose="020B0600000101010101" pitchFamily="34" charset="-127"/>
              </a:rPr>
              <a:t>Your </a:t>
            </a:r>
            <a:r>
              <a:rPr lang="en-US" altLang="ko-KR" sz="4000" dirty="0" smtClean="0">
                <a:ea typeface="굴림" panose="020B0600000101010101" pitchFamily="34" charset="-127"/>
              </a:rPr>
              <a:t>Input</a:t>
            </a:r>
            <a:r>
              <a:rPr lang="en-US" altLang="ko-KR" sz="4000" dirty="0" smtClean="0">
                <a:ea typeface="굴림" panose="020B0600000101010101" pitchFamily="34" charset="-127"/>
              </a:rPr>
              <a:t/>
            </a:r>
            <a:br>
              <a:rPr lang="en-US" altLang="ko-KR" sz="4000" dirty="0" smtClean="0">
                <a:ea typeface="굴림" panose="020B0600000101010101" pitchFamily="34" charset="-127"/>
              </a:rPr>
            </a:br>
            <a:endParaRPr lang="en-US" altLang="ko-KR" sz="4000" dirty="0">
              <a:ea typeface="굴림" panose="020B0600000101010101" pitchFamily="34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9919" y="1800911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altLang="ko-KR" smtClean="0">
                <a:ea typeface="굴림" panose="020B0600000101010101" pitchFamily="34" charset="-127"/>
              </a:rPr>
              <a:t>Please have your opinion in regards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ea typeface="굴림" panose="020B0600000101010101" pitchFamily="34" charset="-127"/>
              </a:rPr>
              <a:t>What Massivit should to do better in order to improve the sales in your assign region?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ea typeface="굴림" panose="020B0600000101010101" pitchFamily="34" charset="-127"/>
              </a:rPr>
              <a:t>What can be done to shorten the sales cycle?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56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589" y="1703952"/>
            <a:ext cx="10515600" cy="4239586"/>
          </a:xfrm>
        </p:spPr>
        <p:txBody>
          <a:bodyPr/>
          <a:lstStyle/>
          <a:p>
            <a:r>
              <a:rPr lang="en-US" dirty="0"/>
              <a:t>Please </a:t>
            </a:r>
            <a:r>
              <a:rPr lang="en-US" dirty="0" smtClean="0"/>
              <a:t>feel </a:t>
            </a:r>
            <a:r>
              <a:rPr lang="en-US" dirty="0"/>
              <a:t>free to add any comment you believe can help us promote Massivit in your region</a:t>
            </a:r>
          </a:p>
        </p:txBody>
      </p:sp>
    </p:spTree>
    <p:extLst>
      <p:ext uri="{BB962C8B-B14F-4D97-AF65-F5344CB8AC3E}">
        <p14:creationId xmlns:p14="http://schemas.microsoft.com/office/powerpoint/2010/main" val="4092734887"/>
      </p:ext>
    </p:extLst>
  </p:cSld>
  <p:clrMapOvr>
    <a:masterClrMapping/>
  </p:clrMapOvr>
</p:sld>
</file>

<file path=ppt/theme/theme1.xml><?xml version="1.0" encoding="utf-8"?>
<a:theme xmlns:a="http://schemas.openxmlformats.org/drawingml/2006/main" name="3D printing technologies">
  <a:themeElements>
    <a:clrScheme name="massivi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it template 2017" id="{CD7ACC7C-B685-42EA-935E-34F01A41F5BD}" vid="{ED0C8B25-9690-4682-B745-260524265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template 2017</Template>
  <TotalTime>5118</TotalTime>
  <Words>218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굴림</vt:lpstr>
      <vt:lpstr>Wingdings</vt:lpstr>
      <vt:lpstr>3D printing technologies</vt:lpstr>
      <vt:lpstr>Massivit Meeting – Partner template</vt:lpstr>
      <vt:lpstr>Partner Questionnaire</vt:lpstr>
      <vt:lpstr>Key of contacts</vt:lpstr>
      <vt:lpstr>Organizational Chart</vt:lpstr>
      <vt:lpstr>PowerPoint Presentation</vt:lpstr>
      <vt:lpstr>PowerPoint Presentation</vt:lpstr>
      <vt:lpstr>PowerPoint Presentation</vt:lpstr>
      <vt:lpstr>PowerPoint Presentation</vt:lpstr>
      <vt:lpstr>Other requests</vt:lpstr>
      <vt:lpstr>Successful 2017 Together!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Massivit 3D</dc:title>
  <dc:creator>Erez Zimerman</dc:creator>
  <cp:lastModifiedBy>Erez Zimerman</cp:lastModifiedBy>
  <cp:revision>8</cp:revision>
  <dcterms:created xsi:type="dcterms:W3CDTF">2016-12-22T16:14:58Z</dcterms:created>
  <dcterms:modified xsi:type="dcterms:W3CDTF">2016-12-26T08:23:04Z</dcterms:modified>
</cp:coreProperties>
</file>