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07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00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0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2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47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73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2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64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4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976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9FBD-458D-44C3-ABAF-1877198DD98C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5F30-E213-4293-9435-D563862797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" y="152400"/>
            <a:ext cx="10983537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9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Nataly Lisitsin</dc:creator>
  <cp:lastModifiedBy>Nataly Lisitsin</cp:lastModifiedBy>
  <cp:revision>1</cp:revision>
  <dcterms:created xsi:type="dcterms:W3CDTF">2016-12-19T14:59:06Z</dcterms:created>
  <dcterms:modified xsi:type="dcterms:W3CDTF">2016-12-19T14:59:56Z</dcterms:modified>
</cp:coreProperties>
</file>