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444" r:id="rId3"/>
    <p:sldId id="269" r:id="rId4"/>
    <p:sldId id="445" r:id="rId5"/>
    <p:sldId id="347" r:id="rId6"/>
    <p:sldId id="308" r:id="rId7"/>
    <p:sldId id="264" r:id="rId8"/>
    <p:sldId id="30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3C3"/>
    <a:srgbClr val="292DE3"/>
    <a:srgbClr val="FFFFFF"/>
    <a:srgbClr val="121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9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10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9B645-2584-4840-8E5C-1626AA1FB111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00C87-8E0B-45FA-B227-232C6B0A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90" y="0"/>
            <a:ext cx="12192000" cy="1540730"/>
          </a:xfrm>
          <a:solidFill>
            <a:srgbClr val="89C3C3"/>
          </a:solidFill>
        </p:spPr>
        <p:txBody>
          <a:bodyPr anchor="ctr">
            <a:noAutofit/>
          </a:bodyPr>
          <a:lstStyle>
            <a:lvl1pPr marL="360000" algn="l">
              <a:defRPr lang="en-US" sz="6600" b="1" i="0" u="none" strike="noStrike" baseline="0" smtClean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Massivit 3D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" y="5049660"/>
            <a:ext cx="2712618" cy="125034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2090" y="1540730"/>
            <a:ext cx="12192000" cy="736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1560649"/>
            <a:ext cx="12192000" cy="717045"/>
          </a:xfrm>
        </p:spPr>
        <p:txBody>
          <a:bodyPr anchor="ctr">
            <a:normAutofit/>
          </a:bodyPr>
          <a:lstStyle>
            <a:lvl1pPr marL="360000" indent="0" algn="l">
              <a:buNone/>
              <a:defRPr lang="en-US" sz="3600" b="0" i="0" u="none" strike="noStrike" baseline="0" smtClean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Example of presentation header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8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7915"/>
            <a:ext cx="8943975" cy="6635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12/22/2016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3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7915"/>
            <a:ext cx="8943975" cy="6635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62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2563586"/>
            <a:ext cx="7707086" cy="1134835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72000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presentation segment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12/22/2016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12/22/2016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3"/>
          <a:stretch/>
        </p:blipFill>
        <p:spPr>
          <a:xfrm>
            <a:off x="3529584" y="1499587"/>
            <a:ext cx="8662416" cy="471833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7915"/>
            <a:ext cx="8943975" cy="6635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1600"/>
            <a:ext cx="9595757" cy="1339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886" y="2948364"/>
            <a:ext cx="5195098" cy="663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622" y="5305223"/>
            <a:ext cx="2526984" cy="1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1617"/>
            <a:ext cx="10515600" cy="4239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838200" y="1026318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0" i="0" u="none" strike="noStrike" kern="1200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67393" y="6532498"/>
            <a:ext cx="1151164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601967"/>
            <a:ext cx="3023616" cy="1800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22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091057" y="35800"/>
            <a:ext cx="2100943" cy="11459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1103"/>
            <a:ext cx="8943975" cy="66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601967"/>
            <a:ext cx="1621536" cy="1800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12/22/2016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9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85" r:id="rId3"/>
    <p:sldLayoutId id="2147483676" r:id="rId4"/>
    <p:sldLayoutId id="2147483680" r:id="rId5"/>
    <p:sldLayoutId id="2147483684" r:id="rId6"/>
    <p:sldLayoutId id="2147483674" r:id="rId7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4800" b="0" i="0" u="none" strike="noStrike" kern="1200" baseline="0" smtClean="0">
          <a:solidFill>
            <a:schemeClr val="bg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Massivit 3D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3D printing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47"/>
          <a:stretch/>
        </p:blipFill>
        <p:spPr>
          <a:xfrm>
            <a:off x="6895070" y="1668126"/>
            <a:ext cx="5296930" cy="51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slide of text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Subject 1</a:t>
            </a:r>
          </a:p>
          <a:p>
            <a:pPr lvl="1"/>
            <a:r>
              <a:rPr lang="en-US" dirty="0" smtClean="0"/>
              <a:t>Subject 2</a:t>
            </a:r>
          </a:p>
        </p:txBody>
      </p:sp>
    </p:spTree>
    <p:extLst>
      <p:ext uri="{BB962C8B-B14F-4D97-AF65-F5344CB8AC3E}">
        <p14:creationId xmlns:p14="http://schemas.microsoft.com/office/powerpoint/2010/main" val="146714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start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slide of text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Subject 1</a:t>
            </a:r>
          </a:p>
          <a:p>
            <a:pPr lvl="1"/>
            <a:r>
              <a:rPr lang="en-US" dirty="0" smtClean="0"/>
              <a:t>Subject 2</a:t>
            </a:r>
          </a:p>
        </p:txBody>
      </p:sp>
    </p:spTree>
    <p:extLst>
      <p:ext uri="{BB962C8B-B14F-4D97-AF65-F5344CB8AC3E}">
        <p14:creationId xmlns:p14="http://schemas.microsoft.com/office/powerpoint/2010/main" val="321256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subjects summary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9624" y="1834125"/>
            <a:ext cx="4937408" cy="5843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sym typeface="Wingdings" panose="05000000000000000000" pitchFamily="2" charset="2"/>
              </a:rPr>
              <a:t> Subject one</a:t>
            </a:r>
            <a:endParaRPr lang="en-US" sz="2600" b="1" dirty="0"/>
          </a:p>
        </p:txBody>
      </p:sp>
      <p:sp>
        <p:nvSpPr>
          <p:cNvPr id="7" name="Rectangle 6"/>
          <p:cNvSpPr/>
          <p:nvPr/>
        </p:nvSpPr>
        <p:spPr>
          <a:xfrm>
            <a:off x="879783" y="2412393"/>
            <a:ext cx="4504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Operates by focusing ultraviolet (UV) light on to a vat of liquid or powdered photo-polymer resin, hardening the selective areas only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134355" y="1834125"/>
            <a:ext cx="5089338" cy="58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 </a:t>
            </a:r>
            <a:r>
              <a:rPr lang="en-US" sz="2600" b="1" dirty="0" smtClean="0">
                <a:solidFill>
                  <a:srgbClr val="000000"/>
                </a:solidFill>
              </a:rPr>
              <a:t>Subject three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1768" y="2412393"/>
            <a:ext cx="3947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Operates by heating materials, placing them in place and letting the 3D object cool and harden. </a:t>
            </a: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6134353" y="3782598"/>
            <a:ext cx="4358641" cy="58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 </a:t>
            </a:r>
            <a:r>
              <a:rPr lang="en-US" sz="2600" b="1" dirty="0" smtClean="0">
                <a:solidFill>
                  <a:srgbClr val="000000"/>
                </a:solidFill>
              </a:rPr>
              <a:t>Subject four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1765" y="4365167"/>
            <a:ext cx="4091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Operates by </a:t>
            </a:r>
            <a:r>
              <a:rPr lang="en-US" dirty="0" smtClean="0">
                <a:solidFill>
                  <a:srgbClr val="000000"/>
                </a:solidFill>
              </a:rPr>
              <a:t>ejecting  </a:t>
            </a:r>
            <a:r>
              <a:rPr lang="en-US" dirty="0">
                <a:solidFill>
                  <a:srgbClr val="000000"/>
                </a:solidFill>
              </a:rPr>
              <a:t>photopolymer or other materials from </a:t>
            </a:r>
            <a:r>
              <a:rPr lang="en-US" dirty="0" smtClean="0">
                <a:solidFill>
                  <a:srgbClr val="000000"/>
                </a:solidFill>
              </a:rPr>
              <a:t>printing heads to form </a:t>
            </a:r>
            <a:r>
              <a:rPr lang="en-US" dirty="0">
                <a:solidFill>
                  <a:srgbClr val="000000"/>
                </a:solidFill>
              </a:rPr>
              <a:t>a 3D object after curing 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589624" y="3782598"/>
            <a:ext cx="3923702" cy="58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 </a:t>
            </a:r>
            <a:r>
              <a:rPr lang="en-US" sz="2600" b="1" dirty="0" smtClean="0">
                <a:solidFill>
                  <a:srgbClr val="000000"/>
                </a:solidFill>
              </a:rPr>
              <a:t>Subject two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0930" y="4365167"/>
            <a:ext cx="4352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Operates by liquid binding agent that is selectively deposited to join powder particles layer by layer</a:t>
            </a:r>
          </a:p>
        </p:txBody>
      </p:sp>
    </p:spTree>
    <p:extLst>
      <p:ext uri="{BB962C8B-B14F-4D97-AF65-F5344CB8AC3E}">
        <p14:creationId xmlns:p14="http://schemas.microsoft.com/office/powerpoint/2010/main" val="38999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Font, Colors and Separators 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75861" y="5599706"/>
            <a:ext cx="10797211" cy="33132"/>
            <a:chOff x="675861" y="3130826"/>
            <a:chExt cx="10797211" cy="331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75861" y="3130826"/>
              <a:ext cx="10793896" cy="0"/>
            </a:xfrm>
            <a:prstGeom prst="line">
              <a:avLst/>
            </a:prstGeom>
            <a:ln w="38100">
              <a:solidFill>
                <a:srgbClr val="89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79176" y="3163958"/>
              <a:ext cx="10793896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761617"/>
            <a:ext cx="10515600" cy="4309999"/>
          </a:xfrm>
        </p:spPr>
        <p:txBody>
          <a:bodyPr>
            <a:normAutofit/>
          </a:bodyPr>
          <a:lstStyle/>
          <a:p>
            <a:r>
              <a:rPr lang="en-US" dirty="0" smtClean="0"/>
              <a:t>Font: Calibri (body)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Colors </a:t>
            </a:r>
          </a:p>
          <a:p>
            <a:endParaRPr lang="en-US" dirty="0"/>
          </a:p>
          <a:p>
            <a:r>
              <a:rPr lang="en-US" dirty="0" smtClean="0"/>
              <a:t>Arrows </a:t>
            </a:r>
          </a:p>
          <a:p>
            <a:endParaRPr lang="en-US" dirty="0"/>
          </a:p>
          <a:p>
            <a:r>
              <a:rPr lang="en-US" dirty="0" smtClean="0"/>
              <a:t>Separators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35424" y="2304288"/>
            <a:ext cx="996696" cy="8595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748528" y="2304288"/>
            <a:ext cx="996696" cy="85953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61632" y="2304288"/>
            <a:ext cx="996696" cy="8595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174736" y="2304288"/>
            <a:ext cx="996696" cy="8595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387840" y="2304288"/>
            <a:ext cx="996696" cy="859536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72546" y="5349770"/>
            <a:ext cx="10797211" cy="33132"/>
            <a:chOff x="672546" y="4554242"/>
            <a:chExt cx="10797211" cy="3313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72546" y="4554242"/>
              <a:ext cx="1079389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5861" y="4587374"/>
              <a:ext cx="1079389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" name="Up Arrow 18"/>
          <p:cNvSpPr/>
          <p:nvPr/>
        </p:nvSpPr>
        <p:spPr>
          <a:xfrm>
            <a:off x="4937760" y="3349267"/>
            <a:ext cx="996696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6022848" y="3343171"/>
            <a:ext cx="996696" cy="9144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7107936" y="3343171"/>
            <a:ext cx="996696" cy="9144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8193024" y="3343171"/>
            <a:ext cx="996696" cy="9144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9241536" y="3343171"/>
            <a:ext cx="996696" cy="91440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2198" y="2948364"/>
            <a:ext cx="4472722" cy="663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698979" y="2691925"/>
            <a:ext cx="982767" cy="12904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 rot="10800000">
            <a:off x="6896456" y="3982340"/>
            <a:ext cx="589660" cy="564022"/>
          </a:xfrm>
          <a:prstGeom prst="trapezoid">
            <a:avLst>
              <a:gd name="adj" fmla="val 40152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09488" y="4922378"/>
            <a:ext cx="3401226" cy="213644"/>
          </a:xfrm>
          <a:prstGeom prst="roundRect">
            <a:avLst>
              <a:gd name="adj" fmla="val 44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409488" y="5136022"/>
            <a:ext cx="3401226" cy="213644"/>
          </a:xfrm>
          <a:prstGeom prst="roundRect">
            <a:avLst>
              <a:gd name="adj" fmla="val 44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09488" y="5349666"/>
            <a:ext cx="3401226" cy="213644"/>
          </a:xfrm>
          <a:prstGeom prst="roundRect">
            <a:avLst>
              <a:gd name="adj" fmla="val 44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09488" y="5563310"/>
            <a:ext cx="3401226" cy="213644"/>
          </a:xfrm>
          <a:prstGeom prst="roundRect">
            <a:avLst>
              <a:gd name="adj" fmla="val 44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106667" y="4535237"/>
            <a:ext cx="1704046" cy="387139"/>
          </a:xfrm>
          <a:custGeom>
            <a:avLst/>
            <a:gdLst>
              <a:gd name="connsiteX0" fmla="*/ 0 w 1555335"/>
              <a:gd name="connsiteY0" fmla="*/ 95428 h 213644"/>
              <a:gd name="connsiteX1" fmla="*/ 95428 w 1555335"/>
              <a:gd name="connsiteY1" fmla="*/ 0 h 213644"/>
              <a:gd name="connsiteX2" fmla="*/ 1459907 w 1555335"/>
              <a:gd name="connsiteY2" fmla="*/ 0 h 213644"/>
              <a:gd name="connsiteX3" fmla="*/ 1555335 w 1555335"/>
              <a:gd name="connsiteY3" fmla="*/ 95428 h 213644"/>
              <a:gd name="connsiteX4" fmla="*/ 1555335 w 1555335"/>
              <a:gd name="connsiteY4" fmla="*/ 118216 h 213644"/>
              <a:gd name="connsiteX5" fmla="*/ 1459907 w 1555335"/>
              <a:gd name="connsiteY5" fmla="*/ 213644 h 213644"/>
              <a:gd name="connsiteX6" fmla="*/ 95428 w 1555335"/>
              <a:gd name="connsiteY6" fmla="*/ 213644 h 213644"/>
              <a:gd name="connsiteX7" fmla="*/ 0 w 1555335"/>
              <a:gd name="connsiteY7" fmla="*/ 118216 h 213644"/>
              <a:gd name="connsiteX8" fmla="*/ 0 w 1555335"/>
              <a:gd name="connsiteY8" fmla="*/ 95428 h 213644"/>
              <a:gd name="connsiteX0" fmla="*/ 1178 w 1556513"/>
              <a:gd name="connsiteY0" fmla="*/ 130529 h 248745"/>
              <a:gd name="connsiteX1" fmla="*/ 96606 w 1556513"/>
              <a:gd name="connsiteY1" fmla="*/ 35101 h 248745"/>
              <a:gd name="connsiteX2" fmla="*/ 1461085 w 1556513"/>
              <a:gd name="connsiteY2" fmla="*/ 35101 h 248745"/>
              <a:gd name="connsiteX3" fmla="*/ 1556513 w 1556513"/>
              <a:gd name="connsiteY3" fmla="*/ 130529 h 248745"/>
              <a:gd name="connsiteX4" fmla="*/ 1556513 w 1556513"/>
              <a:gd name="connsiteY4" fmla="*/ 153317 h 248745"/>
              <a:gd name="connsiteX5" fmla="*/ 1461085 w 1556513"/>
              <a:gd name="connsiteY5" fmla="*/ 248745 h 248745"/>
              <a:gd name="connsiteX6" fmla="*/ 96606 w 1556513"/>
              <a:gd name="connsiteY6" fmla="*/ 248745 h 248745"/>
              <a:gd name="connsiteX7" fmla="*/ 1178 w 1556513"/>
              <a:gd name="connsiteY7" fmla="*/ 153317 h 248745"/>
              <a:gd name="connsiteX8" fmla="*/ 1178 w 1556513"/>
              <a:gd name="connsiteY8" fmla="*/ 130529 h 248745"/>
              <a:gd name="connsiteX0" fmla="*/ 110 w 1566664"/>
              <a:gd name="connsiteY0" fmla="*/ 18091 h 349480"/>
              <a:gd name="connsiteX1" fmla="*/ 106757 w 1566664"/>
              <a:gd name="connsiteY1" fmla="*/ 135836 h 349480"/>
              <a:gd name="connsiteX2" fmla="*/ 1471236 w 1566664"/>
              <a:gd name="connsiteY2" fmla="*/ 135836 h 349480"/>
              <a:gd name="connsiteX3" fmla="*/ 1566664 w 1566664"/>
              <a:gd name="connsiteY3" fmla="*/ 231264 h 349480"/>
              <a:gd name="connsiteX4" fmla="*/ 1566664 w 1566664"/>
              <a:gd name="connsiteY4" fmla="*/ 254052 h 349480"/>
              <a:gd name="connsiteX5" fmla="*/ 1471236 w 1566664"/>
              <a:gd name="connsiteY5" fmla="*/ 349480 h 349480"/>
              <a:gd name="connsiteX6" fmla="*/ 106757 w 1566664"/>
              <a:gd name="connsiteY6" fmla="*/ 349480 h 349480"/>
              <a:gd name="connsiteX7" fmla="*/ 11329 w 1566664"/>
              <a:gd name="connsiteY7" fmla="*/ 254052 h 349480"/>
              <a:gd name="connsiteX8" fmla="*/ 110 w 1566664"/>
              <a:gd name="connsiteY8" fmla="*/ 18091 h 349480"/>
              <a:gd name="connsiteX0" fmla="*/ 481 w 1561426"/>
              <a:gd name="connsiteY0" fmla="*/ 13288 h 389555"/>
              <a:gd name="connsiteX1" fmla="*/ 101519 w 1561426"/>
              <a:gd name="connsiteY1" fmla="*/ 175911 h 389555"/>
              <a:gd name="connsiteX2" fmla="*/ 1465998 w 1561426"/>
              <a:gd name="connsiteY2" fmla="*/ 175911 h 389555"/>
              <a:gd name="connsiteX3" fmla="*/ 1561426 w 1561426"/>
              <a:gd name="connsiteY3" fmla="*/ 271339 h 389555"/>
              <a:gd name="connsiteX4" fmla="*/ 1561426 w 1561426"/>
              <a:gd name="connsiteY4" fmla="*/ 294127 h 389555"/>
              <a:gd name="connsiteX5" fmla="*/ 1465998 w 1561426"/>
              <a:gd name="connsiteY5" fmla="*/ 389555 h 389555"/>
              <a:gd name="connsiteX6" fmla="*/ 101519 w 1561426"/>
              <a:gd name="connsiteY6" fmla="*/ 389555 h 389555"/>
              <a:gd name="connsiteX7" fmla="*/ 6091 w 1561426"/>
              <a:gd name="connsiteY7" fmla="*/ 294127 h 389555"/>
              <a:gd name="connsiteX8" fmla="*/ 481 w 1561426"/>
              <a:gd name="connsiteY8" fmla="*/ 13288 h 389555"/>
              <a:gd name="connsiteX0" fmla="*/ 134635 w 1695580"/>
              <a:gd name="connsiteY0" fmla="*/ 13288 h 389555"/>
              <a:gd name="connsiteX1" fmla="*/ 235673 w 1695580"/>
              <a:gd name="connsiteY1" fmla="*/ 175911 h 389555"/>
              <a:gd name="connsiteX2" fmla="*/ 1600152 w 1695580"/>
              <a:gd name="connsiteY2" fmla="*/ 175911 h 389555"/>
              <a:gd name="connsiteX3" fmla="*/ 1695580 w 1695580"/>
              <a:gd name="connsiteY3" fmla="*/ 271339 h 389555"/>
              <a:gd name="connsiteX4" fmla="*/ 1695580 w 1695580"/>
              <a:gd name="connsiteY4" fmla="*/ 294127 h 389555"/>
              <a:gd name="connsiteX5" fmla="*/ 1600152 w 1695580"/>
              <a:gd name="connsiteY5" fmla="*/ 389555 h 389555"/>
              <a:gd name="connsiteX6" fmla="*/ 235673 w 1695580"/>
              <a:gd name="connsiteY6" fmla="*/ 389555 h 389555"/>
              <a:gd name="connsiteX7" fmla="*/ 0 w 1695580"/>
              <a:gd name="connsiteY7" fmla="*/ 2416 h 389555"/>
              <a:gd name="connsiteX8" fmla="*/ 134635 w 1695580"/>
              <a:gd name="connsiteY8" fmla="*/ 13288 h 389555"/>
              <a:gd name="connsiteX0" fmla="*/ 143101 w 1704046"/>
              <a:gd name="connsiteY0" fmla="*/ 13288 h 389555"/>
              <a:gd name="connsiteX1" fmla="*/ 244139 w 1704046"/>
              <a:gd name="connsiteY1" fmla="*/ 175911 h 389555"/>
              <a:gd name="connsiteX2" fmla="*/ 1608618 w 1704046"/>
              <a:gd name="connsiteY2" fmla="*/ 175911 h 389555"/>
              <a:gd name="connsiteX3" fmla="*/ 1704046 w 1704046"/>
              <a:gd name="connsiteY3" fmla="*/ 271339 h 389555"/>
              <a:gd name="connsiteX4" fmla="*/ 1704046 w 1704046"/>
              <a:gd name="connsiteY4" fmla="*/ 294127 h 389555"/>
              <a:gd name="connsiteX5" fmla="*/ 1608618 w 1704046"/>
              <a:gd name="connsiteY5" fmla="*/ 389555 h 389555"/>
              <a:gd name="connsiteX6" fmla="*/ 244139 w 1704046"/>
              <a:gd name="connsiteY6" fmla="*/ 389555 h 389555"/>
              <a:gd name="connsiteX7" fmla="*/ 8466 w 1704046"/>
              <a:gd name="connsiteY7" fmla="*/ 2416 h 389555"/>
              <a:gd name="connsiteX8" fmla="*/ 143101 w 1704046"/>
              <a:gd name="connsiteY8" fmla="*/ 13288 h 389555"/>
              <a:gd name="connsiteX0" fmla="*/ 143101 w 1704046"/>
              <a:gd name="connsiteY0" fmla="*/ 14251 h 390518"/>
              <a:gd name="connsiteX1" fmla="*/ 272188 w 1704046"/>
              <a:gd name="connsiteY1" fmla="*/ 165655 h 390518"/>
              <a:gd name="connsiteX2" fmla="*/ 1608618 w 1704046"/>
              <a:gd name="connsiteY2" fmla="*/ 176874 h 390518"/>
              <a:gd name="connsiteX3" fmla="*/ 1704046 w 1704046"/>
              <a:gd name="connsiteY3" fmla="*/ 272302 h 390518"/>
              <a:gd name="connsiteX4" fmla="*/ 1704046 w 1704046"/>
              <a:gd name="connsiteY4" fmla="*/ 295090 h 390518"/>
              <a:gd name="connsiteX5" fmla="*/ 1608618 w 1704046"/>
              <a:gd name="connsiteY5" fmla="*/ 390518 h 390518"/>
              <a:gd name="connsiteX6" fmla="*/ 244139 w 1704046"/>
              <a:gd name="connsiteY6" fmla="*/ 390518 h 390518"/>
              <a:gd name="connsiteX7" fmla="*/ 8466 w 1704046"/>
              <a:gd name="connsiteY7" fmla="*/ 3379 h 390518"/>
              <a:gd name="connsiteX8" fmla="*/ 143101 w 1704046"/>
              <a:gd name="connsiteY8" fmla="*/ 14251 h 390518"/>
              <a:gd name="connsiteX0" fmla="*/ 143101 w 1704046"/>
              <a:gd name="connsiteY0" fmla="*/ 10872 h 387139"/>
              <a:gd name="connsiteX1" fmla="*/ 272188 w 1704046"/>
              <a:gd name="connsiteY1" fmla="*/ 162276 h 387139"/>
              <a:gd name="connsiteX2" fmla="*/ 1608618 w 1704046"/>
              <a:gd name="connsiteY2" fmla="*/ 173495 h 387139"/>
              <a:gd name="connsiteX3" fmla="*/ 1704046 w 1704046"/>
              <a:gd name="connsiteY3" fmla="*/ 268923 h 387139"/>
              <a:gd name="connsiteX4" fmla="*/ 1704046 w 1704046"/>
              <a:gd name="connsiteY4" fmla="*/ 291711 h 387139"/>
              <a:gd name="connsiteX5" fmla="*/ 1608618 w 1704046"/>
              <a:gd name="connsiteY5" fmla="*/ 387139 h 387139"/>
              <a:gd name="connsiteX6" fmla="*/ 244139 w 1704046"/>
              <a:gd name="connsiteY6" fmla="*/ 387139 h 387139"/>
              <a:gd name="connsiteX7" fmla="*/ 8466 w 1704046"/>
              <a:gd name="connsiteY7" fmla="*/ 0 h 387139"/>
              <a:gd name="connsiteX8" fmla="*/ 143101 w 1704046"/>
              <a:gd name="connsiteY8" fmla="*/ 10872 h 38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4046" h="387139">
                <a:moveTo>
                  <a:pt x="143101" y="10872"/>
                </a:moveTo>
                <a:cubicBezTo>
                  <a:pt x="143101" y="-41831"/>
                  <a:pt x="140948" y="128616"/>
                  <a:pt x="272188" y="162276"/>
                </a:cubicBezTo>
                <a:lnTo>
                  <a:pt x="1608618" y="173495"/>
                </a:lnTo>
                <a:cubicBezTo>
                  <a:pt x="1661321" y="173495"/>
                  <a:pt x="1704046" y="216220"/>
                  <a:pt x="1704046" y="268923"/>
                </a:cubicBezTo>
                <a:lnTo>
                  <a:pt x="1704046" y="291711"/>
                </a:lnTo>
                <a:cubicBezTo>
                  <a:pt x="1704046" y="344414"/>
                  <a:pt x="1661321" y="387139"/>
                  <a:pt x="1608618" y="387139"/>
                </a:cubicBezTo>
                <a:lnTo>
                  <a:pt x="244139" y="387139"/>
                </a:lnTo>
                <a:cubicBezTo>
                  <a:pt x="191436" y="387139"/>
                  <a:pt x="-47632" y="282705"/>
                  <a:pt x="8466" y="0"/>
                </a:cubicBezTo>
                <a:lnTo>
                  <a:pt x="143101" y="1087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ame Side Corner Rectangle 11"/>
          <p:cNvSpPr/>
          <p:nvPr/>
        </p:nvSpPr>
        <p:spPr>
          <a:xfrm rot="14464948">
            <a:off x="6352863" y="3952949"/>
            <a:ext cx="741847" cy="20736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ame Side Corner Rectangle 12"/>
          <p:cNvSpPr/>
          <p:nvPr/>
        </p:nvSpPr>
        <p:spPr>
          <a:xfrm rot="6999700">
            <a:off x="7286669" y="3966163"/>
            <a:ext cx="741847" cy="20736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53485" y="5776954"/>
            <a:ext cx="6733283" cy="156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971371" y="3982340"/>
            <a:ext cx="552696" cy="18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84974" y="258899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Dispenser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842178" y="2958323"/>
            <a:ext cx="792424" cy="15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53485" y="5401029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37131" y="3622701"/>
            <a:ext cx="109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UV LED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63937" y="2173223"/>
            <a:ext cx="132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head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952164" y="2131255"/>
            <a:ext cx="482052" cy="564715"/>
            <a:chOff x="6919212" y="2131255"/>
            <a:chExt cx="482052" cy="564715"/>
          </a:xfrm>
        </p:grpSpPr>
        <p:sp>
          <p:nvSpPr>
            <p:cNvPr id="15" name="Rectangle 14"/>
            <p:cNvSpPr/>
            <p:nvPr/>
          </p:nvSpPr>
          <p:spPr>
            <a:xfrm>
              <a:off x="6932184" y="2131257"/>
              <a:ext cx="466928" cy="554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6932184" y="2542555"/>
              <a:ext cx="466928" cy="1429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928941" y="2471220"/>
              <a:ext cx="466928" cy="1429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925698" y="2399885"/>
              <a:ext cx="466928" cy="1429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6930693" y="2328550"/>
              <a:ext cx="466928" cy="1429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919212" y="2257215"/>
              <a:ext cx="466928" cy="1429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925697" y="2185880"/>
              <a:ext cx="466928" cy="1429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932182" y="2131255"/>
              <a:ext cx="417687" cy="12628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15" idx="0"/>
            </p:cNvCxnSpPr>
            <p:nvPr/>
          </p:nvCxnSpPr>
          <p:spPr>
            <a:xfrm flipV="1">
              <a:off x="6938667" y="2131257"/>
              <a:ext cx="226981" cy="549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097584" y="2607347"/>
              <a:ext cx="303680" cy="886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5674499"/>
      </p:ext>
    </p:extLst>
  </p:cSld>
  <p:clrMapOvr>
    <a:masterClrMapping/>
  </p:clrMapOvr>
</p:sld>
</file>

<file path=ppt/theme/theme1.xml><?xml version="1.0" encoding="utf-8"?>
<a:theme xmlns:a="http://schemas.openxmlformats.org/drawingml/2006/main" name="3D printing technologies">
  <a:themeElements>
    <a:clrScheme name="massivi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21E32"/>
      </a:accent1>
      <a:accent2>
        <a:srgbClr val="89C3C3"/>
      </a:accent2>
      <a:accent3>
        <a:srgbClr val="00A79D"/>
      </a:accent3>
      <a:accent4>
        <a:srgbClr val="ED1067"/>
      </a:accent4>
      <a:accent5>
        <a:srgbClr val="B1B3B6"/>
      </a:accent5>
      <a:accent6>
        <a:srgbClr val="FF0000"/>
      </a:accent6>
      <a:hlink>
        <a:srgbClr val="121E32"/>
      </a:hlink>
      <a:folHlink>
        <a:srgbClr val="B1B3B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sivit template 2017" id="{CD7ACC7C-B685-42EA-935E-34F01A41F5BD}" vid="{ED0C8B25-9690-4682-B745-2605242654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Massivit template 2017</Template>
  <TotalTime>15</TotalTime>
  <Words>131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3D printing technologies</vt:lpstr>
      <vt:lpstr>Massivit 3D</vt:lpstr>
      <vt:lpstr>Regular slide of text </vt:lpstr>
      <vt:lpstr>PowerPoint Presentation</vt:lpstr>
      <vt:lpstr>Regular slide of text </vt:lpstr>
      <vt:lpstr>4 subjects summary </vt:lpstr>
      <vt:lpstr>Font, Colors and Separators 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Massivit 3D</dc:title>
  <dc:creator>Erez Zimerman</dc:creator>
  <cp:lastModifiedBy>Erez Zimerman</cp:lastModifiedBy>
  <cp:revision>1</cp:revision>
  <dcterms:created xsi:type="dcterms:W3CDTF">2016-12-22T16:14:58Z</dcterms:created>
  <dcterms:modified xsi:type="dcterms:W3CDTF">2016-12-22T16:30:12Z</dcterms:modified>
</cp:coreProperties>
</file>