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446" r:id="rId2"/>
    <p:sldId id="470" r:id="rId3"/>
    <p:sldId id="474" r:id="rId4"/>
    <p:sldId id="465" r:id="rId5"/>
    <p:sldId id="478" r:id="rId6"/>
    <p:sldId id="477" r:id="rId7"/>
    <p:sldId id="4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an Weinstein" initials="MW" lastIdx="2" clrIdx="0">
    <p:extLst>
      <p:ext uri="{19B8F6BF-5375-455C-9EA6-DF929625EA0E}">
        <p15:presenceInfo xmlns:p15="http://schemas.microsoft.com/office/powerpoint/2012/main" userId="S-1-5-21-644521025-2359774120-2935696734-16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C3C3"/>
    <a:srgbClr val="2C672F"/>
    <a:srgbClr val="292DE3"/>
    <a:srgbClr val="FFFFFF"/>
    <a:srgbClr val="121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9B645-2584-4840-8E5C-1626AA1FB11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00C87-8E0B-45FA-B227-232C6B0A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90" y="0"/>
            <a:ext cx="12192000" cy="1540730"/>
          </a:xfrm>
          <a:solidFill>
            <a:srgbClr val="89C3C3"/>
          </a:solidFill>
        </p:spPr>
        <p:txBody>
          <a:bodyPr anchor="ctr">
            <a:noAutofit/>
          </a:bodyPr>
          <a:lstStyle>
            <a:lvl1pPr marL="360000" algn="l">
              <a:defRPr lang="en-US" sz="6600" b="1" i="0" u="none" strike="noStrike" baseline="0" smtClean="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Massivit 3D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" y="5049660"/>
            <a:ext cx="2712618" cy="125034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2090" y="1540730"/>
            <a:ext cx="12192000" cy="736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1560649"/>
            <a:ext cx="12192000" cy="717045"/>
          </a:xfrm>
        </p:spPr>
        <p:txBody>
          <a:bodyPr anchor="ctr">
            <a:normAutofit/>
          </a:bodyPr>
          <a:lstStyle>
            <a:lvl1pPr marL="360000" indent="0" algn="l">
              <a:buNone/>
              <a:defRPr lang="en-US" sz="3600" b="0" i="0" u="none" strike="noStrike" baseline="0" smtClean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Example of presentation header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8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27915"/>
            <a:ext cx="8943975" cy="6635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u="none" strike="noStrike" baseline="0" smtClean="0"/>
            </a:lvl1pPr>
          </a:lstStyle>
          <a:p>
            <a:pPr algn="l"/>
            <a:r>
              <a:rPr lang="en-US" dirty="0" smtClean="0"/>
              <a:t>Example of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330184" y="6532498"/>
            <a:ext cx="3023616" cy="2839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32498"/>
            <a:ext cx="1621536" cy="2787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EFD3C3-D3C5-43F1-ADB2-14FC1A11F0CE}" type="datetimeFigureOut">
              <a:rPr lang="en-US" smtClean="0"/>
              <a:pPr/>
              <a:t>1/9/2017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39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330184" y="6532498"/>
            <a:ext cx="3023616" cy="2839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32498"/>
            <a:ext cx="1621536" cy="2787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EFD3C3-D3C5-43F1-ADB2-14FC1A11F0CE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27915"/>
            <a:ext cx="8943975" cy="6635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u="none" strike="noStrike" baseline="0" smtClean="0"/>
            </a:lvl1pPr>
          </a:lstStyle>
          <a:p>
            <a:pPr algn="l"/>
            <a:r>
              <a:rPr lang="en-US" dirty="0" smtClean="0"/>
              <a:t>Example of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62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2563586"/>
            <a:ext cx="7707086" cy="1134835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72000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presentation segment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330184" y="6532498"/>
            <a:ext cx="3023616" cy="2839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32498"/>
            <a:ext cx="1621536" cy="2787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EFD3C3-D3C5-43F1-ADB2-14FC1A11F0CE}" type="datetimeFigureOut">
              <a:rPr lang="en-US" smtClean="0"/>
              <a:pPr/>
              <a:t>1/9/2017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4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330184" y="6532498"/>
            <a:ext cx="3023616" cy="2839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32498"/>
            <a:ext cx="1621536" cy="2787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EFD3C3-D3C5-43F1-ADB2-14FC1A11F0CE}" type="datetimeFigureOut">
              <a:rPr lang="en-US" smtClean="0"/>
              <a:pPr/>
              <a:t>1/9/2017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3"/>
          <a:stretch/>
        </p:blipFill>
        <p:spPr>
          <a:xfrm>
            <a:off x="3529584" y="1499587"/>
            <a:ext cx="8662416" cy="471833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27915"/>
            <a:ext cx="8943975" cy="6635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u="none" strike="noStrike" baseline="0" smtClean="0"/>
            </a:lvl1pPr>
          </a:lstStyle>
          <a:p>
            <a:pPr algn="l"/>
            <a:r>
              <a:rPr lang="en-US" dirty="0" smtClean="0"/>
              <a:t>Example of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0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1600"/>
            <a:ext cx="9595757" cy="13392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886" y="2948364"/>
            <a:ext cx="5195098" cy="663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622" y="5305223"/>
            <a:ext cx="2526984" cy="11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61617"/>
            <a:ext cx="10515600" cy="4239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838200" y="1026318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0" i="0" u="none" strike="noStrike" kern="1200" baseline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67393" y="6532498"/>
            <a:ext cx="1151164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330184" y="6601967"/>
            <a:ext cx="3023616" cy="1800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222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091057" y="35800"/>
            <a:ext cx="2100943" cy="114596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51103"/>
            <a:ext cx="8943975" cy="6635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en-US" dirty="0" smtClean="0"/>
              <a:t>Example of Header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601967"/>
            <a:ext cx="1621536" cy="1800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EFD3C3-D3C5-43F1-ADB2-14FC1A11F0CE}" type="datetimeFigureOut">
              <a:rPr lang="en-US" smtClean="0"/>
              <a:pPr/>
              <a:t>1/9/2017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9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85" r:id="rId3"/>
    <p:sldLayoutId id="2147483676" r:id="rId4"/>
    <p:sldLayoutId id="2147483680" r:id="rId5"/>
    <p:sldLayoutId id="2147483684" r:id="rId6"/>
    <p:sldLayoutId id="2147483674" r:id="rId7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4800" b="0" i="0" u="none" strike="noStrike" kern="1200" baseline="0" smtClean="0">
          <a:solidFill>
            <a:schemeClr val="bg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oqo59s72ianjcl0/Thermoforming%20with%20Massivit.wmv?dl=0" TargetMode="External"/><Relationship Id="rId2" Type="http://schemas.openxmlformats.org/officeDocument/2006/relationships/hyperlink" Target="https://www.dropbox.com/s/7as37apkjo932f0/Octopus.MOV?dl=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540730"/>
          </a:xfrm>
        </p:spPr>
        <p:txBody>
          <a:bodyPr/>
          <a:lstStyle/>
          <a:p>
            <a:r>
              <a:rPr lang="en-US" dirty="0"/>
              <a:t>Hershey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MASSIVit</a:t>
            </a:r>
            <a:r>
              <a:rPr lang="en-US" dirty="0" smtClean="0"/>
              <a:t> 1800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1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Hershey- file correction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6771" y="1538868"/>
            <a:ext cx="5084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file was completely </a:t>
            </a:r>
            <a:r>
              <a:rPr lang="en-US" dirty="0" smtClean="0"/>
              <a:t>fine</a:t>
            </a:r>
            <a:r>
              <a:rPr lang="en-US" dirty="0"/>
              <a:t>, </a:t>
            </a:r>
            <a:r>
              <a:rPr lang="en-US" dirty="0" smtClean="0"/>
              <a:t>We Only intensified </a:t>
            </a:r>
            <a:r>
              <a:rPr lang="en-US" dirty="0"/>
              <a:t>its polygonal resolution, When you print </a:t>
            </a:r>
            <a:r>
              <a:rPr lang="en-US" dirty="0" smtClean="0"/>
              <a:t>in very </a:t>
            </a:r>
            <a:r>
              <a:rPr lang="en-US" dirty="0"/>
              <a:t>large Scale, it is important </a:t>
            </a:r>
            <a:r>
              <a:rPr lang="en-US" dirty="0" smtClean="0"/>
              <a:t>that the </a:t>
            </a:r>
            <a:r>
              <a:rPr lang="en-US" dirty="0"/>
              <a:t>resolution will be higher- </a:t>
            </a:r>
            <a:r>
              <a:rPr lang="en-US" dirty="0" smtClean="0"/>
              <a:t>otherwise, it </a:t>
            </a:r>
            <a:r>
              <a:rPr lang="en-US" dirty="0"/>
              <a:t>might be </a:t>
            </a:r>
            <a:r>
              <a:rPr lang="en-US" dirty="0" smtClean="0"/>
              <a:t>possible to notice the triangles in the printed model. This was done in </a:t>
            </a:r>
            <a:r>
              <a:rPr lang="en-US" dirty="0" err="1" smtClean="0"/>
              <a:t>Zbrush</a:t>
            </a:r>
            <a:r>
              <a:rPr lang="en-US" dirty="0" smtClean="0"/>
              <a:t>: import </a:t>
            </a:r>
            <a:r>
              <a:rPr lang="en-US" dirty="0" err="1" smtClean="0"/>
              <a:t>stl</a:t>
            </a:r>
            <a:r>
              <a:rPr lang="en-US" dirty="0" smtClean="0"/>
              <a:t> – </a:t>
            </a:r>
            <a:r>
              <a:rPr lang="en-US" dirty="0" err="1" smtClean="0"/>
              <a:t>DynaMesh</a:t>
            </a:r>
            <a:r>
              <a:rPr lang="en-US" dirty="0" smtClean="0"/>
              <a:t>- export </a:t>
            </a:r>
            <a:r>
              <a:rPr lang="en-US" dirty="0" err="1" smtClean="0"/>
              <a:t>stl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we discussed “</a:t>
            </a:r>
            <a:r>
              <a:rPr lang="en-US" dirty="0"/>
              <a:t>the Click </a:t>
            </a:r>
            <a:r>
              <a:rPr lang="en-US" dirty="0" smtClean="0"/>
              <a:t>of a button” 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289" y="1538868"/>
            <a:ext cx="4384978" cy="4238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0878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Hershey- Design </a:t>
            </a:r>
            <a:r>
              <a:rPr lang="en-US" dirty="0"/>
              <a:t>change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6771" y="1538868"/>
            <a:ext cx="5084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change </a:t>
            </a:r>
            <a:r>
              <a:rPr lang="en-US" dirty="0" smtClean="0"/>
              <a:t>we have implemented, </a:t>
            </a:r>
            <a:r>
              <a:rPr lang="en-US" dirty="0"/>
              <a:t>was </a:t>
            </a:r>
            <a:r>
              <a:rPr lang="en-US" dirty="0" smtClean="0"/>
              <a:t>to change </a:t>
            </a:r>
            <a:r>
              <a:rPr lang="en-US" dirty="0"/>
              <a:t>the </a:t>
            </a:r>
            <a:r>
              <a:rPr lang="en-US" dirty="0" smtClean="0"/>
              <a:t>sockets for the screws, in a way that will consume less support material &amp; printing time 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58" y="1538868"/>
            <a:ext cx="4869909" cy="4238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8743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info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print is best preformed in “normal” mode</a:t>
            </a:r>
          </a:p>
          <a:p>
            <a:r>
              <a:rPr lang="en-US" dirty="0" smtClean="0"/>
              <a:t>It will take </a:t>
            </a:r>
            <a:r>
              <a:rPr lang="en-US" dirty="0" smtClean="0">
                <a:solidFill>
                  <a:srgbClr val="89C3C3"/>
                </a:solidFill>
              </a:rPr>
              <a:t>7:14 hours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9.34 Kg </a:t>
            </a:r>
            <a:endParaRPr lang="en-US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09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info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843" y="1378615"/>
            <a:ext cx="4612470" cy="4547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57" y="1437761"/>
            <a:ext cx="3683858" cy="44888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2203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 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comes out of the printer completely rigid but under severe pressure (hammer blow or a </a:t>
            </a:r>
            <a:r>
              <a:rPr lang="en-US" dirty="0" smtClean="0"/>
              <a:t>toll fall</a:t>
            </a:r>
            <a:r>
              <a:rPr lang="en-US" dirty="0"/>
              <a:t>) it might break, In order to get a really strong structural strength- it is possible to fill the model in polyurethane foam, which is cheap and fast to implement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2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 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option is to use the model as a </a:t>
            </a:r>
            <a:r>
              <a:rPr lang="en-US" dirty="0" smtClean="0"/>
              <a:t>toll (template) for Thermoforming- in </a:t>
            </a:r>
            <a:r>
              <a:rPr lang="en-US" dirty="0"/>
              <a:t>this </a:t>
            </a:r>
            <a:r>
              <a:rPr lang="en-US" dirty="0" smtClean="0"/>
              <a:t>way, </a:t>
            </a:r>
            <a:r>
              <a:rPr lang="en-US" dirty="0"/>
              <a:t>one can </a:t>
            </a:r>
            <a:r>
              <a:rPr lang="en-US" dirty="0" smtClean="0"/>
              <a:t>produce </a:t>
            </a:r>
            <a:r>
              <a:rPr lang="en-US" dirty="0"/>
              <a:t>a large number of </a:t>
            </a:r>
            <a:r>
              <a:rPr lang="en-US" dirty="0" smtClean="0"/>
              <a:t>copies from the </a:t>
            </a:r>
            <a:r>
              <a:rPr lang="en-US" dirty="0"/>
              <a:t>same print, In addition Integration of graphics can be </a:t>
            </a:r>
            <a:r>
              <a:rPr lang="en-US" dirty="0" smtClean="0"/>
              <a:t>applied </a:t>
            </a:r>
            <a:r>
              <a:rPr lang="en-US" dirty="0"/>
              <a:t>already </a:t>
            </a:r>
            <a:r>
              <a:rPr lang="en-US" dirty="0" smtClean="0"/>
              <a:t>in the </a:t>
            </a:r>
            <a:r>
              <a:rPr lang="en-US" dirty="0"/>
              <a:t>Thermoforming</a:t>
            </a:r>
            <a:r>
              <a:rPr lang="en-US" dirty="0" smtClean="0"/>
              <a:t> </a:t>
            </a:r>
            <a:r>
              <a:rPr lang="en-US" dirty="0"/>
              <a:t>process </a:t>
            </a:r>
            <a:r>
              <a:rPr lang="en-US" dirty="0" smtClean="0"/>
              <a:t>itself, as </a:t>
            </a:r>
            <a:r>
              <a:rPr lang="en-US" dirty="0"/>
              <a:t>can be seen this </a:t>
            </a:r>
            <a:r>
              <a:rPr lang="en-US" dirty="0" smtClean="0"/>
              <a:t>link: 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www.dropbox.com/s/7as37apkjo932f0/Octopus.MOV?dl=0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www.dropbox.com/s/oqo59s72ianjcl0/Thermoforming%20with%20Massivit.wmv?dl=0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https://www.dropbox.com/s/7as37apkjo932f0/Octopus.MOV?dl=0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https://www.dropbox.com/s/7as37apkjo932f0/Octopus.MOV?dl=0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517597"/>
      </p:ext>
    </p:extLst>
  </p:cSld>
  <p:clrMapOvr>
    <a:masterClrMapping/>
  </p:clrMapOvr>
</p:sld>
</file>

<file path=ppt/theme/theme1.xml><?xml version="1.0" encoding="utf-8"?>
<a:theme xmlns:a="http://schemas.openxmlformats.org/drawingml/2006/main" name="3D printing technologies">
  <a:themeElements>
    <a:clrScheme name="massivi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121E32"/>
      </a:accent1>
      <a:accent2>
        <a:srgbClr val="89C3C3"/>
      </a:accent2>
      <a:accent3>
        <a:srgbClr val="00A79D"/>
      </a:accent3>
      <a:accent4>
        <a:srgbClr val="ED1067"/>
      </a:accent4>
      <a:accent5>
        <a:srgbClr val="B1B3B6"/>
      </a:accent5>
      <a:accent6>
        <a:srgbClr val="FF0000"/>
      </a:accent6>
      <a:hlink>
        <a:srgbClr val="121E32"/>
      </a:hlink>
      <a:folHlink>
        <a:srgbClr val="B1B3B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sivit template 2017" id="{CD7ACC7C-B685-42EA-935E-34F01A41F5BD}" vid="{ED0C8B25-9690-4682-B745-2605242654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Massivit template 2017 (2)</Template>
  <TotalTime>3103</TotalTime>
  <Words>249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3D printing technologies</vt:lpstr>
      <vt:lpstr>Hershey</vt:lpstr>
      <vt:lpstr>Hershey- file correction </vt:lpstr>
      <vt:lpstr>Hershey- Design change</vt:lpstr>
      <vt:lpstr>Model info</vt:lpstr>
      <vt:lpstr>Model info</vt:lpstr>
      <vt:lpstr>Post Print</vt:lpstr>
      <vt:lpstr>Post Print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משימות פתוחות</dc:title>
  <dc:creator>Photoshop</dc:creator>
  <cp:lastModifiedBy>Photoshop</cp:lastModifiedBy>
  <cp:revision>38</cp:revision>
  <dcterms:created xsi:type="dcterms:W3CDTF">2016-12-30T08:47:47Z</dcterms:created>
  <dcterms:modified xsi:type="dcterms:W3CDTF">2017-01-11T16:05:33Z</dcterms:modified>
</cp:coreProperties>
</file>